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1.xml" ContentType="application/vnd.openxmlformats-officedocument.presentationml.notesSlid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notesSlides/notesSlide2.xml" ContentType="application/vnd.openxmlformats-officedocument.presentationml.notesSlide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notesSlides/notesSlide3.xml" ContentType="application/vnd.openxmlformats-officedocument.presentationml.notesSlide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7" r:id="rId2"/>
    <p:sldId id="258" r:id="rId3"/>
    <p:sldId id="259" r:id="rId4"/>
    <p:sldId id="261" r:id="rId5"/>
    <p:sldId id="262" r:id="rId6"/>
    <p:sldId id="565" r:id="rId7"/>
  </p:sldIdLst>
  <p:sldSz cx="12192000" cy="6858000"/>
  <p:notesSz cx="6858000" cy="9144000"/>
  <p:custDataLst>
    <p:tags r:id="rId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EFED"/>
    <a:srgbClr val="E1DEDC"/>
    <a:srgbClr val="D3CECB"/>
    <a:srgbClr val="D4B496"/>
    <a:srgbClr val="DFDDDB"/>
    <a:srgbClr val="E6E6E6"/>
    <a:srgbClr val="958A85"/>
    <a:srgbClr val="3B271D"/>
    <a:srgbClr val="CDC6BF"/>
    <a:srgbClr val="A5440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 showGuides="1">
      <p:cViewPr varScale="1">
        <p:scale>
          <a:sx n="101" d="100"/>
          <a:sy n="101" d="100"/>
        </p:scale>
        <p:origin x="132" y="2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462DC4-0145-4414-92E4-3F3828446CA6}" type="datetimeFigureOut">
              <a:rPr lang="zh-CN" altLang="en-US" smtClean="0"/>
              <a:t>2022/8/9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5A6FCE8-890E-4071-8967-3E41678244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7859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5A6FCE8-890E-4071-8967-3E41678244AB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09256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5A6FCE8-890E-4071-8967-3E41678244AB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37209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5A6FCE8-890E-4071-8967-3E41678244AB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419776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5A6FCE8-890E-4071-8967-3E41678244AB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778121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5A6FCE8-890E-4071-8967-3E41678244AB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534822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DC01102-061B-43BE-9CB2-3C3176807C24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41628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C0CC633-C388-25D0-B6DB-194772A4DB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E076EBB-97DD-605C-E547-1AB825DC89C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05E255F-5772-2A68-FCD0-75D90B7A94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E5381F-1F77-4A9A-832D-D0F91F147F63}" type="datetimeFigureOut">
              <a:rPr lang="zh-CN" altLang="en-US" smtClean="0"/>
              <a:t>2022/8/9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EF960FB-A4E3-34AE-2261-7C1F718392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1E0CAFF-3C9C-7C63-4829-DFB429D8E4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D97A83-4EA5-4E26-9FB2-8F8EB8C531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08682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840035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alphaModFix amt="58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4CAE3B7C-6A9F-EF47-BA9A-7C91E087B6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552878A7-266B-FD72-4FFF-2EAFE91EEBF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393237D-76C0-5D02-17FA-F1607E8D73C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E5381F-1F77-4A9A-832D-D0F91F147F63}" type="datetimeFigureOut">
              <a:rPr lang="zh-CN" altLang="en-US" smtClean="0"/>
              <a:t>2022/8/9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3EFF67D-5995-A0A3-54B4-FBC82E6700E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6C438D0-4BAB-13E2-BF41-39D4A2A767E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D97A83-4EA5-4E26-9FB2-8F8EB8C531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30503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6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288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416" userDrawn="1">
          <p15:clr>
            <a:srgbClr val="F26B43"/>
          </p15:clr>
        </p15:guide>
        <p15:guide id="4" pos="7256" userDrawn="1">
          <p15:clr>
            <a:srgbClr val="F26B43"/>
          </p15:clr>
        </p15:guide>
        <p15:guide id="5" orient="horz" pos="648" userDrawn="1">
          <p15:clr>
            <a:srgbClr val="F26B43"/>
          </p15:clr>
        </p15:guide>
        <p15:guide id="6" orient="horz" pos="712" userDrawn="1">
          <p15:clr>
            <a:srgbClr val="F26B43"/>
          </p15:clr>
        </p15:guide>
        <p15:guide id="7" orient="horz" pos="3928" userDrawn="1">
          <p15:clr>
            <a:srgbClr val="F26B43"/>
          </p15:clr>
        </p15:guide>
        <p15:guide id="8" orient="horz" pos="386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5.png"/><Relationship Id="rId12" Type="http://schemas.openxmlformats.org/officeDocument/2006/relationships/image" Target="../media/image8.png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6" Type="http://schemas.openxmlformats.org/officeDocument/2006/relationships/image" Target="../media/image4.png"/><Relationship Id="rId11" Type="http://schemas.microsoft.com/office/2007/relationships/hdphoto" Target="../media/hdphoto2.wdp"/><Relationship Id="rId5" Type="http://schemas.openxmlformats.org/officeDocument/2006/relationships/image" Target="../media/image3.png"/><Relationship Id="rId10" Type="http://schemas.openxmlformats.org/officeDocument/2006/relationships/image" Target="../media/image7.png"/><Relationship Id="rId4" Type="http://schemas.openxmlformats.org/officeDocument/2006/relationships/notesSlide" Target="../notesSlides/notesSlide2.xml"/><Relationship Id="rId9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4.png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image" Target="../media/image3.png"/><Relationship Id="rId5" Type="http://schemas.openxmlformats.org/officeDocument/2006/relationships/image" Target="../media/image8.png"/><Relationship Id="rId4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10.png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51pptmoban.com/zt/jingjichang/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51pptmoban.com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10A77878-B179-8BEA-68E9-40448594A9A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4EF23DC2-4EB6-7840-C81E-97B9E99AD139}"/>
              </a:ext>
            </a:extLst>
          </p:cNvPr>
          <p:cNvSpPr txBox="1"/>
          <p:nvPr/>
        </p:nvSpPr>
        <p:spPr>
          <a:xfrm>
            <a:off x="587248" y="3042980"/>
            <a:ext cx="5232202" cy="147732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9600" spc="600" dirty="0">
                <a:solidFill>
                  <a:schemeClr val="accent1"/>
                </a:solidFill>
                <a:latin typeface="锐字云字库综艺GB" panose="02010604000000000000" pitchFamily="2" charset="-122"/>
                <a:ea typeface="锐字云字库综艺GB" panose="02010604000000000000" pitchFamily="2" charset="-122"/>
              </a:rPr>
              <a:t>为爱筑家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6CDDD353-9958-5347-4DB5-A070C422285C}"/>
              </a:ext>
            </a:extLst>
          </p:cNvPr>
          <p:cNvSpPr txBox="1"/>
          <p:nvPr/>
        </p:nvSpPr>
        <p:spPr>
          <a:xfrm>
            <a:off x="660400" y="4424678"/>
            <a:ext cx="5013377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dist"/>
            <a:r>
              <a:rPr lang="en-US" altLang="zh-CN" sz="1200" spc="600" dirty="0">
                <a:solidFill>
                  <a:srgbClr val="3B271D"/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FOR THE </a:t>
            </a:r>
            <a:r>
              <a:rPr lang="en-US" altLang="zh-CN" sz="1200" spc="600" dirty="0">
                <a:solidFill>
                  <a:schemeClr val="accent1"/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HOUSE</a:t>
            </a:r>
            <a:r>
              <a:rPr lang="en-US" altLang="zh-CN" sz="1200" spc="600" dirty="0">
                <a:solidFill>
                  <a:srgbClr val="3B271D"/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 OF LOVE</a:t>
            </a:r>
            <a:endParaRPr lang="zh-CN" altLang="en-US" sz="1200" spc="600" dirty="0">
              <a:solidFill>
                <a:srgbClr val="3B271D"/>
              </a:solidFill>
              <a:latin typeface="思源宋体 CN Light" panose="02020300000000000000" pitchFamily="18" charset="-122"/>
              <a:ea typeface="思源宋体 CN Light" panose="02020300000000000000" pitchFamily="18" charset="-122"/>
            </a:endParaRPr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75C8D625-FDC4-2EB3-0A7C-3A8961E38361}"/>
              </a:ext>
            </a:extLst>
          </p:cNvPr>
          <p:cNvGrpSpPr/>
          <p:nvPr/>
        </p:nvGrpSpPr>
        <p:grpSpPr>
          <a:xfrm>
            <a:off x="660400" y="2539608"/>
            <a:ext cx="2410063" cy="398114"/>
            <a:chOff x="660400" y="2539608"/>
            <a:chExt cx="2410063" cy="398114"/>
          </a:xfrm>
        </p:grpSpPr>
        <p:sp>
          <p:nvSpPr>
            <p:cNvPr id="12" name="矩形: 对角圆角 11">
              <a:extLst>
                <a:ext uri="{FF2B5EF4-FFF2-40B4-BE49-F238E27FC236}">
                  <a16:creationId xmlns:a16="http://schemas.microsoft.com/office/drawing/2014/main" id="{112D4F22-F2F2-A25B-3F97-B7DAD9586D89}"/>
                </a:ext>
              </a:extLst>
            </p:cNvPr>
            <p:cNvSpPr/>
            <p:nvPr/>
          </p:nvSpPr>
          <p:spPr>
            <a:xfrm flipH="1" flipV="1">
              <a:off x="660400" y="2539608"/>
              <a:ext cx="2361235" cy="358285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3B27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: 对角圆角 12">
              <a:extLst>
                <a:ext uri="{FF2B5EF4-FFF2-40B4-BE49-F238E27FC236}">
                  <a16:creationId xmlns:a16="http://schemas.microsoft.com/office/drawing/2014/main" id="{B772E86D-970E-788A-8E75-5ABCD61B7C87}"/>
                </a:ext>
              </a:extLst>
            </p:cNvPr>
            <p:cNvSpPr/>
            <p:nvPr/>
          </p:nvSpPr>
          <p:spPr>
            <a:xfrm flipH="1" flipV="1">
              <a:off x="709228" y="2579437"/>
              <a:ext cx="2361235" cy="358285"/>
            </a:xfrm>
            <a:prstGeom prst="round2DiagRect">
              <a:avLst>
                <a:gd name="adj1" fmla="val 50000"/>
                <a:gd name="adj2" fmla="val 0"/>
              </a:avLst>
            </a:prstGeom>
            <a:noFill/>
            <a:ln>
              <a:solidFill>
                <a:srgbClr val="3B271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F15A978C-EE6E-5750-99FE-3DC653A2EAD9}"/>
                </a:ext>
              </a:extLst>
            </p:cNvPr>
            <p:cNvSpPr txBox="1"/>
            <p:nvPr/>
          </p:nvSpPr>
          <p:spPr>
            <a:xfrm>
              <a:off x="1109527" y="2580251"/>
              <a:ext cx="1511808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dist"/>
              <a:r>
                <a:rPr lang="zh-CN" altLang="en-US" dirty="0">
                  <a:solidFill>
                    <a:schemeClr val="bg1"/>
                  </a:solidFill>
                </a:rPr>
                <a:t>红樱桃装饰</a:t>
              </a:r>
            </a:p>
          </p:txBody>
        </p:sp>
      </p:grp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54147C70-FE56-5F1B-5F93-2D0757047E72}"/>
              </a:ext>
            </a:extLst>
          </p:cNvPr>
          <p:cNvCxnSpPr>
            <a:cxnSpLocks/>
          </p:cNvCxnSpPr>
          <p:nvPr/>
        </p:nvCxnSpPr>
        <p:spPr>
          <a:xfrm>
            <a:off x="-335280" y="1144448"/>
            <a:ext cx="6014590" cy="0"/>
          </a:xfrm>
          <a:prstGeom prst="line">
            <a:avLst/>
          </a:prstGeom>
          <a:ln w="12700">
            <a:solidFill>
              <a:schemeClr val="accent2"/>
            </a:solidFill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框 19">
            <a:extLst>
              <a:ext uri="{FF2B5EF4-FFF2-40B4-BE49-F238E27FC236}">
                <a16:creationId xmlns:a16="http://schemas.microsoft.com/office/drawing/2014/main" id="{0B6FAC15-74EE-AB10-2DCC-ABAE2C6A9B2C}"/>
              </a:ext>
            </a:extLst>
          </p:cNvPr>
          <p:cNvSpPr txBox="1"/>
          <p:nvPr/>
        </p:nvSpPr>
        <p:spPr>
          <a:xfrm>
            <a:off x="2999986" y="881420"/>
            <a:ext cx="1110447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1200" dirty="0">
                <a:solidFill>
                  <a:schemeClr val="accent2"/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HOME</a:t>
            </a:r>
            <a:endParaRPr lang="zh-CN" altLang="en-US" sz="1200" dirty="0">
              <a:solidFill>
                <a:schemeClr val="accent2"/>
              </a:solidFill>
              <a:latin typeface="思源宋体 CN Light" panose="02020300000000000000" pitchFamily="18" charset="-122"/>
              <a:ea typeface="思源宋体 CN Light" panose="02020300000000000000" pitchFamily="18" charset="-122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084BD73D-5D28-1CB0-01D4-541F7DEB54A1}"/>
              </a:ext>
            </a:extLst>
          </p:cNvPr>
          <p:cNvSpPr txBox="1"/>
          <p:nvPr/>
        </p:nvSpPr>
        <p:spPr>
          <a:xfrm>
            <a:off x="3874956" y="881420"/>
            <a:ext cx="1110447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1200" dirty="0">
                <a:solidFill>
                  <a:schemeClr val="accent2"/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MENU</a:t>
            </a:r>
            <a:endParaRPr lang="zh-CN" altLang="en-US" sz="1200" dirty="0">
              <a:solidFill>
                <a:schemeClr val="accent2"/>
              </a:solidFill>
              <a:latin typeface="思源宋体 CN Light" panose="02020300000000000000" pitchFamily="18" charset="-122"/>
              <a:ea typeface="思源宋体 CN Light" panose="02020300000000000000" pitchFamily="18" charset="-122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BBA05EF0-9D04-5174-4C74-370AA313FBDE}"/>
              </a:ext>
            </a:extLst>
          </p:cNvPr>
          <p:cNvSpPr txBox="1"/>
          <p:nvPr/>
        </p:nvSpPr>
        <p:spPr>
          <a:xfrm>
            <a:off x="4683886" y="881420"/>
            <a:ext cx="1736203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1200" dirty="0">
                <a:solidFill>
                  <a:schemeClr val="accent2"/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ABOUT US</a:t>
            </a:r>
            <a:endParaRPr lang="zh-CN" altLang="en-US" sz="1200" dirty="0">
              <a:solidFill>
                <a:schemeClr val="accent2"/>
              </a:solidFill>
              <a:latin typeface="思源宋体 CN Light" panose="02020300000000000000" pitchFamily="18" charset="-122"/>
              <a:ea typeface="思源宋体 CN Light" panose="02020300000000000000" pitchFamily="18" charset="-122"/>
            </a:endParaRPr>
          </a:p>
        </p:txBody>
      </p: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163BC63A-C3CD-F2E4-8B92-FBE8CC8AA30F}"/>
              </a:ext>
            </a:extLst>
          </p:cNvPr>
          <p:cNvGrpSpPr/>
          <p:nvPr/>
        </p:nvGrpSpPr>
        <p:grpSpPr>
          <a:xfrm>
            <a:off x="660400" y="842115"/>
            <a:ext cx="772160" cy="224791"/>
            <a:chOff x="660400" y="842075"/>
            <a:chExt cx="772302" cy="224832"/>
          </a:xfrm>
        </p:grpSpPr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9D0D7D4C-6542-52E9-A205-714ECC2DB91E}"/>
                </a:ext>
              </a:extLst>
            </p:cNvPr>
            <p:cNvGrpSpPr/>
            <p:nvPr/>
          </p:nvGrpSpPr>
          <p:grpSpPr>
            <a:xfrm>
              <a:off x="660400" y="842075"/>
              <a:ext cx="220843" cy="224832"/>
              <a:chOff x="2477067" y="831794"/>
              <a:chExt cx="2540182" cy="2628498"/>
            </a:xfrm>
          </p:grpSpPr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FF4D9EE9-B2C0-1C19-DE24-3028B6781AEC}"/>
                  </a:ext>
                </a:extLst>
              </p:cNvPr>
              <p:cNvSpPr/>
              <p:nvPr/>
            </p:nvSpPr>
            <p:spPr>
              <a:xfrm>
                <a:off x="2705508" y="1476330"/>
                <a:ext cx="2084186" cy="1798095"/>
              </a:xfrm>
              <a:custGeom>
                <a:avLst/>
                <a:gdLst>
                  <a:gd name="connsiteX0" fmla="*/ 1042093 w 2084186"/>
                  <a:gd name="connsiteY0" fmla="*/ 0 h 1798095"/>
                  <a:gd name="connsiteX1" fmla="*/ 2084186 w 2084186"/>
                  <a:gd name="connsiteY1" fmla="*/ 1042093 h 1798095"/>
                  <a:gd name="connsiteX2" fmla="*/ 1778964 w 2084186"/>
                  <a:gd name="connsiteY2" fmla="*/ 1778964 h 1798095"/>
                  <a:gd name="connsiteX3" fmla="*/ 1757915 w 2084186"/>
                  <a:gd name="connsiteY3" fmla="*/ 1798095 h 1798095"/>
                  <a:gd name="connsiteX4" fmla="*/ 326272 w 2084186"/>
                  <a:gd name="connsiteY4" fmla="*/ 1798095 h 1798095"/>
                  <a:gd name="connsiteX5" fmla="*/ 305222 w 2084186"/>
                  <a:gd name="connsiteY5" fmla="*/ 1778964 h 1798095"/>
                  <a:gd name="connsiteX6" fmla="*/ 0 w 2084186"/>
                  <a:gd name="connsiteY6" fmla="*/ 1042093 h 1798095"/>
                  <a:gd name="connsiteX7" fmla="*/ 1042093 w 2084186"/>
                  <a:gd name="connsiteY7" fmla="*/ 0 h 17980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084186" h="1798095">
                    <a:moveTo>
                      <a:pt x="1042093" y="0"/>
                    </a:moveTo>
                    <a:cubicBezTo>
                      <a:pt x="1617625" y="0"/>
                      <a:pt x="2084186" y="466561"/>
                      <a:pt x="2084186" y="1042093"/>
                    </a:cubicBezTo>
                    <a:cubicBezTo>
                      <a:pt x="2084186" y="1329859"/>
                      <a:pt x="1967546" y="1590382"/>
                      <a:pt x="1778964" y="1778964"/>
                    </a:cubicBezTo>
                    <a:lnTo>
                      <a:pt x="1757915" y="1798095"/>
                    </a:lnTo>
                    <a:lnTo>
                      <a:pt x="326272" y="1798095"/>
                    </a:lnTo>
                    <a:lnTo>
                      <a:pt x="305222" y="1778964"/>
                    </a:lnTo>
                    <a:cubicBezTo>
                      <a:pt x="116640" y="1590382"/>
                      <a:pt x="0" y="1329859"/>
                      <a:pt x="0" y="1042093"/>
                    </a:cubicBezTo>
                    <a:cubicBezTo>
                      <a:pt x="0" y="466561"/>
                      <a:pt x="466561" y="0"/>
                      <a:pt x="1042093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5CDFE137-CA8B-AF19-475B-8A6623851A05}"/>
                  </a:ext>
                </a:extLst>
              </p:cNvPr>
              <p:cNvSpPr/>
              <p:nvPr/>
            </p:nvSpPr>
            <p:spPr>
              <a:xfrm rot="4494574">
                <a:off x="4108756" y="826720"/>
                <a:ext cx="379372" cy="896903"/>
              </a:xfrm>
              <a:custGeom>
                <a:avLst/>
                <a:gdLst>
                  <a:gd name="connsiteX0" fmla="*/ 56151 w 112302"/>
                  <a:gd name="connsiteY0" fmla="*/ 0 h 265501"/>
                  <a:gd name="connsiteX1" fmla="*/ 57766 w 112302"/>
                  <a:gd name="connsiteY1" fmla="*/ 1088 h 265501"/>
                  <a:gd name="connsiteX2" fmla="*/ 112302 w 112302"/>
                  <a:gd name="connsiteY2" fmla="*/ 132750 h 265501"/>
                  <a:gd name="connsiteX3" fmla="*/ 57766 w 112302"/>
                  <a:gd name="connsiteY3" fmla="*/ 264412 h 265501"/>
                  <a:gd name="connsiteX4" fmla="*/ 56151 w 112302"/>
                  <a:gd name="connsiteY4" fmla="*/ 265501 h 265501"/>
                  <a:gd name="connsiteX5" fmla="*/ 54536 w 112302"/>
                  <a:gd name="connsiteY5" fmla="*/ 264412 h 265501"/>
                  <a:gd name="connsiteX6" fmla="*/ 0 w 112302"/>
                  <a:gd name="connsiteY6" fmla="*/ 132750 h 265501"/>
                  <a:gd name="connsiteX7" fmla="*/ 54536 w 112302"/>
                  <a:gd name="connsiteY7" fmla="*/ 1088 h 265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2302" h="265501">
                    <a:moveTo>
                      <a:pt x="56151" y="0"/>
                    </a:moveTo>
                    <a:lnTo>
                      <a:pt x="57766" y="1088"/>
                    </a:lnTo>
                    <a:cubicBezTo>
                      <a:pt x="91461" y="34784"/>
                      <a:pt x="112302" y="81333"/>
                      <a:pt x="112302" y="132750"/>
                    </a:cubicBezTo>
                    <a:cubicBezTo>
                      <a:pt x="112302" y="184167"/>
                      <a:pt x="91461" y="230717"/>
                      <a:pt x="57766" y="264412"/>
                    </a:cubicBezTo>
                    <a:lnTo>
                      <a:pt x="56151" y="265501"/>
                    </a:lnTo>
                    <a:lnTo>
                      <a:pt x="54536" y="264412"/>
                    </a:lnTo>
                    <a:cubicBezTo>
                      <a:pt x="20841" y="230717"/>
                      <a:pt x="0" y="184167"/>
                      <a:pt x="0" y="132750"/>
                    </a:cubicBezTo>
                    <a:cubicBezTo>
                      <a:pt x="0" y="81333"/>
                      <a:pt x="20841" y="34784"/>
                      <a:pt x="54536" y="1088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id="{1341EC54-F193-2A32-A5B6-2C965FD297EC}"/>
                  </a:ext>
                </a:extLst>
              </p:cNvPr>
              <p:cNvSpPr/>
              <p:nvPr/>
            </p:nvSpPr>
            <p:spPr>
              <a:xfrm rot="18026902">
                <a:off x="3232623" y="894810"/>
                <a:ext cx="273755" cy="647207"/>
              </a:xfrm>
              <a:custGeom>
                <a:avLst/>
                <a:gdLst>
                  <a:gd name="connsiteX0" fmla="*/ 56151 w 112302"/>
                  <a:gd name="connsiteY0" fmla="*/ 0 h 265501"/>
                  <a:gd name="connsiteX1" fmla="*/ 57766 w 112302"/>
                  <a:gd name="connsiteY1" fmla="*/ 1088 h 265501"/>
                  <a:gd name="connsiteX2" fmla="*/ 112302 w 112302"/>
                  <a:gd name="connsiteY2" fmla="*/ 132750 h 265501"/>
                  <a:gd name="connsiteX3" fmla="*/ 57766 w 112302"/>
                  <a:gd name="connsiteY3" fmla="*/ 264412 h 265501"/>
                  <a:gd name="connsiteX4" fmla="*/ 56151 w 112302"/>
                  <a:gd name="connsiteY4" fmla="*/ 265501 h 265501"/>
                  <a:gd name="connsiteX5" fmla="*/ 54536 w 112302"/>
                  <a:gd name="connsiteY5" fmla="*/ 264412 h 265501"/>
                  <a:gd name="connsiteX6" fmla="*/ 0 w 112302"/>
                  <a:gd name="connsiteY6" fmla="*/ 132750 h 265501"/>
                  <a:gd name="connsiteX7" fmla="*/ 54536 w 112302"/>
                  <a:gd name="connsiteY7" fmla="*/ 1088 h 265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2302" h="265501">
                    <a:moveTo>
                      <a:pt x="56151" y="0"/>
                    </a:moveTo>
                    <a:lnTo>
                      <a:pt x="57766" y="1088"/>
                    </a:lnTo>
                    <a:cubicBezTo>
                      <a:pt x="91461" y="34784"/>
                      <a:pt x="112302" y="81333"/>
                      <a:pt x="112302" y="132750"/>
                    </a:cubicBezTo>
                    <a:cubicBezTo>
                      <a:pt x="112302" y="184167"/>
                      <a:pt x="91461" y="230717"/>
                      <a:pt x="57766" y="264412"/>
                    </a:cubicBezTo>
                    <a:lnTo>
                      <a:pt x="56151" y="265501"/>
                    </a:lnTo>
                    <a:lnTo>
                      <a:pt x="54536" y="264412"/>
                    </a:lnTo>
                    <a:cubicBezTo>
                      <a:pt x="20841" y="230717"/>
                      <a:pt x="0" y="184167"/>
                      <a:pt x="0" y="132750"/>
                    </a:cubicBezTo>
                    <a:cubicBezTo>
                      <a:pt x="0" y="81333"/>
                      <a:pt x="20841" y="34784"/>
                      <a:pt x="54536" y="1088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47" name="任意多边形: 形状 46">
                <a:extLst>
                  <a:ext uri="{FF2B5EF4-FFF2-40B4-BE49-F238E27FC236}">
                    <a16:creationId xmlns:a16="http://schemas.microsoft.com/office/drawing/2014/main" id="{E0AEFECF-D95D-C815-C955-38283B4F2B93}"/>
                  </a:ext>
                </a:extLst>
              </p:cNvPr>
              <p:cNvSpPr/>
              <p:nvPr/>
            </p:nvSpPr>
            <p:spPr>
              <a:xfrm rot="4494574">
                <a:off x="2478773" y="921816"/>
                <a:ext cx="2536770" cy="2540182"/>
              </a:xfrm>
              <a:custGeom>
                <a:avLst/>
                <a:gdLst>
                  <a:gd name="connsiteX0" fmla="*/ 2186440 w 2536770"/>
                  <a:gd name="connsiteY0" fmla="*/ 373956 h 2540182"/>
                  <a:gd name="connsiteX1" fmla="*/ 2267943 w 2536770"/>
                  <a:gd name="connsiteY1" fmla="*/ 395933 h 2540182"/>
                  <a:gd name="connsiteX2" fmla="*/ 2536770 w 2536770"/>
                  <a:gd name="connsiteY2" fmla="*/ 701169 h 2540182"/>
                  <a:gd name="connsiteX3" fmla="*/ 2535680 w 2536770"/>
                  <a:gd name="connsiteY3" fmla="*/ 718141 h 2540182"/>
                  <a:gd name="connsiteX4" fmla="*/ 2512791 w 2536770"/>
                  <a:gd name="connsiteY4" fmla="*/ 682410 h 2540182"/>
                  <a:gd name="connsiteX5" fmla="*/ 2190314 w 2536770"/>
                  <a:gd name="connsiteY5" fmla="*/ 376148 h 2540182"/>
                  <a:gd name="connsiteX6" fmla="*/ 1611706 w 2536770"/>
                  <a:gd name="connsiteY6" fmla="*/ 2505426 h 2540182"/>
                  <a:gd name="connsiteX7" fmla="*/ 1616157 w 2536770"/>
                  <a:gd name="connsiteY7" fmla="*/ 2505478 h 2540182"/>
                  <a:gd name="connsiteX8" fmla="*/ 2048887 w 2536770"/>
                  <a:gd name="connsiteY8" fmla="*/ 2402851 h 2540182"/>
                  <a:gd name="connsiteX9" fmla="*/ 2086637 w 2536770"/>
                  <a:gd name="connsiteY9" fmla="*/ 2383471 h 2540182"/>
                  <a:gd name="connsiteX10" fmla="*/ 2079046 w 2536770"/>
                  <a:gd name="connsiteY10" fmla="*/ 2398692 h 2540182"/>
                  <a:gd name="connsiteX11" fmla="*/ 1693209 w 2536770"/>
                  <a:gd name="connsiteY11" fmla="*/ 2527403 h 2540182"/>
                  <a:gd name="connsiteX12" fmla="*/ 612656 w 2536770"/>
                  <a:gd name="connsiteY12" fmla="*/ 28679 h 2540182"/>
                  <a:gd name="connsiteX13" fmla="*/ 631991 w 2536770"/>
                  <a:gd name="connsiteY13" fmla="*/ 19895 h 2540182"/>
                  <a:gd name="connsiteX14" fmla="*/ 846975 w 2536770"/>
                  <a:gd name="connsiteY14" fmla="*/ 12780 h 2540182"/>
                  <a:gd name="connsiteX15" fmla="*/ 1531760 w 2536770"/>
                  <a:gd name="connsiteY15" fmla="*/ 197427 h 2540182"/>
                  <a:gd name="connsiteX16" fmla="*/ 1527310 w 2536770"/>
                  <a:gd name="connsiteY16" fmla="*/ 197374 h 2540182"/>
                  <a:gd name="connsiteX17" fmla="*/ 774210 w 2536770"/>
                  <a:gd name="connsiteY17" fmla="*/ 516297 h 2540182"/>
                  <a:gd name="connsiteX18" fmla="*/ 766959 w 2536770"/>
                  <a:gd name="connsiteY18" fmla="*/ 524293 h 2540182"/>
                  <a:gd name="connsiteX19" fmla="*/ 768228 w 2536770"/>
                  <a:gd name="connsiteY19" fmla="*/ 499149 h 2540182"/>
                  <a:gd name="connsiteX20" fmla="*/ 631494 w 2536770"/>
                  <a:gd name="connsiteY20" fmla="*/ 51511 h 2540182"/>
                  <a:gd name="connsiteX21" fmla="*/ 136567 w 2536770"/>
                  <a:gd name="connsiteY21" fmla="*/ 1234129 h 2540182"/>
                  <a:gd name="connsiteX22" fmla="*/ 234237 w 2536770"/>
                  <a:gd name="connsiteY22" fmla="*/ 871911 h 2540182"/>
                  <a:gd name="connsiteX23" fmla="*/ 236068 w 2536770"/>
                  <a:gd name="connsiteY23" fmla="*/ 875528 h 2540182"/>
                  <a:gd name="connsiteX24" fmla="*/ 238853 w 2536770"/>
                  <a:gd name="connsiteY24" fmla="*/ 880909 h 2540182"/>
                  <a:gd name="connsiteX25" fmla="*/ 241644 w 2536770"/>
                  <a:gd name="connsiteY25" fmla="*/ 886265 h 2540182"/>
                  <a:gd name="connsiteX26" fmla="*/ 244472 w 2536770"/>
                  <a:gd name="connsiteY26" fmla="*/ 891580 h 2540182"/>
                  <a:gd name="connsiteX27" fmla="*/ 247342 w 2536770"/>
                  <a:gd name="connsiteY27" fmla="*/ 896891 h 2540182"/>
                  <a:gd name="connsiteX28" fmla="*/ 250221 w 2536770"/>
                  <a:gd name="connsiteY28" fmla="*/ 902165 h 2540182"/>
                  <a:gd name="connsiteX29" fmla="*/ 253130 w 2536770"/>
                  <a:gd name="connsiteY29" fmla="*/ 907423 h 2540182"/>
                  <a:gd name="connsiteX30" fmla="*/ 256078 w 2536770"/>
                  <a:gd name="connsiteY30" fmla="*/ 912637 h 2540182"/>
                  <a:gd name="connsiteX31" fmla="*/ 259046 w 2536770"/>
                  <a:gd name="connsiteY31" fmla="*/ 917830 h 2540182"/>
                  <a:gd name="connsiteX32" fmla="*/ 262046 w 2536770"/>
                  <a:gd name="connsiteY32" fmla="*/ 922993 h 2540182"/>
                  <a:gd name="connsiteX33" fmla="*/ 265082 w 2536770"/>
                  <a:gd name="connsiteY33" fmla="*/ 928127 h 2540182"/>
                  <a:gd name="connsiteX34" fmla="*/ 268149 w 2536770"/>
                  <a:gd name="connsiteY34" fmla="*/ 933241 h 2540182"/>
                  <a:gd name="connsiteX35" fmla="*/ 271241 w 2536770"/>
                  <a:gd name="connsiteY35" fmla="*/ 938310 h 2540182"/>
                  <a:gd name="connsiteX36" fmla="*/ 274364 w 2536770"/>
                  <a:gd name="connsiteY36" fmla="*/ 943362 h 2540182"/>
                  <a:gd name="connsiteX37" fmla="*/ 277538 w 2536770"/>
                  <a:gd name="connsiteY37" fmla="*/ 948373 h 2540182"/>
                  <a:gd name="connsiteX38" fmla="*/ 280721 w 2536770"/>
                  <a:gd name="connsiteY38" fmla="*/ 953350 h 2540182"/>
                  <a:gd name="connsiteX39" fmla="*/ 283948 w 2536770"/>
                  <a:gd name="connsiteY39" fmla="*/ 958311 h 2540182"/>
                  <a:gd name="connsiteX40" fmla="*/ 287212 w 2536770"/>
                  <a:gd name="connsiteY40" fmla="*/ 963228 h 2540182"/>
                  <a:gd name="connsiteX41" fmla="*/ 290511 w 2536770"/>
                  <a:gd name="connsiteY41" fmla="*/ 968117 h 2540182"/>
                  <a:gd name="connsiteX42" fmla="*/ 293835 w 2536770"/>
                  <a:gd name="connsiteY42" fmla="*/ 972959 h 2540182"/>
                  <a:gd name="connsiteX43" fmla="*/ 297202 w 2536770"/>
                  <a:gd name="connsiteY43" fmla="*/ 977787 h 2540182"/>
                  <a:gd name="connsiteX44" fmla="*/ 300608 w 2536770"/>
                  <a:gd name="connsiteY44" fmla="*/ 982573 h 2540182"/>
                  <a:gd name="connsiteX45" fmla="*/ 304052 w 2536770"/>
                  <a:gd name="connsiteY45" fmla="*/ 987316 h 2540182"/>
                  <a:gd name="connsiteX46" fmla="*/ 307529 w 2536770"/>
                  <a:gd name="connsiteY46" fmla="*/ 992028 h 2540182"/>
                  <a:gd name="connsiteX47" fmla="*/ 311042 w 2536770"/>
                  <a:gd name="connsiteY47" fmla="*/ 996711 h 2540182"/>
                  <a:gd name="connsiteX48" fmla="*/ 314591 w 2536770"/>
                  <a:gd name="connsiteY48" fmla="*/ 1001351 h 2540182"/>
                  <a:gd name="connsiteX49" fmla="*/ 318188 w 2536770"/>
                  <a:gd name="connsiteY49" fmla="*/ 1005964 h 2540182"/>
                  <a:gd name="connsiteX50" fmla="*/ 321813 w 2536770"/>
                  <a:gd name="connsiteY50" fmla="*/ 1010520 h 2540182"/>
                  <a:gd name="connsiteX51" fmla="*/ 325485 w 2536770"/>
                  <a:gd name="connsiteY51" fmla="*/ 1015048 h 2540182"/>
                  <a:gd name="connsiteX52" fmla="*/ 329195 w 2536770"/>
                  <a:gd name="connsiteY52" fmla="*/ 1019534 h 2540182"/>
                  <a:gd name="connsiteX53" fmla="*/ 336529 w 2536770"/>
                  <a:gd name="connsiteY53" fmla="*/ 1028141 h 2540182"/>
                  <a:gd name="connsiteX54" fmla="*/ 340156 w 2536770"/>
                  <a:gd name="connsiteY54" fmla="*/ 1032303 h 2540182"/>
                  <a:gd name="connsiteX55" fmla="*/ 343758 w 2536770"/>
                  <a:gd name="connsiteY55" fmla="*/ 1036404 h 2540182"/>
                  <a:gd name="connsiteX56" fmla="*/ 347389 w 2536770"/>
                  <a:gd name="connsiteY56" fmla="*/ 1040501 h 2540182"/>
                  <a:gd name="connsiteX57" fmla="*/ 351062 w 2536770"/>
                  <a:gd name="connsiteY57" fmla="*/ 1044635 h 2540182"/>
                  <a:gd name="connsiteX58" fmla="*/ 354775 w 2536770"/>
                  <a:gd name="connsiteY58" fmla="*/ 1048767 h 2540182"/>
                  <a:gd name="connsiteX59" fmla="*/ 358513 w 2536770"/>
                  <a:gd name="connsiteY59" fmla="*/ 1052905 h 2540182"/>
                  <a:gd name="connsiteX60" fmla="*/ 362300 w 2536770"/>
                  <a:gd name="connsiteY60" fmla="*/ 1057057 h 2540182"/>
                  <a:gd name="connsiteX61" fmla="*/ 366123 w 2536770"/>
                  <a:gd name="connsiteY61" fmla="*/ 1061218 h 2540182"/>
                  <a:gd name="connsiteX62" fmla="*/ 369984 w 2536770"/>
                  <a:gd name="connsiteY62" fmla="*/ 1065389 h 2540182"/>
                  <a:gd name="connsiteX63" fmla="*/ 373872 w 2536770"/>
                  <a:gd name="connsiteY63" fmla="*/ 1069555 h 2540182"/>
                  <a:gd name="connsiteX64" fmla="*/ 377810 w 2536770"/>
                  <a:gd name="connsiteY64" fmla="*/ 1073735 h 2540182"/>
                  <a:gd name="connsiteX65" fmla="*/ 381775 w 2536770"/>
                  <a:gd name="connsiteY65" fmla="*/ 1077908 h 2540182"/>
                  <a:gd name="connsiteX66" fmla="*/ 385777 w 2536770"/>
                  <a:gd name="connsiteY66" fmla="*/ 1082092 h 2540182"/>
                  <a:gd name="connsiteX67" fmla="*/ 389803 w 2536770"/>
                  <a:gd name="connsiteY67" fmla="*/ 1086282 h 2540182"/>
                  <a:gd name="connsiteX68" fmla="*/ 393873 w 2536770"/>
                  <a:gd name="connsiteY68" fmla="*/ 1090457 h 2540182"/>
                  <a:gd name="connsiteX69" fmla="*/ 397971 w 2536770"/>
                  <a:gd name="connsiteY69" fmla="*/ 1094627 h 2540182"/>
                  <a:gd name="connsiteX70" fmla="*/ 402105 w 2536770"/>
                  <a:gd name="connsiteY70" fmla="*/ 1098806 h 2540182"/>
                  <a:gd name="connsiteX71" fmla="*/ 405160 w 2536770"/>
                  <a:gd name="connsiteY71" fmla="*/ 1101851 h 2540182"/>
                  <a:gd name="connsiteX72" fmla="*/ 300411 w 2536770"/>
                  <a:gd name="connsiteY72" fmla="*/ 1131826 h 2540182"/>
                  <a:gd name="connsiteX73" fmla="*/ 199431 w 2536770"/>
                  <a:gd name="connsiteY73" fmla="*/ 1183758 h 2540182"/>
                  <a:gd name="connsiteX74" fmla="*/ 12779 w 2536770"/>
                  <a:gd name="connsiteY74" fmla="*/ 1693210 h 2540182"/>
                  <a:gd name="connsiteX75" fmla="*/ 20597 w 2536770"/>
                  <a:gd name="connsiteY75" fmla="*/ 1664217 h 2540182"/>
                  <a:gd name="connsiteX76" fmla="*/ 52516 w 2536770"/>
                  <a:gd name="connsiteY76" fmla="*/ 1661460 h 2540182"/>
                  <a:gd name="connsiteX77" fmla="*/ 352171 w 2536770"/>
                  <a:gd name="connsiteY77" fmla="*/ 1505632 h 2540182"/>
                  <a:gd name="connsiteX78" fmla="*/ 419243 w 2536770"/>
                  <a:gd name="connsiteY78" fmla="*/ 1425080 h 2540182"/>
                  <a:gd name="connsiteX79" fmla="*/ 445058 w 2536770"/>
                  <a:gd name="connsiteY79" fmla="*/ 1604881 h 2540182"/>
                  <a:gd name="connsiteX80" fmla="*/ 953152 w 2536770"/>
                  <a:gd name="connsiteY80" fmla="*/ 2326705 h 2540182"/>
                  <a:gd name="connsiteX81" fmla="*/ 957026 w 2536770"/>
                  <a:gd name="connsiteY81" fmla="*/ 2328898 h 2540182"/>
                  <a:gd name="connsiteX82" fmla="*/ 272240 w 2536770"/>
                  <a:gd name="connsiteY82" fmla="*/ 2144252 h 2540182"/>
                  <a:gd name="connsiteX83" fmla="*/ 12779 w 2536770"/>
                  <a:gd name="connsiteY83" fmla="*/ 1693210 h 25401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</a:cxnLst>
                <a:rect l="l" t="t" r="r" b="b"/>
                <a:pathLst>
                  <a:path w="2536770" h="2540182">
                    <a:moveTo>
                      <a:pt x="2186440" y="373956"/>
                    </a:moveTo>
                    <a:lnTo>
                      <a:pt x="2267943" y="395933"/>
                    </a:lnTo>
                    <a:cubicBezTo>
                      <a:pt x="2415093" y="435610"/>
                      <a:pt x="2517223" y="559119"/>
                      <a:pt x="2536770" y="701169"/>
                    </a:cubicBezTo>
                    <a:lnTo>
                      <a:pt x="2535680" y="718141"/>
                    </a:lnTo>
                    <a:lnTo>
                      <a:pt x="2512791" y="682410"/>
                    </a:lnTo>
                    <a:cubicBezTo>
                      <a:pt x="2427180" y="561844"/>
                      <a:pt x="2318233" y="457227"/>
                      <a:pt x="2190314" y="376148"/>
                    </a:cubicBezTo>
                    <a:close/>
                    <a:moveTo>
                      <a:pt x="1611706" y="2505426"/>
                    </a:moveTo>
                    <a:lnTo>
                      <a:pt x="1616157" y="2505478"/>
                    </a:lnTo>
                    <a:cubicBezTo>
                      <a:pt x="1767496" y="2499699"/>
                      <a:pt x="1914269" y="2464035"/>
                      <a:pt x="2048887" y="2402851"/>
                    </a:cubicBezTo>
                    <a:lnTo>
                      <a:pt x="2086637" y="2383471"/>
                    </a:lnTo>
                    <a:lnTo>
                      <a:pt x="2079046" y="2398692"/>
                    </a:lnTo>
                    <a:cubicBezTo>
                      <a:pt x="1990737" y="2511655"/>
                      <a:pt x="1840358" y="2567081"/>
                      <a:pt x="1693209" y="2527403"/>
                    </a:cubicBezTo>
                    <a:close/>
                    <a:moveTo>
                      <a:pt x="612656" y="28679"/>
                    </a:moveTo>
                    <a:lnTo>
                      <a:pt x="631991" y="19895"/>
                    </a:lnTo>
                    <a:cubicBezTo>
                      <a:pt x="699019" y="-3122"/>
                      <a:pt x="773401" y="-7058"/>
                      <a:pt x="846975" y="12780"/>
                    </a:cubicBezTo>
                    <a:lnTo>
                      <a:pt x="1531760" y="197427"/>
                    </a:lnTo>
                    <a:lnTo>
                      <a:pt x="1527310" y="197374"/>
                    </a:lnTo>
                    <a:cubicBezTo>
                      <a:pt x="1243549" y="208211"/>
                      <a:pt x="975841" y="324111"/>
                      <a:pt x="774210" y="516297"/>
                    </a:cubicBezTo>
                    <a:lnTo>
                      <a:pt x="766959" y="524293"/>
                    </a:lnTo>
                    <a:lnTo>
                      <a:pt x="768228" y="499149"/>
                    </a:lnTo>
                    <a:cubicBezTo>
                      <a:pt x="768229" y="333333"/>
                      <a:pt x="717821" y="179293"/>
                      <a:pt x="631494" y="51511"/>
                    </a:cubicBezTo>
                    <a:close/>
                    <a:moveTo>
                      <a:pt x="136567" y="1234129"/>
                    </a:moveTo>
                    <a:lnTo>
                      <a:pt x="234237" y="871911"/>
                    </a:lnTo>
                    <a:lnTo>
                      <a:pt x="236068" y="875528"/>
                    </a:lnTo>
                    <a:lnTo>
                      <a:pt x="238853" y="880909"/>
                    </a:lnTo>
                    <a:lnTo>
                      <a:pt x="241644" y="886265"/>
                    </a:lnTo>
                    <a:lnTo>
                      <a:pt x="244472" y="891580"/>
                    </a:lnTo>
                    <a:lnTo>
                      <a:pt x="247342" y="896891"/>
                    </a:lnTo>
                    <a:lnTo>
                      <a:pt x="250221" y="902165"/>
                    </a:lnTo>
                    <a:lnTo>
                      <a:pt x="253130" y="907423"/>
                    </a:lnTo>
                    <a:lnTo>
                      <a:pt x="256078" y="912637"/>
                    </a:lnTo>
                    <a:lnTo>
                      <a:pt x="259046" y="917830"/>
                    </a:lnTo>
                    <a:lnTo>
                      <a:pt x="262046" y="922993"/>
                    </a:lnTo>
                    <a:lnTo>
                      <a:pt x="265082" y="928127"/>
                    </a:lnTo>
                    <a:lnTo>
                      <a:pt x="268149" y="933241"/>
                    </a:lnTo>
                    <a:lnTo>
                      <a:pt x="271241" y="938310"/>
                    </a:lnTo>
                    <a:lnTo>
                      <a:pt x="274364" y="943362"/>
                    </a:lnTo>
                    <a:lnTo>
                      <a:pt x="277538" y="948373"/>
                    </a:lnTo>
                    <a:lnTo>
                      <a:pt x="280721" y="953350"/>
                    </a:lnTo>
                    <a:lnTo>
                      <a:pt x="283948" y="958311"/>
                    </a:lnTo>
                    <a:lnTo>
                      <a:pt x="287212" y="963228"/>
                    </a:lnTo>
                    <a:lnTo>
                      <a:pt x="290511" y="968117"/>
                    </a:lnTo>
                    <a:lnTo>
                      <a:pt x="293835" y="972959"/>
                    </a:lnTo>
                    <a:lnTo>
                      <a:pt x="297202" y="977787"/>
                    </a:lnTo>
                    <a:lnTo>
                      <a:pt x="300608" y="982573"/>
                    </a:lnTo>
                    <a:lnTo>
                      <a:pt x="304052" y="987316"/>
                    </a:lnTo>
                    <a:lnTo>
                      <a:pt x="307529" y="992028"/>
                    </a:lnTo>
                    <a:lnTo>
                      <a:pt x="311042" y="996711"/>
                    </a:lnTo>
                    <a:lnTo>
                      <a:pt x="314591" y="1001351"/>
                    </a:lnTo>
                    <a:lnTo>
                      <a:pt x="318188" y="1005964"/>
                    </a:lnTo>
                    <a:lnTo>
                      <a:pt x="321813" y="1010520"/>
                    </a:lnTo>
                    <a:lnTo>
                      <a:pt x="325485" y="1015048"/>
                    </a:lnTo>
                    <a:lnTo>
                      <a:pt x="329195" y="1019534"/>
                    </a:lnTo>
                    <a:lnTo>
                      <a:pt x="336529" y="1028141"/>
                    </a:lnTo>
                    <a:lnTo>
                      <a:pt x="340156" y="1032303"/>
                    </a:lnTo>
                    <a:lnTo>
                      <a:pt x="343758" y="1036404"/>
                    </a:lnTo>
                    <a:lnTo>
                      <a:pt x="347389" y="1040501"/>
                    </a:lnTo>
                    <a:lnTo>
                      <a:pt x="351062" y="1044635"/>
                    </a:lnTo>
                    <a:lnTo>
                      <a:pt x="354775" y="1048767"/>
                    </a:lnTo>
                    <a:lnTo>
                      <a:pt x="358513" y="1052905"/>
                    </a:lnTo>
                    <a:lnTo>
                      <a:pt x="362300" y="1057057"/>
                    </a:lnTo>
                    <a:lnTo>
                      <a:pt x="366123" y="1061218"/>
                    </a:lnTo>
                    <a:lnTo>
                      <a:pt x="369984" y="1065389"/>
                    </a:lnTo>
                    <a:lnTo>
                      <a:pt x="373872" y="1069555"/>
                    </a:lnTo>
                    <a:lnTo>
                      <a:pt x="377810" y="1073735"/>
                    </a:lnTo>
                    <a:lnTo>
                      <a:pt x="381775" y="1077908"/>
                    </a:lnTo>
                    <a:lnTo>
                      <a:pt x="385777" y="1082092"/>
                    </a:lnTo>
                    <a:lnTo>
                      <a:pt x="389803" y="1086282"/>
                    </a:lnTo>
                    <a:lnTo>
                      <a:pt x="393873" y="1090457"/>
                    </a:lnTo>
                    <a:lnTo>
                      <a:pt x="397971" y="1094627"/>
                    </a:lnTo>
                    <a:lnTo>
                      <a:pt x="402105" y="1098806"/>
                    </a:lnTo>
                    <a:lnTo>
                      <a:pt x="405160" y="1101851"/>
                    </a:lnTo>
                    <a:lnTo>
                      <a:pt x="300411" y="1131826"/>
                    </a:lnTo>
                    <a:cubicBezTo>
                      <a:pt x="265507" y="1145599"/>
                      <a:pt x="231664" y="1162908"/>
                      <a:pt x="199431" y="1183758"/>
                    </a:cubicBezTo>
                    <a:close/>
                    <a:moveTo>
                      <a:pt x="12779" y="1693210"/>
                    </a:moveTo>
                    <a:lnTo>
                      <a:pt x="20597" y="1664217"/>
                    </a:lnTo>
                    <a:lnTo>
                      <a:pt x="52516" y="1661460"/>
                    </a:lnTo>
                    <a:cubicBezTo>
                      <a:pt x="161959" y="1641335"/>
                      <a:pt x="266772" y="1589441"/>
                      <a:pt x="352171" y="1505632"/>
                    </a:cubicBezTo>
                    <a:lnTo>
                      <a:pt x="419243" y="1425080"/>
                    </a:lnTo>
                    <a:lnTo>
                      <a:pt x="445058" y="1604881"/>
                    </a:lnTo>
                    <a:cubicBezTo>
                      <a:pt x="511758" y="1900206"/>
                      <a:pt x="693318" y="2162015"/>
                      <a:pt x="953152" y="2326705"/>
                    </a:cubicBezTo>
                    <a:lnTo>
                      <a:pt x="957026" y="2328898"/>
                    </a:lnTo>
                    <a:lnTo>
                      <a:pt x="272240" y="2144252"/>
                    </a:lnTo>
                    <a:cubicBezTo>
                      <a:pt x="76042" y="2091349"/>
                      <a:pt x="-40124" y="1889409"/>
                      <a:pt x="12779" y="169321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48" name="椭圆 47">
                <a:extLst>
                  <a:ext uri="{FF2B5EF4-FFF2-40B4-BE49-F238E27FC236}">
                    <a16:creationId xmlns:a16="http://schemas.microsoft.com/office/drawing/2014/main" id="{8F89ADF8-A483-FA87-A2E9-6B11377A46D8}"/>
                  </a:ext>
                </a:extLst>
              </p:cNvPr>
              <p:cNvSpPr/>
              <p:nvPr/>
            </p:nvSpPr>
            <p:spPr>
              <a:xfrm>
                <a:off x="3548084" y="1664370"/>
                <a:ext cx="358404" cy="234208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9" name="任意多边形: 形状 48">
                <a:extLst>
                  <a:ext uri="{FF2B5EF4-FFF2-40B4-BE49-F238E27FC236}">
                    <a16:creationId xmlns:a16="http://schemas.microsoft.com/office/drawing/2014/main" id="{532C65C0-2073-5F0C-184E-2D820BD30D2A}"/>
                  </a:ext>
                </a:extLst>
              </p:cNvPr>
              <p:cNvSpPr/>
              <p:nvPr/>
            </p:nvSpPr>
            <p:spPr>
              <a:xfrm rot="1473331">
                <a:off x="2693964" y="2763565"/>
                <a:ext cx="713688" cy="450859"/>
              </a:xfrm>
              <a:custGeom>
                <a:avLst/>
                <a:gdLst>
                  <a:gd name="connsiteX0" fmla="*/ 0 w 713688"/>
                  <a:gd name="connsiteY0" fmla="*/ 0 h 450859"/>
                  <a:gd name="connsiteX1" fmla="*/ 14502 w 713688"/>
                  <a:gd name="connsiteY1" fmla="*/ 21293 h 450859"/>
                  <a:gd name="connsiteX2" fmla="*/ 653488 w 713688"/>
                  <a:gd name="connsiteY2" fmla="*/ 372812 h 450859"/>
                  <a:gd name="connsiteX3" fmla="*/ 713688 w 713688"/>
                  <a:gd name="connsiteY3" fmla="*/ 376200 h 450859"/>
                  <a:gd name="connsiteX4" fmla="*/ 550282 w 713688"/>
                  <a:gd name="connsiteY4" fmla="*/ 450859 h 450859"/>
                  <a:gd name="connsiteX5" fmla="*/ 538343 w 713688"/>
                  <a:gd name="connsiteY5" fmla="*/ 448438 h 450859"/>
                  <a:gd name="connsiteX6" fmla="*/ 27163 w 713688"/>
                  <a:gd name="connsiteY6" fmla="*/ 54244 h 4508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13688" h="450859">
                    <a:moveTo>
                      <a:pt x="0" y="0"/>
                    </a:moveTo>
                    <a:lnTo>
                      <a:pt x="14502" y="21293"/>
                    </a:lnTo>
                    <a:cubicBezTo>
                      <a:pt x="157661" y="210309"/>
                      <a:pt x="387688" y="342674"/>
                      <a:pt x="653488" y="372812"/>
                    </a:cubicBezTo>
                    <a:lnTo>
                      <a:pt x="713688" y="376200"/>
                    </a:lnTo>
                    <a:lnTo>
                      <a:pt x="550282" y="450859"/>
                    </a:lnTo>
                    <a:lnTo>
                      <a:pt x="538343" y="448438"/>
                    </a:lnTo>
                    <a:cubicBezTo>
                      <a:pt x="318006" y="388238"/>
                      <a:pt x="134376" y="244107"/>
                      <a:pt x="27163" y="54244"/>
                    </a:cubicBezTo>
                    <a:close/>
                  </a:path>
                </a:pathLst>
              </a:cu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E7239051-AB2E-49F7-68C2-26963F0CD7D7}"/>
                  </a:ext>
                </a:extLst>
              </p:cNvPr>
              <p:cNvSpPr/>
              <p:nvPr/>
            </p:nvSpPr>
            <p:spPr>
              <a:xfrm>
                <a:off x="3628846" y="831794"/>
                <a:ext cx="732931" cy="984036"/>
              </a:xfrm>
              <a:custGeom>
                <a:avLst/>
                <a:gdLst>
                  <a:gd name="connsiteX0" fmla="*/ 635876 w 732931"/>
                  <a:gd name="connsiteY0" fmla="*/ 9530 h 984036"/>
                  <a:gd name="connsiteX1" fmla="*/ 645043 w 732931"/>
                  <a:gd name="connsiteY1" fmla="*/ 4766 h 984036"/>
                  <a:gd name="connsiteX2" fmla="*/ 654599 w 732931"/>
                  <a:gd name="connsiteY2" fmla="*/ 1617 h 984036"/>
                  <a:gd name="connsiteX3" fmla="*/ 664364 w 732931"/>
                  <a:gd name="connsiteY3" fmla="*/ 42 h 984036"/>
                  <a:gd name="connsiteX4" fmla="*/ 674157 w 732931"/>
                  <a:gd name="connsiteY4" fmla="*/ 0 h 984036"/>
                  <a:gd name="connsiteX5" fmla="*/ 683798 w 732931"/>
                  <a:gd name="connsiteY5" fmla="*/ 1448 h 984036"/>
                  <a:gd name="connsiteX6" fmla="*/ 693107 w 732931"/>
                  <a:gd name="connsiteY6" fmla="*/ 4347 h 984036"/>
                  <a:gd name="connsiteX7" fmla="*/ 701902 w 732931"/>
                  <a:gd name="connsiteY7" fmla="*/ 8653 h 984036"/>
                  <a:gd name="connsiteX8" fmla="*/ 710004 w 732931"/>
                  <a:gd name="connsiteY8" fmla="*/ 14327 h 984036"/>
                  <a:gd name="connsiteX9" fmla="*/ 717232 w 732931"/>
                  <a:gd name="connsiteY9" fmla="*/ 21326 h 984036"/>
                  <a:gd name="connsiteX10" fmla="*/ 723405 w 732931"/>
                  <a:gd name="connsiteY10" fmla="*/ 29609 h 984036"/>
                  <a:gd name="connsiteX11" fmla="*/ 728168 w 732931"/>
                  <a:gd name="connsiteY11" fmla="*/ 38775 h 984036"/>
                  <a:gd name="connsiteX12" fmla="*/ 731316 w 732931"/>
                  <a:gd name="connsiteY12" fmla="*/ 48331 h 984036"/>
                  <a:gd name="connsiteX13" fmla="*/ 732890 w 732931"/>
                  <a:gd name="connsiteY13" fmla="*/ 58096 h 984036"/>
                  <a:gd name="connsiteX14" fmla="*/ 732931 w 732931"/>
                  <a:gd name="connsiteY14" fmla="*/ 67890 h 984036"/>
                  <a:gd name="connsiteX15" fmla="*/ 731481 w 732931"/>
                  <a:gd name="connsiteY15" fmla="*/ 77531 h 984036"/>
                  <a:gd name="connsiteX16" fmla="*/ 728580 w 732931"/>
                  <a:gd name="connsiteY16" fmla="*/ 86839 h 984036"/>
                  <a:gd name="connsiteX17" fmla="*/ 724272 w 732931"/>
                  <a:gd name="connsiteY17" fmla="*/ 95635 h 984036"/>
                  <a:gd name="connsiteX18" fmla="*/ 718597 w 732931"/>
                  <a:gd name="connsiteY18" fmla="*/ 103737 h 984036"/>
                  <a:gd name="connsiteX19" fmla="*/ 711597 w 732931"/>
                  <a:gd name="connsiteY19" fmla="*/ 110964 h 984036"/>
                  <a:gd name="connsiteX20" fmla="*/ 703313 w 732931"/>
                  <a:gd name="connsiteY20" fmla="*/ 117137 h 984036"/>
                  <a:gd name="connsiteX21" fmla="*/ 697890 w 732931"/>
                  <a:gd name="connsiteY21" fmla="*/ 120541 h 984036"/>
                  <a:gd name="connsiteX22" fmla="*/ 692480 w 732931"/>
                  <a:gd name="connsiteY22" fmla="*/ 123932 h 984036"/>
                  <a:gd name="connsiteX23" fmla="*/ 687057 w 732931"/>
                  <a:gd name="connsiteY23" fmla="*/ 127335 h 984036"/>
                  <a:gd name="connsiteX24" fmla="*/ 681660 w 732931"/>
                  <a:gd name="connsiteY24" fmla="*/ 130714 h 984036"/>
                  <a:gd name="connsiteX25" fmla="*/ 676250 w 732931"/>
                  <a:gd name="connsiteY25" fmla="*/ 134105 h 984036"/>
                  <a:gd name="connsiteX26" fmla="*/ 670865 w 732931"/>
                  <a:gd name="connsiteY26" fmla="*/ 137495 h 984036"/>
                  <a:gd name="connsiteX27" fmla="*/ 665468 w 732931"/>
                  <a:gd name="connsiteY27" fmla="*/ 140886 h 984036"/>
                  <a:gd name="connsiteX28" fmla="*/ 660095 w 732931"/>
                  <a:gd name="connsiteY28" fmla="*/ 144265 h 984036"/>
                  <a:gd name="connsiteX29" fmla="*/ 654711 w 732931"/>
                  <a:gd name="connsiteY29" fmla="*/ 147655 h 984036"/>
                  <a:gd name="connsiteX30" fmla="*/ 649351 w 732931"/>
                  <a:gd name="connsiteY30" fmla="*/ 151046 h 984036"/>
                  <a:gd name="connsiteX31" fmla="*/ 643992 w 732931"/>
                  <a:gd name="connsiteY31" fmla="*/ 154424 h 984036"/>
                  <a:gd name="connsiteX32" fmla="*/ 638645 w 732931"/>
                  <a:gd name="connsiteY32" fmla="*/ 157803 h 984036"/>
                  <a:gd name="connsiteX33" fmla="*/ 633311 w 732931"/>
                  <a:gd name="connsiteY33" fmla="*/ 161194 h 984036"/>
                  <a:gd name="connsiteX34" fmla="*/ 627977 w 732931"/>
                  <a:gd name="connsiteY34" fmla="*/ 164572 h 984036"/>
                  <a:gd name="connsiteX35" fmla="*/ 622656 w 732931"/>
                  <a:gd name="connsiteY35" fmla="*/ 167963 h 984036"/>
                  <a:gd name="connsiteX36" fmla="*/ 617347 w 732931"/>
                  <a:gd name="connsiteY36" fmla="*/ 171341 h 984036"/>
                  <a:gd name="connsiteX37" fmla="*/ 612064 w 732931"/>
                  <a:gd name="connsiteY37" fmla="*/ 174732 h 984036"/>
                  <a:gd name="connsiteX38" fmla="*/ 606781 w 732931"/>
                  <a:gd name="connsiteY38" fmla="*/ 178110 h 984036"/>
                  <a:gd name="connsiteX39" fmla="*/ 601510 w 732931"/>
                  <a:gd name="connsiteY39" fmla="*/ 181501 h 984036"/>
                  <a:gd name="connsiteX40" fmla="*/ 596252 w 732931"/>
                  <a:gd name="connsiteY40" fmla="*/ 184879 h 984036"/>
                  <a:gd name="connsiteX41" fmla="*/ 591007 w 732931"/>
                  <a:gd name="connsiteY41" fmla="*/ 188270 h 984036"/>
                  <a:gd name="connsiteX42" fmla="*/ 585788 w 732931"/>
                  <a:gd name="connsiteY42" fmla="*/ 191661 h 984036"/>
                  <a:gd name="connsiteX43" fmla="*/ 580568 w 732931"/>
                  <a:gd name="connsiteY43" fmla="*/ 195052 h 984036"/>
                  <a:gd name="connsiteX44" fmla="*/ 575374 w 732931"/>
                  <a:gd name="connsiteY44" fmla="*/ 198443 h 984036"/>
                  <a:gd name="connsiteX45" fmla="*/ 570192 w 732931"/>
                  <a:gd name="connsiteY45" fmla="*/ 201834 h 984036"/>
                  <a:gd name="connsiteX46" fmla="*/ 565023 w 732931"/>
                  <a:gd name="connsiteY46" fmla="*/ 205224 h 984036"/>
                  <a:gd name="connsiteX47" fmla="*/ 559880 w 732931"/>
                  <a:gd name="connsiteY47" fmla="*/ 208628 h 984036"/>
                  <a:gd name="connsiteX48" fmla="*/ 554749 w 732931"/>
                  <a:gd name="connsiteY48" fmla="*/ 212032 h 984036"/>
                  <a:gd name="connsiteX49" fmla="*/ 549631 w 732931"/>
                  <a:gd name="connsiteY49" fmla="*/ 215423 h 984036"/>
                  <a:gd name="connsiteX50" fmla="*/ 544538 w 732931"/>
                  <a:gd name="connsiteY50" fmla="*/ 218826 h 984036"/>
                  <a:gd name="connsiteX51" fmla="*/ 539458 w 732931"/>
                  <a:gd name="connsiteY51" fmla="*/ 222243 h 984036"/>
                  <a:gd name="connsiteX52" fmla="*/ 534404 w 732931"/>
                  <a:gd name="connsiteY52" fmla="*/ 225646 h 984036"/>
                  <a:gd name="connsiteX53" fmla="*/ 529374 w 732931"/>
                  <a:gd name="connsiteY53" fmla="*/ 229062 h 984036"/>
                  <a:gd name="connsiteX54" fmla="*/ 524358 w 732931"/>
                  <a:gd name="connsiteY54" fmla="*/ 232466 h 984036"/>
                  <a:gd name="connsiteX55" fmla="*/ 519367 w 732931"/>
                  <a:gd name="connsiteY55" fmla="*/ 235882 h 984036"/>
                  <a:gd name="connsiteX56" fmla="*/ 514388 w 732931"/>
                  <a:gd name="connsiteY56" fmla="*/ 239311 h 984036"/>
                  <a:gd name="connsiteX57" fmla="*/ 509435 w 732931"/>
                  <a:gd name="connsiteY57" fmla="*/ 242728 h 984036"/>
                  <a:gd name="connsiteX58" fmla="*/ 504508 w 732931"/>
                  <a:gd name="connsiteY58" fmla="*/ 246157 h 984036"/>
                  <a:gd name="connsiteX59" fmla="*/ 499606 w 732931"/>
                  <a:gd name="connsiteY59" fmla="*/ 249586 h 984036"/>
                  <a:gd name="connsiteX60" fmla="*/ 494729 w 732931"/>
                  <a:gd name="connsiteY60" fmla="*/ 253015 h 984036"/>
                  <a:gd name="connsiteX61" fmla="*/ 489877 w 732931"/>
                  <a:gd name="connsiteY61" fmla="*/ 256456 h 984036"/>
                  <a:gd name="connsiteX62" fmla="*/ 485039 w 732931"/>
                  <a:gd name="connsiteY62" fmla="*/ 259898 h 984036"/>
                  <a:gd name="connsiteX63" fmla="*/ 480238 w 732931"/>
                  <a:gd name="connsiteY63" fmla="*/ 263340 h 984036"/>
                  <a:gd name="connsiteX64" fmla="*/ 475463 w 732931"/>
                  <a:gd name="connsiteY64" fmla="*/ 266781 h 984036"/>
                  <a:gd name="connsiteX65" fmla="*/ 470700 w 732931"/>
                  <a:gd name="connsiteY65" fmla="*/ 270236 h 984036"/>
                  <a:gd name="connsiteX66" fmla="*/ 465976 w 732931"/>
                  <a:gd name="connsiteY66" fmla="*/ 273690 h 984036"/>
                  <a:gd name="connsiteX67" fmla="*/ 461277 w 732931"/>
                  <a:gd name="connsiteY67" fmla="*/ 277157 h 984036"/>
                  <a:gd name="connsiteX68" fmla="*/ 456603 w 732931"/>
                  <a:gd name="connsiteY68" fmla="*/ 280624 h 984036"/>
                  <a:gd name="connsiteX69" fmla="*/ 451968 w 732931"/>
                  <a:gd name="connsiteY69" fmla="*/ 284091 h 984036"/>
                  <a:gd name="connsiteX70" fmla="*/ 447358 w 732931"/>
                  <a:gd name="connsiteY70" fmla="*/ 287571 h 984036"/>
                  <a:gd name="connsiteX71" fmla="*/ 442773 w 732931"/>
                  <a:gd name="connsiteY71" fmla="*/ 291038 h 984036"/>
                  <a:gd name="connsiteX72" fmla="*/ 438214 w 732931"/>
                  <a:gd name="connsiteY72" fmla="*/ 294531 h 984036"/>
                  <a:gd name="connsiteX73" fmla="*/ 433693 w 732931"/>
                  <a:gd name="connsiteY73" fmla="*/ 298011 h 984036"/>
                  <a:gd name="connsiteX74" fmla="*/ 429197 w 732931"/>
                  <a:gd name="connsiteY74" fmla="*/ 301516 h 984036"/>
                  <a:gd name="connsiteX75" fmla="*/ 424739 w 732931"/>
                  <a:gd name="connsiteY75" fmla="*/ 305008 h 984036"/>
                  <a:gd name="connsiteX76" fmla="*/ 420319 w 732931"/>
                  <a:gd name="connsiteY76" fmla="*/ 308501 h 984036"/>
                  <a:gd name="connsiteX77" fmla="*/ 415925 w 732931"/>
                  <a:gd name="connsiteY77" fmla="*/ 312019 h 984036"/>
                  <a:gd name="connsiteX78" fmla="*/ 411556 w 732931"/>
                  <a:gd name="connsiteY78" fmla="*/ 315524 h 984036"/>
                  <a:gd name="connsiteX79" fmla="*/ 407226 w 732931"/>
                  <a:gd name="connsiteY79" fmla="*/ 319042 h 984036"/>
                  <a:gd name="connsiteX80" fmla="*/ 402946 w 732931"/>
                  <a:gd name="connsiteY80" fmla="*/ 322572 h 984036"/>
                  <a:gd name="connsiteX81" fmla="*/ 398678 w 732931"/>
                  <a:gd name="connsiteY81" fmla="*/ 326090 h 984036"/>
                  <a:gd name="connsiteX82" fmla="*/ 394462 w 732931"/>
                  <a:gd name="connsiteY82" fmla="*/ 329634 h 984036"/>
                  <a:gd name="connsiteX83" fmla="*/ 390271 w 732931"/>
                  <a:gd name="connsiteY83" fmla="*/ 333164 h 984036"/>
                  <a:gd name="connsiteX84" fmla="*/ 386118 w 732931"/>
                  <a:gd name="connsiteY84" fmla="*/ 336708 h 984036"/>
                  <a:gd name="connsiteX85" fmla="*/ 382004 w 732931"/>
                  <a:gd name="connsiteY85" fmla="*/ 340264 h 984036"/>
                  <a:gd name="connsiteX86" fmla="*/ 377927 w 732931"/>
                  <a:gd name="connsiteY86" fmla="*/ 343820 h 984036"/>
                  <a:gd name="connsiteX87" fmla="*/ 373888 w 732931"/>
                  <a:gd name="connsiteY87" fmla="*/ 347376 h 984036"/>
                  <a:gd name="connsiteX88" fmla="*/ 369888 w 732931"/>
                  <a:gd name="connsiteY88" fmla="*/ 350944 h 984036"/>
                  <a:gd name="connsiteX89" fmla="*/ 365925 w 732931"/>
                  <a:gd name="connsiteY89" fmla="*/ 354513 h 984036"/>
                  <a:gd name="connsiteX90" fmla="*/ 362001 w 732931"/>
                  <a:gd name="connsiteY90" fmla="*/ 358094 h 984036"/>
                  <a:gd name="connsiteX91" fmla="*/ 358115 w 732931"/>
                  <a:gd name="connsiteY91" fmla="*/ 361676 h 984036"/>
                  <a:gd name="connsiteX92" fmla="*/ 354267 w 732931"/>
                  <a:gd name="connsiteY92" fmla="*/ 365257 h 984036"/>
                  <a:gd name="connsiteX93" fmla="*/ 350469 w 732931"/>
                  <a:gd name="connsiteY93" fmla="*/ 368851 h 984036"/>
                  <a:gd name="connsiteX94" fmla="*/ 346698 w 732931"/>
                  <a:gd name="connsiteY94" fmla="*/ 372458 h 984036"/>
                  <a:gd name="connsiteX95" fmla="*/ 342989 w 732931"/>
                  <a:gd name="connsiteY95" fmla="*/ 376052 h 984036"/>
                  <a:gd name="connsiteX96" fmla="*/ 339306 w 732931"/>
                  <a:gd name="connsiteY96" fmla="*/ 379672 h 984036"/>
                  <a:gd name="connsiteX97" fmla="*/ 335674 w 732931"/>
                  <a:gd name="connsiteY97" fmla="*/ 383291 h 984036"/>
                  <a:gd name="connsiteX98" fmla="*/ 332080 w 732931"/>
                  <a:gd name="connsiteY98" fmla="*/ 386911 h 984036"/>
                  <a:gd name="connsiteX99" fmla="*/ 328524 w 732931"/>
                  <a:gd name="connsiteY99" fmla="*/ 390530 h 984036"/>
                  <a:gd name="connsiteX100" fmla="*/ 325019 w 732931"/>
                  <a:gd name="connsiteY100" fmla="*/ 394162 h 984036"/>
                  <a:gd name="connsiteX101" fmla="*/ 321564 w 732931"/>
                  <a:gd name="connsiteY101" fmla="*/ 397807 h 984036"/>
                  <a:gd name="connsiteX102" fmla="*/ 318148 w 732931"/>
                  <a:gd name="connsiteY102" fmla="*/ 401452 h 984036"/>
                  <a:gd name="connsiteX103" fmla="*/ 314770 w 732931"/>
                  <a:gd name="connsiteY103" fmla="*/ 405097 h 984036"/>
                  <a:gd name="connsiteX104" fmla="*/ 311442 w 732931"/>
                  <a:gd name="connsiteY104" fmla="*/ 408755 h 984036"/>
                  <a:gd name="connsiteX105" fmla="*/ 308166 w 732931"/>
                  <a:gd name="connsiteY105" fmla="*/ 412425 h 984036"/>
                  <a:gd name="connsiteX106" fmla="*/ 304927 w 732931"/>
                  <a:gd name="connsiteY106" fmla="*/ 416083 h 984036"/>
                  <a:gd name="connsiteX107" fmla="*/ 301739 w 732931"/>
                  <a:gd name="connsiteY107" fmla="*/ 419766 h 984036"/>
                  <a:gd name="connsiteX108" fmla="*/ 298602 w 732931"/>
                  <a:gd name="connsiteY108" fmla="*/ 423436 h 984036"/>
                  <a:gd name="connsiteX109" fmla="*/ 295504 w 732931"/>
                  <a:gd name="connsiteY109" fmla="*/ 427119 h 984036"/>
                  <a:gd name="connsiteX110" fmla="*/ 292456 w 732931"/>
                  <a:gd name="connsiteY110" fmla="*/ 430815 h 984036"/>
                  <a:gd name="connsiteX111" fmla="*/ 289459 w 732931"/>
                  <a:gd name="connsiteY111" fmla="*/ 434510 h 984036"/>
                  <a:gd name="connsiteX112" fmla="*/ 286512 w 732931"/>
                  <a:gd name="connsiteY112" fmla="*/ 438219 h 984036"/>
                  <a:gd name="connsiteX113" fmla="*/ 283617 w 732931"/>
                  <a:gd name="connsiteY113" fmla="*/ 441914 h 984036"/>
                  <a:gd name="connsiteX114" fmla="*/ 280759 w 732931"/>
                  <a:gd name="connsiteY114" fmla="*/ 445635 h 984036"/>
                  <a:gd name="connsiteX115" fmla="*/ 277953 w 732931"/>
                  <a:gd name="connsiteY115" fmla="*/ 449344 h 984036"/>
                  <a:gd name="connsiteX116" fmla="*/ 275209 w 732931"/>
                  <a:gd name="connsiteY116" fmla="*/ 453078 h 984036"/>
                  <a:gd name="connsiteX117" fmla="*/ 272504 w 732931"/>
                  <a:gd name="connsiteY117" fmla="*/ 456799 h 984036"/>
                  <a:gd name="connsiteX118" fmla="*/ 269850 w 732931"/>
                  <a:gd name="connsiteY118" fmla="*/ 460545 h 984036"/>
                  <a:gd name="connsiteX119" fmla="*/ 264516 w 732931"/>
                  <a:gd name="connsiteY119" fmla="*/ 468292 h 984036"/>
                  <a:gd name="connsiteX120" fmla="*/ 261811 w 732931"/>
                  <a:gd name="connsiteY120" fmla="*/ 472331 h 984036"/>
                  <a:gd name="connsiteX121" fmla="*/ 259042 w 732931"/>
                  <a:gd name="connsiteY121" fmla="*/ 476484 h 984036"/>
                  <a:gd name="connsiteX122" fmla="*/ 256274 w 732931"/>
                  <a:gd name="connsiteY122" fmla="*/ 480675 h 984036"/>
                  <a:gd name="connsiteX123" fmla="*/ 253518 w 732931"/>
                  <a:gd name="connsiteY123" fmla="*/ 484891 h 984036"/>
                  <a:gd name="connsiteX124" fmla="*/ 250749 w 732931"/>
                  <a:gd name="connsiteY124" fmla="*/ 489146 h 984036"/>
                  <a:gd name="connsiteX125" fmla="*/ 247993 w 732931"/>
                  <a:gd name="connsiteY125" fmla="*/ 493438 h 984036"/>
                  <a:gd name="connsiteX126" fmla="*/ 245225 w 732931"/>
                  <a:gd name="connsiteY126" fmla="*/ 497756 h 984036"/>
                  <a:gd name="connsiteX127" fmla="*/ 242469 w 732931"/>
                  <a:gd name="connsiteY127" fmla="*/ 502112 h 984036"/>
                  <a:gd name="connsiteX128" fmla="*/ 239725 w 732931"/>
                  <a:gd name="connsiteY128" fmla="*/ 506481 h 984036"/>
                  <a:gd name="connsiteX129" fmla="*/ 236982 w 732931"/>
                  <a:gd name="connsiteY129" fmla="*/ 510901 h 984036"/>
                  <a:gd name="connsiteX130" fmla="*/ 234252 w 732931"/>
                  <a:gd name="connsiteY130" fmla="*/ 515320 h 984036"/>
                  <a:gd name="connsiteX131" fmla="*/ 231521 w 732931"/>
                  <a:gd name="connsiteY131" fmla="*/ 519791 h 984036"/>
                  <a:gd name="connsiteX132" fmla="*/ 228816 w 732931"/>
                  <a:gd name="connsiteY132" fmla="*/ 524274 h 984036"/>
                  <a:gd name="connsiteX133" fmla="*/ 226111 w 732931"/>
                  <a:gd name="connsiteY133" fmla="*/ 528770 h 984036"/>
                  <a:gd name="connsiteX134" fmla="*/ 223419 w 732931"/>
                  <a:gd name="connsiteY134" fmla="*/ 533304 h 984036"/>
                  <a:gd name="connsiteX135" fmla="*/ 220739 w 732931"/>
                  <a:gd name="connsiteY135" fmla="*/ 537876 h 984036"/>
                  <a:gd name="connsiteX136" fmla="*/ 218084 w 732931"/>
                  <a:gd name="connsiteY136" fmla="*/ 542435 h 984036"/>
                  <a:gd name="connsiteX137" fmla="*/ 215443 w 732931"/>
                  <a:gd name="connsiteY137" fmla="*/ 547032 h 984036"/>
                  <a:gd name="connsiteX138" fmla="*/ 212801 w 732931"/>
                  <a:gd name="connsiteY138" fmla="*/ 551655 h 984036"/>
                  <a:gd name="connsiteX139" fmla="*/ 210198 w 732931"/>
                  <a:gd name="connsiteY139" fmla="*/ 556278 h 984036"/>
                  <a:gd name="connsiteX140" fmla="*/ 207620 w 732931"/>
                  <a:gd name="connsiteY140" fmla="*/ 560926 h 984036"/>
                  <a:gd name="connsiteX141" fmla="*/ 205042 w 732931"/>
                  <a:gd name="connsiteY141" fmla="*/ 565600 h 984036"/>
                  <a:gd name="connsiteX142" fmla="*/ 202502 w 732931"/>
                  <a:gd name="connsiteY142" fmla="*/ 570286 h 984036"/>
                  <a:gd name="connsiteX143" fmla="*/ 199974 w 732931"/>
                  <a:gd name="connsiteY143" fmla="*/ 574972 h 984036"/>
                  <a:gd name="connsiteX144" fmla="*/ 197485 w 732931"/>
                  <a:gd name="connsiteY144" fmla="*/ 579697 h 984036"/>
                  <a:gd name="connsiteX145" fmla="*/ 195009 w 732931"/>
                  <a:gd name="connsiteY145" fmla="*/ 584408 h 984036"/>
                  <a:gd name="connsiteX146" fmla="*/ 192558 w 732931"/>
                  <a:gd name="connsiteY146" fmla="*/ 589146 h 984036"/>
                  <a:gd name="connsiteX147" fmla="*/ 190145 w 732931"/>
                  <a:gd name="connsiteY147" fmla="*/ 593883 h 984036"/>
                  <a:gd name="connsiteX148" fmla="*/ 187757 w 732931"/>
                  <a:gd name="connsiteY148" fmla="*/ 598632 h 984036"/>
                  <a:gd name="connsiteX149" fmla="*/ 185407 w 732931"/>
                  <a:gd name="connsiteY149" fmla="*/ 603395 h 984036"/>
                  <a:gd name="connsiteX150" fmla="*/ 183071 w 732931"/>
                  <a:gd name="connsiteY150" fmla="*/ 608157 h 984036"/>
                  <a:gd name="connsiteX151" fmla="*/ 180785 w 732931"/>
                  <a:gd name="connsiteY151" fmla="*/ 612933 h 984036"/>
                  <a:gd name="connsiteX152" fmla="*/ 178524 w 732931"/>
                  <a:gd name="connsiteY152" fmla="*/ 617708 h 984036"/>
                  <a:gd name="connsiteX153" fmla="*/ 176302 w 732931"/>
                  <a:gd name="connsiteY153" fmla="*/ 622483 h 984036"/>
                  <a:gd name="connsiteX154" fmla="*/ 174105 w 732931"/>
                  <a:gd name="connsiteY154" fmla="*/ 627271 h 984036"/>
                  <a:gd name="connsiteX155" fmla="*/ 171958 w 732931"/>
                  <a:gd name="connsiteY155" fmla="*/ 632046 h 984036"/>
                  <a:gd name="connsiteX156" fmla="*/ 169837 w 732931"/>
                  <a:gd name="connsiteY156" fmla="*/ 636834 h 984036"/>
                  <a:gd name="connsiteX157" fmla="*/ 167767 w 732931"/>
                  <a:gd name="connsiteY157" fmla="*/ 641609 h 984036"/>
                  <a:gd name="connsiteX158" fmla="*/ 165723 w 732931"/>
                  <a:gd name="connsiteY158" fmla="*/ 646397 h 984036"/>
                  <a:gd name="connsiteX159" fmla="*/ 163728 w 732931"/>
                  <a:gd name="connsiteY159" fmla="*/ 651172 h 984036"/>
                  <a:gd name="connsiteX160" fmla="*/ 161786 w 732931"/>
                  <a:gd name="connsiteY160" fmla="*/ 655947 h 984036"/>
                  <a:gd name="connsiteX161" fmla="*/ 159868 w 732931"/>
                  <a:gd name="connsiteY161" fmla="*/ 660710 h 984036"/>
                  <a:gd name="connsiteX162" fmla="*/ 158001 w 732931"/>
                  <a:gd name="connsiteY162" fmla="*/ 665472 h 984036"/>
                  <a:gd name="connsiteX163" fmla="*/ 156185 w 732931"/>
                  <a:gd name="connsiteY163" fmla="*/ 670222 h 984036"/>
                  <a:gd name="connsiteX164" fmla="*/ 154419 w 732931"/>
                  <a:gd name="connsiteY164" fmla="*/ 674959 h 984036"/>
                  <a:gd name="connsiteX165" fmla="*/ 152692 w 732931"/>
                  <a:gd name="connsiteY165" fmla="*/ 679696 h 984036"/>
                  <a:gd name="connsiteX166" fmla="*/ 151016 w 732931"/>
                  <a:gd name="connsiteY166" fmla="*/ 684408 h 984036"/>
                  <a:gd name="connsiteX167" fmla="*/ 149390 w 732931"/>
                  <a:gd name="connsiteY167" fmla="*/ 689120 h 984036"/>
                  <a:gd name="connsiteX168" fmla="*/ 147816 w 732931"/>
                  <a:gd name="connsiteY168" fmla="*/ 693806 h 984036"/>
                  <a:gd name="connsiteX169" fmla="*/ 146292 w 732931"/>
                  <a:gd name="connsiteY169" fmla="*/ 698493 h 984036"/>
                  <a:gd name="connsiteX170" fmla="*/ 144818 w 732931"/>
                  <a:gd name="connsiteY170" fmla="*/ 703141 h 984036"/>
                  <a:gd name="connsiteX171" fmla="*/ 143396 w 732931"/>
                  <a:gd name="connsiteY171" fmla="*/ 707789 h 984036"/>
                  <a:gd name="connsiteX172" fmla="*/ 142024 w 732931"/>
                  <a:gd name="connsiteY172" fmla="*/ 712412 h 984036"/>
                  <a:gd name="connsiteX173" fmla="*/ 140716 w 732931"/>
                  <a:gd name="connsiteY173" fmla="*/ 717009 h 984036"/>
                  <a:gd name="connsiteX174" fmla="*/ 139459 w 732931"/>
                  <a:gd name="connsiteY174" fmla="*/ 721581 h 984036"/>
                  <a:gd name="connsiteX175" fmla="*/ 138265 w 732931"/>
                  <a:gd name="connsiteY175" fmla="*/ 726140 h 984036"/>
                  <a:gd name="connsiteX176" fmla="*/ 137122 w 732931"/>
                  <a:gd name="connsiteY176" fmla="*/ 730674 h 984036"/>
                  <a:gd name="connsiteX177" fmla="*/ 136043 w 732931"/>
                  <a:gd name="connsiteY177" fmla="*/ 735183 h 984036"/>
                  <a:gd name="connsiteX178" fmla="*/ 135014 w 732931"/>
                  <a:gd name="connsiteY178" fmla="*/ 739653 h 984036"/>
                  <a:gd name="connsiteX179" fmla="*/ 134049 w 732931"/>
                  <a:gd name="connsiteY179" fmla="*/ 744098 h 984036"/>
                  <a:gd name="connsiteX180" fmla="*/ 133147 w 732931"/>
                  <a:gd name="connsiteY180" fmla="*/ 748518 h 984036"/>
                  <a:gd name="connsiteX181" fmla="*/ 132296 w 732931"/>
                  <a:gd name="connsiteY181" fmla="*/ 752912 h 984036"/>
                  <a:gd name="connsiteX182" fmla="*/ 131509 w 732931"/>
                  <a:gd name="connsiteY182" fmla="*/ 757255 h 984036"/>
                  <a:gd name="connsiteX183" fmla="*/ 130785 w 732931"/>
                  <a:gd name="connsiteY183" fmla="*/ 761573 h 984036"/>
                  <a:gd name="connsiteX184" fmla="*/ 130124 w 732931"/>
                  <a:gd name="connsiteY184" fmla="*/ 765866 h 984036"/>
                  <a:gd name="connsiteX185" fmla="*/ 129527 w 732931"/>
                  <a:gd name="connsiteY185" fmla="*/ 770108 h 984036"/>
                  <a:gd name="connsiteX186" fmla="*/ 128994 w 732931"/>
                  <a:gd name="connsiteY186" fmla="*/ 774311 h 984036"/>
                  <a:gd name="connsiteX187" fmla="*/ 128524 w 732931"/>
                  <a:gd name="connsiteY187" fmla="*/ 778490 h 984036"/>
                  <a:gd name="connsiteX188" fmla="*/ 128118 w 732931"/>
                  <a:gd name="connsiteY188" fmla="*/ 782617 h 984036"/>
                  <a:gd name="connsiteX189" fmla="*/ 127762 w 732931"/>
                  <a:gd name="connsiteY189" fmla="*/ 786707 h 984036"/>
                  <a:gd name="connsiteX190" fmla="*/ 127483 w 732931"/>
                  <a:gd name="connsiteY190" fmla="*/ 790745 h 984036"/>
                  <a:gd name="connsiteX191" fmla="*/ 127267 w 732931"/>
                  <a:gd name="connsiteY191" fmla="*/ 794746 h 984036"/>
                  <a:gd name="connsiteX192" fmla="*/ 127114 w 732931"/>
                  <a:gd name="connsiteY192" fmla="*/ 798708 h 984036"/>
                  <a:gd name="connsiteX193" fmla="*/ 127026 w 732931"/>
                  <a:gd name="connsiteY193" fmla="*/ 802620 h 984036"/>
                  <a:gd name="connsiteX194" fmla="*/ 126987 w 732931"/>
                  <a:gd name="connsiteY194" fmla="*/ 806481 h 984036"/>
                  <a:gd name="connsiteX195" fmla="*/ 127026 w 732931"/>
                  <a:gd name="connsiteY195" fmla="*/ 810291 h 984036"/>
                  <a:gd name="connsiteX196" fmla="*/ 127127 w 732931"/>
                  <a:gd name="connsiteY196" fmla="*/ 814063 h 984036"/>
                  <a:gd name="connsiteX197" fmla="*/ 127292 w 732931"/>
                  <a:gd name="connsiteY197" fmla="*/ 817784 h 984036"/>
                  <a:gd name="connsiteX198" fmla="*/ 127521 w 732931"/>
                  <a:gd name="connsiteY198" fmla="*/ 821454 h 984036"/>
                  <a:gd name="connsiteX199" fmla="*/ 127813 w 732931"/>
                  <a:gd name="connsiteY199" fmla="*/ 825073 h 984036"/>
                  <a:gd name="connsiteX200" fmla="*/ 128169 w 732931"/>
                  <a:gd name="connsiteY200" fmla="*/ 828642 h 984036"/>
                  <a:gd name="connsiteX201" fmla="*/ 128575 w 732931"/>
                  <a:gd name="connsiteY201" fmla="*/ 832160 h 984036"/>
                  <a:gd name="connsiteX202" fmla="*/ 129058 w 732931"/>
                  <a:gd name="connsiteY202" fmla="*/ 835627 h 984036"/>
                  <a:gd name="connsiteX203" fmla="*/ 129591 w 732931"/>
                  <a:gd name="connsiteY203" fmla="*/ 839043 h 984036"/>
                  <a:gd name="connsiteX204" fmla="*/ 130201 w 732931"/>
                  <a:gd name="connsiteY204" fmla="*/ 842422 h 984036"/>
                  <a:gd name="connsiteX205" fmla="*/ 130861 w 732931"/>
                  <a:gd name="connsiteY205" fmla="*/ 845736 h 984036"/>
                  <a:gd name="connsiteX206" fmla="*/ 131585 w 732931"/>
                  <a:gd name="connsiteY206" fmla="*/ 849000 h 984036"/>
                  <a:gd name="connsiteX207" fmla="*/ 132372 w 732931"/>
                  <a:gd name="connsiteY207" fmla="*/ 852226 h 984036"/>
                  <a:gd name="connsiteX208" fmla="*/ 133223 w 732931"/>
                  <a:gd name="connsiteY208" fmla="*/ 855401 h 984036"/>
                  <a:gd name="connsiteX209" fmla="*/ 134138 w 732931"/>
                  <a:gd name="connsiteY209" fmla="*/ 858538 h 984036"/>
                  <a:gd name="connsiteX210" fmla="*/ 135103 w 732931"/>
                  <a:gd name="connsiteY210" fmla="*/ 861611 h 984036"/>
                  <a:gd name="connsiteX211" fmla="*/ 136144 w 732931"/>
                  <a:gd name="connsiteY211" fmla="*/ 864659 h 984036"/>
                  <a:gd name="connsiteX212" fmla="*/ 137236 w 732931"/>
                  <a:gd name="connsiteY212" fmla="*/ 867657 h 984036"/>
                  <a:gd name="connsiteX213" fmla="*/ 138392 w 732931"/>
                  <a:gd name="connsiteY213" fmla="*/ 870616 h 984036"/>
                  <a:gd name="connsiteX214" fmla="*/ 139624 w 732931"/>
                  <a:gd name="connsiteY214" fmla="*/ 873537 h 984036"/>
                  <a:gd name="connsiteX215" fmla="*/ 140919 w 732931"/>
                  <a:gd name="connsiteY215" fmla="*/ 876420 h 984036"/>
                  <a:gd name="connsiteX216" fmla="*/ 142291 w 732931"/>
                  <a:gd name="connsiteY216" fmla="*/ 879277 h 984036"/>
                  <a:gd name="connsiteX217" fmla="*/ 143713 w 732931"/>
                  <a:gd name="connsiteY217" fmla="*/ 882071 h 984036"/>
                  <a:gd name="connsiteX218" fmla="*/ 147193 w 732931"/>
                  <a:gd name="connsiteY218" fmla="*/ 888294 h 984036"/>
                  <a:gd name="connsiteX219" fmla="*/ 154691 w 732931"/>
                  <a:gd name="connsiteY219" fmla="*/ 907182 h 984036"/>
                  <a:gd name="connsiteX220" fmla="*/ 155877 w 732931"/>
                  <a:gd name="connsiteY220" fmla="*/ 926770 h 984036"/>
                  <a:gd name="connsiteX221" fmla="*/ 151114 w 732931"/>
                  <a:gd name="connsiteY221" fmla="*/ 945619 h 984036"/>
                  <a:gd name="connsiteX222" fmla="*/ 140766 w 732931"/>
                  <a:gd name="connsiteY222" fmla="*/ 962292 h 984036"/>
                  <a:gd name="connsiteX223" fmla="*/ 125197 w 732931"/>
                  <a:gd name="connsiteY223" fmla="*/ 975352 h 984036"/>
                  <a:gd name="connsiteX224" fmla="*/ 106309 w 732931"/>
                  <a:gd name="connsiteY224" fmla="*/ 982850 h 984036"/>
                  <a:gd name="connsiteX225" fmla="*/ 86721 w 732931"/>
                  <a:gd name="connsiteY225" fmla="*/ 984036 h 984036"/>
                  <a:gd name="connsiteX226" fmla="*/ 67872 w 732931"/>
                  <a:gd name="connsiteY226" fmla="*/ 979274 h 984036"/>
                  <a:gd name="connsiteX227" fmla="*/ 51199 w 732931"/>
                  <a:gd name="connsiteY227" fmla="*/ 968926 h 984036"/>
                  <a:gd name="connsiteX228" fmla="*/ 38138 w 732931"/>
                  <a:gd name="connsiteY228" fmla="*/ 953356 h 984036"/>
                  <a:gd name="connsiteX229" fmla="*/ 32309 w 732931"/>
                  <a:gd name="connsiteY229" fmla="*/ 943069 h 984036"/>
                  <a:gd name="connsiteX230" fmla="*/ 29413 w 732931"/>
                  <a:gd name="connsiteY230" fmla="*/ 937481 h 984036"/>
                  <a:gd name="connsiteX231" fmla="*/ 26670 w 732931"/>
                  <a:gd name="connsiteY231" fmla="*/ 931880 h 984036"/>
                  <a:gd name="connsiteX232" fmla="*/ 24067 w 732931"/>
                  <a:gd name="connsiteY232" fmla="*/ 926216 h 984036"/>
                  <a:gd name="connsiteX233" fmla="*/ 21615 w 732931"/>
                  <a:gd name="connsiteY233" fmla="*/ 920514 h 984036"/>
                  <a:gd name="connsiteX234" fmla="*/ 19304 w 732931"/>
                  <a:gd name="connsiteY234" fmla="*/ 914773 h 984036"/>
                  <a:gd name="connsiteX235" fmla="*/ 17132 w 732931"/>
                  <a:gd name="connsiteY235" fmla="*/ 908995 h 984036"/>
                  <a:gd name="connsiteX236" fmla="*/ 15100 w 732931"/>
                  <a:gd name="connsiteY236" fmla="*/ 903191 h 984036"/>
                  <a:gd name="connsiteX237" fmla="*/ 13208 w 732931"/>
                  <a:gd name="connsiteY237" fmla="*/ 897336 h 984036"/>
                  <a:gd name="connsiteX238" fmla="*/ 11456 w 732931"/>
                  <a:gd name="connsiteY238" fmla="*/ 891494 h 984036"/>
                  <a:gd name="connsiteX239" fmla="*/ 9830 w 732931"/>
                  <a:gd name="connsiteY239" fmla="*/ 885589 h 984036"/>
                  <a:gd name="connsiteX240" fmla="*/ 8344 w 732931"/>
                  <a:gd name="connsiteY240" fmla="*/ 879696 h 984036"/>
                  <a:gd name="connsiteX241" fmla="*/ 6985 w 732931"/>
                  <a:gd name="connsiteY241" fmla="*/ 873765 h 984036"/>
                  <a:gd name="connsiteX242" fmla="*/ 5766 w 732931"/>
                  <a:gd name="connsiteY242" fmla="*/ 867822 h 984036"/>
                  <a:gd name="connsiteX243" fmla="*/ 4661 w 732931"/>
                  <a:gd name="connsiteY243" fmla="*/ 861865 h 984036"/>
                  <a:gd name="connsiteX244" fmla="*/ 3683 w 732931"/>
                  <a:gd name="connsiteY244" fmla="*/ 855909 h 984036"/>
                  <a:gd name="connsiteX245" fmla="*/ 2832 w 732931"/>
                  <a:gd name="connsiteY245" fmla="*/ 849927 h 984036"/>
                  <a:gd name="connsiteX246" fmla="*/ 2083 w 732931"/>
                  <a:gd name="connsiteY246" fmla="*/ 843946 h 984036"/>
                  <a:gd name="connsiteX247" fmla="*/ 1461 w 732931"/>
                  <a:gd name="connsiteY247" fmla="*/ 837977 h 984036"/>
                  <a:gd name="connsiteX248" fmla="*/ 953 w 732931"/>
                  <a:gd name="connsiteY248" fmla="*/ 831982 h 984036"/>
                  <a:gd name="connsiteX249" fmla="*/ 559 w 732931"/>
                  <a:gd name="connsiteY249" fmla="*/ 825988 h 984036"/>
                  <a:gd name="connsiteX250" fmla="*/ 267 w 732931"/>
                  <a:gd name="connsiteY250" fmla="*/ 819993 h 984036"/>
                  <a:gd name="connsiteX251" fmla="*/ 89 w 732931"/>
                  <a:gd name="connsiteY251" fmla="*/ 813999 h 984036"/>
                  <a:gd name="connsiteX252" fmla="*/ 0 w 732931"/>
                  <a:gd name="connsiteY252" fmla="*/ 808017 h 984036"/>
                  <a:gd name="connsiteX253" fmla="*/ 26 w 732931"/>
                  <a:gd name="connsiteY253" fmla="*/ 802010 h 984036"/>
                  <a:gd name="connsiteX254" fmla="*/ 140 w 732931"/>
                  <a:gd name="connsiteY254" fmla="*/ 796029 h 984036"/>
                  <a:gd name="connsiteX255" fmla="*/ 356 w 732931"/>
                  <a:gd name="connsiteY255" fmla="*/ 790047 h 984036"/>
                  <a:gd name="connsiteX256" fmla="*/ 661 w 732931"/>
                  <a:gd name="connsiteY256" fmla="*/ 784065 h 984036"/>
                  <a:gd name="connsiteX257" fmla="*/ 1054 w 732931"/>
                  <a:gd name="connsiteY257" fmla="*/ 778096 h 984036"/>
                  <a:gd name="connsiteX258" fmla="*/ 1550 w 732931"/>
                  <a:gd name="connsiteY258" fmla="*/ 772127 h 984036"/>
                  <a:gd name="connsiteX259" fmla="*/ 2121 w 732931"/>
                  <a:gd name="connsiteY259" fmla="*/ 766158 h 984036"/>
                  <a:gd name="connsiteX260" fmla="*/ 2781 w 732931"/>
                  <a:gd name="connsiteY260" fmla="*/ 760202 h 984036"/>
                  <a:gd name="connsiteX261" fmla="*/ 3518 w 732931"/>
                  <a:gd name="connsiteY261" fmla="*/ 754258 h 984036"/>
                  <a:gd name="connsiteX262" fmla="*/ 4344 w 732931"/>
                  <a:gd name="connsiteY262" fmla="*/ 748302 h 984036"/>
                  <a:gd name="connsiteX263" fmla="*/ 5245 w 732931"/>
                  <a:gd name="connsiteY263" fmla="*/ 742371 h 984036"/>
                  <a:gd name="connsiteX264" fmla="*/ 6223 w 732931"/>
                  <a:gd name="connsiteY264" fmla="*/ 736440 h 984036"/>
                  <a:gd name="connsiteX265" fmla="*/ 7290 w 732931"/>
                  <a:gd name="connsiteY265" fmla="*/ 730522 h 984036"/>
                  <a:gd name="connsiteX266" fmla="*/ 8408 w 732931"/>
                  <a:gd name="connsiteY266" fmla="*/ 724616 h 984036"/>
                  <a:gd name="connsiteX267" fmla="*/ 9614 w 732931"/>
                  <a:gd name="connsiteY267" fmla="*/ 718711 h 984036"/>
                  <a:gd name="connsiteX268" fmla="*/ 10884 w 732931"/>
                  <a:gd name="connsiteY268" fmla="*/ 712818 h 984036"/>
                  <a:gd name="connsiteX269" fmla="*/ 12218 w 732931"/>
                  <a:gd name="connsiteY269" fmla="*/ 706938 h 984036"/>
                  <a:gd name="connsiteX270" fmla="*/ 13615 w 732931"/>
                  <a:gd name="connsiteY270" fmla="*/ 701071 h 984036"/>
                  <a:gd name="connsiteX271" fmla="*/ 15088 w 732931"/>
                  <a:gd name="connsiteY271" fmla="*/ 695203 h 984036"/>
                  <a:gd name="connsiteX272" fmla="*/ 16625 w 732931"/>
                  <a:gd name="connsiteY272" fmla="*/ 689361 h 984036"/>
                  <a:gd name="connsiteX273" fmla="*/ 18212 w 732931"/>
                  <a:gd name="connsiteY273" fmla="*/ 683519 h 984036"/>
                  <a:gd name="connsiteX274" fmla="*/ 19863 w 732931"/>
                  <a:gd name="connsiteY274" fmla="*/ 677690 h 984036"/>
                  <a:gd name="connsiteX275" fmla="*/ 21577 w 732931"/>
                  <a:gd name="connsiteY275" fmla="*/ 671873 h 984036"/>
                  <a:gd name="connsiteX276" fmla="*/ 23343 w 732931"/>
                  <a:gd name="connsiteY276" fmla="*/ 666069 h 984036"/>
                  <a:gd name="connsiteX277" fmla="*/ 25171 w 732931"/>
                  <a:gd name="connsiteY277" fmla="*/ 660266 h 984036"/>
                  <a:gd name="connsiteX278" fmla="*/ 27051 w 732931"/>
                  <a:gd name="connsiteY278" fmla="*/ 654500 h 984036"/>
                  <a:gd name="connsiteX279" fmla="*/ 28982 w 732931"/>
                  <a:gd name="connsiteY279" fmla="*/ 648734 h 984036"/>
                  <a:gd name="connsiteX280" fmla="*/ 30963 w 732931"/>
                  <a:gd name="connsiteY280" fmla="*/ 642981 h 984036"/>
                  <a:gd name="connsiteX281" fmla="*/ 32995 w 732931"/>
                  <a:gd name="connsiteY281" fmla="*/ 637240 h 984036"/>
                  <a:gd name="connsiteX282" fmla="*/ 35077 w 732931"/>
                  <a:gd name="connsiteY282" fmla="*/ 631513 h 984036"/>
                  <a:gd name="connsiteX283" fmla="*/ 37211 w 732931"/>
                  <a:gd name="connsiteY283" fmla="*/ 625810 h 984036"/>
                  <a:gd name="connsiteX284" fmla="*/ 39383 w 732931"/>
                  <a:gd name="connsiteY284" fmla="*/ 620108 h 984036"/>
                  <a:gd name="connsiteX285" fmla="*/ 41605 w 732931"/>
                  <a:gd name="connsiteY285" fmla="*/ 614431 h 984036"/>
                  <a:gd name="connsiteX286" fmla="*/ 43866 w 732931"/>
                  <a:gd name="connsiteY286" fmla="*/ 608767 h 984036"/>
                  <a:gd name="connsiteX287" fmla="*/ 46165 w 732931"/>
                  <a:gd name="connsiteY287" fmla="*/ 603128 h 984036"/>
                  <a:gd name="connsiteX288" fmla="*/ 48514 w 732931"/>
                  <a:gd name="connsiteY288" fmla="*/ 597502 h 984036"/>
                  <a:gd name="connsiteX289" fmla="*/ 50902 w 732931"/>
                  <a:gd name="connsiteY289" fmla="*/ 591889 h 984036"/>
                  <a:gd name="connsiteX290" fmla="*/ 53327 w 732931"/>
                  <a:gd name="connsiteY290" fmla="*/ 586301 h 984036"/>
                  <a:gd name="connsiteX291" fmla="*/ 55791 w 732931"/>
                  <a:gd name="connsiteY291" fmla="*/ 580725 h 984036"/>
                  <a:gd name="connsiteX292" fmla="*/ 58281 w 732931"/>
                  <a:gd name="connsiteY292" fmla="*/ 575163 h 984036"/>
                  <a:gd name="connsiteX293" fmla="*/ 60808 w 732931"/>
                  <a:gd name="connsiteY293" fmla="*/ 569638 h 984036"/>
                  <a:gd name="connsiteX294" fmla="*/ 63386 w 732931"/>
                  <a:gd name="connsiteY294" fmla="*/ 564114 h 984036"/>
                  <a:gd name="connsiteX295" fmla="*/ 65977 w 732931"/>
                  <a:gd name="connsiteY295" fmla="*/ 558627 h 984036"/>
                  <a:gd name="connsiteX296" fmla="*/ 68606 w 732931"/>
                  <a:gd name="connsiteY296" fmla="*/ 553154 h 984036"/>
                  <a:gd name="connsiteX297" fmla="*/ 71260 w 732931"/>
                  <a:gd name="connsiteY297" fmla="*/ 547705 h 984036"/>
                  <a:gd name="connsiteX298" fmla="*/ 73952 w 732931"/>
                  <a:gd name="connsiteY298" fmla="*/ 542282 h 984036"/>
                  <a:gd name="connsiteX299" fmla="*/ 76657 w 732931"/>
                  <a:gd name="connsiteY299" fmla="*/ 536872 h 984036"/>
                  <a:gd name="connsiteX300" fmla="*/ 79401 w 732931"/>
                  <a:gd name="connsiteY300" fmla="*/ 531488 h 984036"/>
                  <a:gd name="connsiteX301" fmla="*/ 82169 w 732931"/>
                  <a:gd name="connsiteY301" fmla="*/ 526128 h 984036"/>
                  <a:gd name="connsiteX302" fmla="*/ 84963 w 732931"/>
                  <a:gd name="connsiteY302" fmla="*/ 520794 h 984036"/>
                  <a:gd name="connsiteX303" fmla="*/ 87770 w 732931"/>
                  <a:gd name="connsiteY303" fmla="*/ 515498 h 984036"/>
                  <a:gd name="connsiteX304" fmla="*/ 90602 w 732931"/>
                  <a:gd name="connsiteY304" fmla="*/ 510215 h 984036"/>
                  <a:gd name="connsiteX305" fmla="*/ 93460 w 732931"/>
                  <a:gd name="connsiteY305" fmla="*/ 504957 h 984036"/>
                  <a:gd name="connsiteX306" fmla="*/ 96330 w 732931"/>
                  <a:gd name="connsiteY306" fmla="*/ 499738 h 984036"/>
                  <a:gd name="connsiteX307" fmla="*/ 99225 w 732931"/>
                  <a:gd name="connsiteY307" fmla="*/ 494543 h 984036"/>
                  <a:gd name="connsiteX308" fmla="*/ 102134 w 732931"/>
                  <a:gd name="connsiteY308" fmla="*/ 489362 h 984036"/>
                  <a:gd name="connsiteX309" fmla="*/ 105055 w 732931"/>
                  <a:gd name="connsiteY309" fmla="*/ 484231 h 984036"/>
                  <a:gd name="connsiteX310" fmla="*/ 107988 w 732931"/>
                  <a:gd name="connsiteY310" fmla="*/ 479113 h 984036"/>
                  <a:gd name="connsiteX311" fmla="*/ 110947 w 732931"/>
                  <a:gd name="connsiteY311" fmla="*/ 474033 h 984036"/>
                  <a:gd name="connsiteX312" fmla="*/ 113906 w 732931"/>
                  <a:gd name="connsiteY312" fmla="*/ 468991 h 984036"/>
                  <a:gd name="connsiteX313" fmla="*/ 116878 w 732931"/>
                  <a:gd name="connsiteY313" fmla="*/ 463974 h 984036"/>
                  <a:gd name="connsiteX314" fmla="*/ 119875 w 732931"/>
                  <a:gd name="connsiteY314" fmla="*/ 458996 h 984036"/>
                  <a:gd name="connsiteX315" fmla="*/ 122873 w 732931"/>
                  <a:gd name="connsiteY315" fmla="*/ 454043 h 984036"/>
                  <a:gd name="connsiteX316" fmla="*/ 125870 w 732931"/>
                  <a:gd name="connsiteY316" fmla="*/ 449128 h 984036"/>
                  <a:gd name="connsiteX317" fmla="*/ 128880 w 732931"/>
                  <a:gd name="connsiteY317" fmla="*/ 444238 h 984036"/>
                  <a:gd name="connsiteX318" fmla="*/ 131890 w 732931"/>
                  <a:gd name="connsiteY318" fmla="*/ 439400 h 984036"/>
                  <a:gd name="connsiteX319" fmla="*/ 134912 w 732931"/>
                  <a:gd name="connsiteY319" fmla="*/ 434586 h 984036"/>
                  <a:gd name="connsiteX320" fmla="*/ 137935 w 732931"/>
                  <a:gd name="connsiteY320" fmla="*/ 429811 h 984036"/>
                  <a:gd name="connsiteX321" fmla="*/ 140957 w 732931"/>
                  <a:gd name="connsiteY321" fmla="*/ 425074 h 984036"/>
                  <a:gd name="connsiteX322" fmla="*/ 143980 w 732931"/>
                  <a:gd name="connsiteY322" fmla="*/ 420388 h 984036"/>
                  <a:gd name="connsiteX323" fmla="*/ 147003 w 732931"/>
                  <a:gd name="connsiteY323" fmla="*/ 415727 h 984036"/>
                  <a:gd name="connsiteX324" fmla="*/ 150038 w 732931"/>
                  <a:gd name="connsiteY324" fmla="*/ 411104 h 984036"/>
                  <a:gd name="connsiteX325" fmla="*/ 153048 w 732931"/>
                  <a:gd name="connsiteY325" fmla="*/ 406532 h 984036"/>
                  <a:gd name="connsiteX326" fmla="*/ 156070 w 732931"/>
                  <a:gd name="connsiteY326" fmla="*/ 401986 h 984036"/>
                  <a:gd name="connsiteX327" fmla="*/ 159144 w 732931"/>
                  <a:gd name="connsiteY327" fmla="*/ 397401 h 984036"/>
                  <a:gd name="connsiteX328" fmla="*/ 165545 w 732931"/>
                  <a:gd name="connsiteY328" fmla="*/ 388079 h 984036"/>
                  <a:gd name="connsiteX329" fmla="*/ 168910 w 732931"/>
                  <a:gd name="connsiteY329" fmla="*/ 383329 h 984036"/>
                  <a:gd name="connsiteX330" fmla="*/ 172326 w 732931"/>
                  <a:gd name="connsiteY330" fmla="*/ 378605 h 984036"/>
                  <a:gd name="connsiteX331" fmla="*/ 175781 w 732931"/>
                  <a:gd name="connsiteY331" fmla="*/ 373919 h 984036"/>
                  <a:gd name="connsiteX332" fmla="*/ 179299 w 732931"/>
                  <a:gd name="connsiteY332" fmla="*/ 369245 h 984036"/>
                  <a:gd name="connsiteX333" fmla="*/ 182855 w 732931"/>
                  <a:gd name="connsiteY333" fmla="*/ 364610 h 984036"/>
                  <a:gd name="connsiteX334" fmla="*/ 186462 w 732931"/>
                  <a:gd name="connsiteY334" fmla="*/ 359999 h 984036"/>
                  <a:gd name="connsiteX335" fmla="*/ 190106 w 732931"/>
                  <a:gd name="connsiteY335" fmla="*/ 355415 h 984036"/>
                  <a:gd name="connsiteX336" fmla="*/ 193789 w 732931"/>
                  <a:gd name="connsiteY336" fmla="*/ 350855 h 984036"/>
                  <a:gd name="connsiteX337" fmla="*/ 197523 w 732931"/>
                  <a:gd name="connsiteY337" fmla="*/ 346321 h 984036"/>
                  <a:gd name="connsiteX338" fmla="*/ 201308 w 732931"/>
                  <a:gd name="connsiteY338" fmla="*/ 341813 h 984036"/>
                  <a:gd name="connsiteX339" fmla="*/ 205118 w 732931"/>
                  <a:gd name="connsiteY339" fmla="*/ 337343 h 984036"/>
                  <a:gd name="connsiteX340" fmla="*/ 208979 w 732931"/>
                  <a:gd name="connsiteY340" fmla="*/ 332885 h 984036"/>
                  <a:gd name="connsiteX341" fmla="*/ 212877 w 732931"/>
                  <a:gd name="connsiteY341" fmla="*/ 328453 h 984036"/>
                  <a:gd name="connsiteX342" fmla="*/ 216827 w 732931"/>
                  <a:gd name="connsiteY342" fmla="*/ 324046 h 984036"/>
                  <a:gd name="connsiteX343" fmla="*/ 220803 w 732931"/>
                  <a:gd name="connsiteY343" fmla="*/ 319677 h 984036"/>
                  <a:gd name="connsiteX344" fmla="*/ 224815 w 732931"/>
                  <a:gd name="connsiteY344" fmla="*/ 315308 h 984036"/>
                  <a:gd name="connsiteX345" fmla="*/ 228880 w 732931"/>
                  <a:gd name="connsiteY345" fmla="*/ 310977 h 984036"/>
                  <a:gd name="connsiteX346" fmla="*/ 232969 w 732931"/>
                  <a:gd name="connsiteY346" fmla="*/ 306672 h 984036"/>
                  <a:gd name="connsiteX347" fmla="*/ 237109 w 732931"/>
                  <a:gd name="connsiteY347" fmla="*/ 302380 h 984036"/>
                  <a:gd name="connsiteX348" fmla="*/ 241275 w 732931"/>
                  <a:gd name="connsiteY348" fmla="*/ 298112 h 984036"/>
                  <a:gd name="connsiteX349" fmla="*/ 245479 w 732931"/>
                  <a:gd name="connsiteY349" fmla="*/ 293871 h 984036"/>
                  <a:gd name="connsiteX350" fmla="*/ 249720 w 732931"/>
                  <a:gd name="connsiteY350" fmla="*/ 289654 h 984036"/>
                  <a:gd name="connsiteX351" fmla="*/ 253987 w 732931"/>
                  <a:gd name="connsiteY351" fmla="*/ 285450 h 984036"/>
                  <a:gd name="connsiteX352" fmla="*/ 258306 w 732931"/>
                  <a:gd name="connsiteY352" fmla="*/ 281272 h 984036"/>
                  <a:gd name="connsiteX353" fmla="*/ 262649 w 732931"/>
                  <a:gd name="connsiteY353" fmla="*/ 277119 h 984036"/>
                  <a:gd name="connsiteX354" fmla="*/ 267030 w 732931"/>
                  <a:gd name="connsiteY354" fmla="*/ 272966 h 984036"/>
                  <a:gd name="connsiteX355" fmla="*/ 271425 w 732931"/>
                  <a:gd name="connsiteY355" fmla="*/ 268852 h 984036"/>
                  <a:gd name="connsiteX356" fmla="*/ 275870 w 732931"/>
                  <a:gd name="connsiteY356" fmla="*/ 264762 h 984036"/>
                  <a:gd name="connsiteX357" fmla="*/ 280340 w 732931"/>
                  <a:gd name="connsiteY357" fmla="*/ 260673 h 984036"/>
                  <a:gd name="connsiteX358" fmla="*/ 284849 w 732931"/>
                  <a:gd name="connsiteY358" fmla="*/ 256621 h 984036"/>
                  <a:gd name="connsiteX359" fmla="*/ 289382 w 732931"/>
                  <a:gd name="connsiteY359" fmla="*/ 252570 h 984036"/>
                  <a:gd name="connsiteX360" fmla="*/ 293942 w 732931"/>
                  <a:gd name="connsiteY360" fmla="*/ 248557 h 984036"/>
                  <a:gd name="connsiteX361" fmla="*/ 298526 w 732931"/>
                  <a:gd name="connsiteY361" fmla="*/ 244544 h 984036"/>
                  <a:gd name="connsiteX362" fmla="*/ 303149 w 732931"/>
                  <a:gd name="connsiteY362" fmla="*/ 240556 h 984036"/>
                  <a:gd name="connsiteX363" fmla="*/ 307797 w 732931"/>
                  <a:gd name="connsiteY363" fmla="*/ 236581 h 984036"/>
                  <a:gd name="connsiteX364" fmla="*/ 312471 w 732931"/>
                  <a:gd name="connsiteY364" fmla="*/ 232631 h 984036"/>
                  <a:gd name="connsiteX365" fmla="*/ 317183 w 732931"/>
                  <a:gd name="connsiteY365" fmla="*/ 228694 h 984036"/>
                  <a:gd name="connsiteX366" fmla="*/ 321907 w 732931"/>
                  <a:gd name="connsiteY366" fmla="*/ 224782 h 984036"/>
                  <a:gd name="connsiteX367" fmla="*/ 326670 w 732931"/>
                  <a:gd name="connsiteY367" fmla="*/ 220871 h 984036"/>
                  <a:gd name="connsiteX368" fmla="*/ 331445 w 732931"/>
                  <a:gd name="connsiteY368" fmla="*/ 216985 h 984036"/>
                  <a:gd name="connsiteX369" fmla="*/ 336258 w 732931"/>
                  <a:gd name="connsiteY369" fmla="*/ 213111 h 984036"/>
                  <a:gd name="connsiteX370" fmla="*/ 341084 w 732931"/>
                  <a:gd name="connsiteY370" fmla="*/ 209250 h 984036"/>
                  <a:gd name="connsiteX371" fmla="*/ 345948 w 732931"/>
                  <a:gd name="connsiteY371" fmla="*/ 205415 h 984036"/>
                  <a:gd name="connsiteX372" fmla="*/ 350825 w 732931"/>
                  <a:gd name="connsiteY372" fmla="*/ 201580 h 984036"/>
                  <a:gd name="connsiteX373" fmla="*/ 355727 w 732931"/>
                  <a:gd name="connsiteY373" fmla="*/ 197770 h 984036"/>
                  <a:gd name="connsiteX374" fmla="*/ 360655 w 732931"/>
                  <a:gd name="connsiteY374" fmla="*/ 193960 h 984036"/>
                  <a:gd name="connsiteX375" fmla="*/ 365595 w 732931"/>
                  <a:gd name="connsiteY375" fmla="*/ 190175 h 984036"/>
                  <a:gd name="connsiteX376" fmla="*/ 370574 w 732931"/>
                  <a:gd name="connsiteY376" fmla="*/ 186403 h 984036"/>
                  <a:gd name="connsiteX377" fmla="*/ 375565 w 732931"/>
                  <a:gd name="connsiteY377" fmla="*/ 182644 h 984036"/>
                  <a:gd name="connsiteX378" fmla="*/ 380581 w 732931"/>
                  <a:gd name="connsiteY378" fmla="*/ 178897 h 984036"/>
                  <a:gd name="connsiteX379" fmla="*/ 385610 w 732931"/>
                  <a:gd name="connsiteY379" fmla="*/ 175164 h 984036"/>
                  <a:gd name="connsiteX380" fmla="*/ 390652 w 732931"/>
                  <a:gd name="connsiteY380" fmla="*/ 171443 h 984036"/>
                  <a:gd name="connsiteX381" fmla="*/ 395732 w 732931"/>
                  <a:gd name="connsiteY381" fmla="*/ 167734 h 984036"/>
                  <a:gd name="connsiteX382" fmla="*/ 400812 w 732931"/>
                  <a:gd name="connsiteY382" fmla="*/ 164038 h 984036"/>
                  <a:gd name="connsiteX383" fmla="*/ 405930 w 732931"/>
                  <a:gd name="connsiteY383" fmla="*/ 160355 h 984036"/>
                  <a:gd name="connsiteX384" fmla="*/ 411048 w 732931"/>
                  <a:gd name="connsiteY384" fmla="*/ 156672 h 984036"/>
                  <a:gd name="connsiteX385" fmla="*/ 416192 w 732931"/>
                  <a:gd name="connsiteY385" fmla="*/ 153015 h 984036"/>
                  <a:gd name="connsiteX386" fmla="*/ 421348 w 732931"/>
                  <a:gd name="connsiteY386" fmla="*/ 149357 h 984036"/>
                  <a:gd name="connsiteX387" fmla="*/ 426530 w 732931"/>
                  <a:gd name="connsiteY387" fmla="*/ 145712 h 984036"/>
                  <a:gd name="connsiteX388" fmla="*/ 431724 w 732931"/>
                  <a:gd name="connsiteY388" fmla="*/ 142093 h 984036"/>
                  <a:gd name="connsiteX389" fmla="*/ 436931 w 732931"/>
                  <a:gd name="connsiteY389" fmla="*/ 138461 h 984036"/>
                  <a:gd name="connsiteX390" fmla="*/ 442151 w 732931"/>
                  <a:gd name="connsiteY390" fmla="*/ 134854 h 984036"/>
                  <a:gd name="connsiteX391" fmla="*/ 447383 w 732931"/>
                  <a:gd name="connsiteY391" fmla="*/ 131247 h 984036"/>
                  <a:gd name="connsiteX392" fmla="*/ 452641 w 732931"/>
                  <a:gd name="connsiteY392" fmla="*/ 127666 h 984036"/>
                  <a:gd name="connsiteX393" fmla="*/ 457899 w 732931"/>
                  <a:gd name="connsiteY393" fmla="*/ 124071 h 984036"/>
                  <a:gd name="connsiteX394" fmla="*/ 463182 w 732931"/>
                  <a:gd name="connsiteY394" fmla="*/ 120503 h 984036"/>
                  <a:gd name="connsiteX395" fmla="*/ 468465 w 732931"/>
                  <a:gd name="connsiteY395" fmla="*/ 116934 h 984036"/>
                  <a:gd name="connsiteX396" fmla="*/ 473761 w 732931"/>
                  <a:gd name="connsiteY396" fmla="*/ 113378 h 984036"/>
                  <a:gd name="connsiteX397" fmla="*/ 479082 w 732931"/>
                  <a:gd name="connsiteY397" fmla="*/ 109822 h 984036"/>
                  <a:gd name="connsiteX398" fmla="*/ 484403 w 732931"/>
                  <a:gd name="connsiteY398" fmla="*/ 106279 h 984036"/>
                  <a:gd name="connsiteX399" fmla="*/ 489738 w 732931"/>
                  <a:gd name="connsiteY399" fmla="*/ 102748 h 984036"/>
                  <a:gd name="connsiteX400" fmla="*/ 495084 w 732931"/>
                  <a:gd name="connsiteY400" fmla="*/ 99230 h 984036"/>
                  <a:gd name="connsiteX401" fmla="*/ 500431 w 732931"/>
                  <a:gd name="connsiteY401" fmla="*/ 95712 h 984036"/>
                  <a:gd name="connsiteX402" fmla="*/ 505791 w 732931"/>
                  <a:gd name="connsiteY402" fmla="*/ 92194 h 984036"/>
                  <a:gd name="connsiteX403" fmla="*/ 511162 w 732931"/>
                  <a:gd name="connsiteY403" fmla="*/ 88689 h 984036"/>
                  <a:gd name="connsiteX404" fmla="*/ 516534 w 732931"/>
                  <a:gd name="connsiteY404" fmla="*/ 85197 h 984036"/>
                  <a:gd name="connsiteX405" fmla="*/ 521932 w 732931"/>
                  <a:gd name="connsiteY405" fmla="*/ 81704 h 984036"/>
                  <a:gd name="connsiteX406" fmla="*/ 527317 w 732931"/>
                  <a:gd name="connsiteY406" fmla="*/ 78224 h 984036"/>
                  <a:gd name="connsiteX407" fmla="*/ 532727 w 732931"/>
                  <a:gd name="connsiteY407" fmla="*/ 74732 h 984036"/>
                  <a:gd name="connsiteX408" fmla="*/ 538125 w 732931"/>
                  <a:gd name="connsiteY408" fmla="*/ 71265 h 984036"/>
                  <a:gd name="connsiteX409" fmla="*/ 543535 w 732931"/>
                  <a:gd name="connsiteY409" fmla="*/ 67798 h 984036"/>
                  <a:gd name="connsiteX410" fmla="*/ 548958 w 732931"/>
                  <a:gd name="connsiteY410" fmla="*/ 64331 h 984036"/>
                  <a:gd name="connsiteX411" fmla="*/ 554368 w 732931"/>
                  <a:gd name="connsiteY411" fmla="*/ 60876 h 984036"/>
                  <a:gd name="connsiteX412" fmla="*/ 559791 w 732931"/>
                  <a:gd name="connsiteY412" fmla="*/ 57435 h 984036"/>
                  <a:gd name="connsiteX413" fmla="*/ 565226 w 732931"/>
                  <a:gd name="connsiteY413" fmla="*/ 53980 h 984036"/>
                  <a:gd name="connsiteX414" fmla="*/ 570649 w 732931"/>
                  <a:gd name="connsiteY414" fmla="*/ 50538 h 984036"/>
                  <a:gd name="connsiteX415" fmla="*/ 576085 w 732931"/>
                  <a:gd name="connsiteY415" fmla="*/ 47097 h 984036"/>
                  <a:gd name="connsiteX416" fmla="*/ 581520 w 732931"/>
                  <a:gd name="connsiteY416" fmla="*/ 43668 h 984036"/>
                  <a:gd name="connsiteX417" fmla="*/ 586956 w 732931"/>
                  <a:gd name="connsiteY417" fmla="*/ 40239 h 984036"/>
                  <a:gd name="connsiteX418" fmla="*/ 592392 w 732931"/>
                  <a:gd name="connsiteY418" fmla="*/ 36810 h 984036"/>
                  <a:gd name="connsiteX419" fmla="*/ 597840 w 732931"/>
                  <a:gd name="connsiteY419" fmla="*/ 33394 h 984036"/>
                  <a:gd name="connsiteX420" fmla="*/ 603276 w 732931"/>
                  <a:gd name="connsiteY420" fmla="*/ 29977 h 984036"/>
                  <a:gd name="connsiteX421" fmla="*/ 608711 w 732931"/>
                  <a:gd name="connsiteY421" fmla="*/ 26561 h 984036"/>
                  <a:gd name="connsiteX422" fmla="*/ 614147 w 732931"/>
                  <a:gd name="connsiteY422" fmla="*/ 23145 h 984036"/>
                  <a:gd name="connsiteX423" fmla="*/ 619582 w 732931"/>
                  <a:gd name="connsiteY423" fmla="*/ 19728 h 984036"/>
                  <a:gd name="connsiteX424" fmla="*/ 625018 w 732931"/>
                  <a:gd name="connsiteY424" fmla="*/ 16337 h 984036"/>
                  <a:gd name="connsiteX425" fmla="*/ 630453 w 732931"/>
                  <a:gd name="connsiteY425" fmla="*/ 12921 h 984036"/>
                  <a:gd name="connsiteX426" fmla="*/ 635876 w 732931"/>
                  <a:gd name="connsiteY426" fmla="*/ 9530 h 9840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</a:cxnLst>
                <a:rect l="l" t="t" r="r" b="b"/>
                <a:pathLst>
                  <a:path w="732931" h="984036">
                    <a:moveTo>
                      <a:pt x="635876" y="9530"/>
                    </a:moveTo>
                    <a:lnTo>
                      <a:pt x="645043" y="4766"/>
                    </a:lnTo>
                    <a:lnTo>
                      <a:pt x="654599" y="1617"/>
                    </a:lnTo>
                    <a:lnTo>
                      <a:pt x="664364" y="42"/>
                    </a:lnTo>
                    <a:lnTo>
                      <a:pt x="674157" y="0"/>
                    </a:lnTo>
                    <a:lnTo>
                      <a:pt x="683798" y="1448"/>
                    </a:lnTo>
                    <a:lnTo>
                      <a:pt x="693107" y="4347"/>
                    </a:lnTo>
                    <a:lnTo>
                      <a:pt x="701902" y="8653"/>
                    </a:lnTo>
                    <a:lnTo>
                      <a:pt x="710004" y="14327"/>
                    </a:lnTo>
                    <a:lnTo>
                      <a:pt x="717232" y="21326"/>
                    </a:lnTo>
                    <a:lnTo>
                      <a:pt x="723405" y="29609"/>
                    </a:lnTo>
                    <a:lnTo>
                      <a:pt x="728168" y="38775"/>
                    </a:lnTo>
                    <a:lnTo>
                      <a:pt x="731316" y="48331"/>
                    </a:lnTo>
                    <a:lnTo>
                      <a:pt x="732890" y="58096"/>
                    </a:lnTo>
                    <a:lnTo>
                      <a:pt x="732931" y="67890"/>
                    </a:lnTo>
                    <a:lnTo>
                      <a:pt x="731481" y="77531"/>
                    </a:lnTo>
                    <a:lnTo>
                      <a:pt x="728580" y="86839"/>
                    </a:lnTo>
                    <a:lnTo>
                      <a:pt x="724272" y="95635"/>
                    </a:lnTo>
                    <a:lnTo>
                      <a:pt x="718597" y="103737"/>
                    </a:lnTo>
                    <a:lnTo>
                      <a:pt x="711597" y="110964"/>
                    </a:lnTo>
                    <a:lnTo>
                      <a:pt x="703313" y="117137"/>
                    </a:lnTo>
                    <a:lnTo>
                      <a:pt x="697890" y="120541"/>
                    </a:lnTo>
                    <a:lnTo>
                      <a:pt x="692480" y="123932"/>
                    </a:lnTo>
                    <a:lnTo>
                      <a:pt x="687057" y="127335"/>
                    </a:lnTo>
                    <a:lnTo>
                      <a:pt x="681660" y="130714"/>
                    </a:lnTo>
                    <a:lnTo>
                      <a:pt x="676250" y="134105"/>
                    </a:lnTo>
                    <a:lnTo>
                      <a:pt x="670865" y="137495"/>
                    </a:lnTo>
                    <a:lnTo>
                      <a:pt x="665468" y="140886"/>
                    </a:lnTo>
                    <a:lnTo>
                      <a:pt x="660095" y="144265"/>
                    </a:lnTo>
                    <a:lnTo>
                      <a:pt x="654711" y="147655"/>
                    </a:lnTo>
                    <a:lnTo>
                      <a:pt x="649351" y="151046"/>
                    </a:lnTo>
                    <a:lnTo>
                      <a:pt x="643992" y="154424"/>
                    </a:lnTo>
                    <a:lnTo>
                      <a:pt x="638645" y="157803"/>
                    </a:lnTo>
                    <a:lnTo>
                      <a:pt x="633311" y="161194"/>
                    </a:lnTo>
                    <a:lnTo>
                      <a:pt x="627977" y="164572"/>
                    </a:lnTo>
                    <a:lnTo>
                      <a:pt x="622656" y="167963"/>
                    </a:lnTo>
                    <a:lnTo>
                      <a:pt x="617347" y="171341"/>
                    </a:lnTo>
                    <a:lnTo>
                      <a:pt x="612064" y="174732"/>
                    </a:lnTo>
                    <a:lnTo>
                      <a:pt x="606781" y="178110"/>
                    </a:lnTo>
                    <a:lnTo>
                      <a:pt x="601510" y="181501"/>
                    </a:lnTo>
                    <a:lnTo>
                      <a:pt x="596252" y="184879"/>
                    </a:lnTo>
                    <a:lnTo>
                      <a:pt x="591007" y="188270"/>
                    </a:lnTo>
                    <a:lnTo>
                      <a:pt x="585788" y="191661"/>
                    </a:lnTo>
                    <a:lnTo>
                      <a:pt x="580568" y="195052"/>
                    </a:lnTo>
                    <a:lnTo>
                      <a:pt x="575374" y="198443"/>
                    </a:lnTo>
                    <a:lnTo>
                      <a:pt x="570192" y="201834"/>
                    </a:lnTo>
                    <a:lnTo>
                      <a:pt x="565023" y="205224"/>
                    </a:lnTo>
                    <a:lnTo>
                      <a:pt x="559880" y="208628"/>
                    </a:lnTo>
                    <a:lnTo>
                      <a:pt x="554749" y="212032"/>
                    </a:lnTo>
                    <a:lnTo>
                      <a:pt x="549631" y="215423"/>
                    </a:lnTo>
                    <a:lnTo>
                      <a:pt x="544538" y="218826"/>
                    </a:lnTo>
                    <a:lnTo>
                      <a:pt x="539458" y="222243"/>
                    </a:lnTo>
                    <a:lnTo>
                      <a:pt x="534404" y="225646"/>
                    </a:lnTo>
                    <a:lnTo>
                      <a:pt x="529374" y="229062"/>
                    </a:lnTo>
                    <a:lnTo>
                      <a:pt x="524358" y="232466"/>
                    </a:lnTo>
                    <a:lnTo>
                      <a:pt x="519367" y="235882"/>
                    </a:lnTo>
                    <a:lnTo>
                      <a:pt x="514388" y="239311"/>
                    </a:lnTo>
                    <a:lnTo>
                      <a:pt x="509435" y="242728"/>
                    </a:lnTo>
                    <a:lnTo>
                      <a:pt x="504508" y="246157"/>
                    </a:lnTo>
                    <a:lnTo>
                      <a:pt x="499606" y="249586"/>
                    </a:lnTo>
                    <a:lnTo>
                      <a:pt x="494729" y="253015"/>
                    </a:lnTo>
                    <a:lnTo>
                      <a:pt x="489877" y="256456"/>
                    </a:lnTo>
                    <a:lnTo>
                      <a:pt x="485039" y="259898"/>
                    </a:lnTo>
                    <a:lnTo>
                      <a:pt x="480238" y="263340"/>
                    </a:lnTo>
                    <a:lnTo>
                      <a:pt x="475463" y="266781"/>
                    </a:lnTo>
                    <a:lnTo>
                      <a:pt x="470700" y="270236"/>
                    </a:lnTo>
                    <a:lnTo>
                      <a:pt x="465976" y="273690"/>
                    </a:lnTo>
                    <a:lnTo>
                      <a:pt x="461277" y="277157"/>
                    </a:lnTo>
                    <a:lnTo>
                      <a:pt x="456603" y="280624"/>
                    </a:lnTo>
                    <a:lnTo>
                      <a:pt x="451968" y="284091"/>
                    </a:lnTo>
                    <a:lnTo>
                      <a:pt x="447358" y="287571"/>
                    </a:lnTo>
                    <a:lnTo>
                      <a:pt x="442773" y="291038"/>
                    </a:lnTo>
                    <a:lnTo>
                      <a:pt x="438214" y="294531"/>
                    </a:lnTo>
                    <a:lnTo>
                      <a:pt x="433693" y="298011"/>
                    </a:lnTo>
                    <a:lnTo>
                      <a:pt x="429197" y="301516"/>
                    </a:lnTo>
                    <a:lnTo>
                      <a:pt x="424739" y="305008"/>
                    </a:lnTo>
                    <a:lnTo>
                      <a:pt x="420319" y="308501"/>
                    </a:lnTo>
                    <a:lnTo>
                      <a:pt x="415925" y="312019"/>
                    </a:lnTo>
                    <a:lnTo>
                      <a:pt x="411556" y="315524"/>
                    </a:lnTo>
                    <a:lnTo>
                      <a:pt x="407226" y="319042"/>
                    </a:lnTo>
                    <a:lnTo>
                      <a:pt x="402946" y="322572"/>
                    </a:lnTo>
                    <a:lnTo>
                      <a:pt x="398678" y="326090"/>
                    </a:lnTo>
                    <a:lnTo>
                      <a:pt x="394462" y="329634"/>
                    </a:lnTo>
                    <a:lnTo>
                      <a:pt x="390271" y="333164"/>
                    </a:lnTo>
                    <a:lnTo>
                      <a:pt x="386118" y="336708"/>
                    </a:lnTo>
                    <a:lnTo>
                      <a:pt x="382004" y="340264"/>
                    </a:lnTo>
                    <a:lnTo>
                      <a:pt x="377927" y="343820"/>
                    </a:lnTo>
                    <a:lnTo>
                      <a:pt x="373888" y="347376"/>
                    </a:lnTo>
                    <a:lnTo>
                      <a:pt x="369888" y="350944"/>
                    </a:lnTo>
                    <a:lnTo>
                      <a:pt x="365925" y="354513"/>
                    </a:lnTo>
                    <a:lnTo>
                      <a:pt x="362001" y="358094"/>
                    </a:lnTo>
                    <a:lnTo>
                      <a:pt x="358115" y="361676"/>
                    </a:lnTo>
                    <a:lnTo>
                      <a:pt x="354267" y="365257"/>
                    </a:lnTo>
                    <a:lnTo>
                      <a:pt x="350469" y="368851"/>
                    </a:lnTo>
                    <a:lnTo>
                      <a:pt x="346698" y="372458"/>
                    </a:lnTo>
                    <a:lnTo>
                      <a:pt x="342989" y="376052"/>
                    </a:lnTo>
                    <a:lnTo>
                      <a:pt x="339306" y="379672"/>
                    </a:lnTo>
                    <a:lnTo>
                      <a:pt x="335674" y="383291"/>
                    </a:lnTo>
                    <a:lnTo>
                      <a:pt x="332080" y="386911"/>
                    </a:lnTo>
                    <a:lnTo>
                      <a:pt x="328524" y="390530"/>
                    </a:lnTo>
                    <a:lnTo>
                      <a:pt x="325019" y="394162"/>
                    </a:lnTo>
                    <a:lnTo>
                      <a:pt x="321564" y="397807"/>
                    </a:lnTo>
                    <a:lnTo>
                      <a:pt x="318148" y="401452"/>
                    </a:lnTo>
                    <a:lnTo>
                      <a:pt x="314770" y="405097"/>
                    </a:lnTo>
                    <a:lnTo>
                      <a:pt x="311442" y="408755"/>
                    </a:lnTo>
                    <a:lnTo>
                      <a:pt x="308166" y="412425"/>
                    </a:lnTo>
                    <a:lnTo>
                      <a:pt x="304927" y="416083"/>
                    </a:lnTo>
                    <a:lnTo>
                      <a:pt x="301739" y="419766"/>
                    </a:lnTo>
                    <a:lnTo>
                      <a:pt x="298602" y="423436"/>
                    </a:lnTo>
                    <a:lnTo>
                      <a:pt x="295504" y="427119"/>
                    </a:lnTo>
                    <a:lnTo>
                      <a:pt x="292456" y="430815"/>
                    </a:lnTo>
                    <a:lnTo>
                      <a:pt x="289459" y="434510"/>
                    </a:lnTo>
                    <a:lnTo>
                      <a:pt x="286512" y="438219"/>
                    </a:lnTo>
                    <a:lnTo>
                      <a:pt x="283617" y="441914"/>
                    </a:lnTo>
                    <a:lnTo>
                      <a:pt x="280759" y="445635"/>
                    </a:lnTo>
                    <a:lnTo>
                      <a:pt x="277953" y="449344"/>
                    </a:lnTo>
                    <a:lnTo>
                      <a:pt x="275209" y="453078"/>
                    </a:lnTo>
                    <a:lnTo>
                      <a:pt x="272504" y="456799"/>
                    </a:lnTo>
                    <a:lnTo>
                      <a:pt x="269850" y="460545"/>
                    </a:lnTo>
                    <a:lnTo>
                      <a:pt x="264516" y="468292"/>
                    </a:lnTo>
                    <a:lnTo>
                      <a:pt x="261811" y="472331"/>
                    </a:lnTo>
                    <a:lnTo>
                      <a:pt x="259042" y="476484"/>
                    </a:lnTo>
                    <a:lnTo>
                      <a:pt x="256274" y="480675"/>
                    </a:lnTo>
                    <a:lnTo>
                      <a:pt x="253518" y="484891"/>
                    </a:lnTo>
                    <a:lnTo>
                      <a:pt x="250749" y="489146"/>
                    </a:lnTo>
                    <a:lnTo>
                      <a:pt x="247993" y="493438"/>
                    </a:lnTo>
                    <a:lnTo>
                      <a:pt x="245225" y="497756"/>
                    </a:lnTo>
                    <a:lnTo>
                      <a:pt x="242469" y="502112"/>
                    </a:lnTo>
                    <a:lnTo>
                      <a:pt x="239725" y="506481"/>
                    </a:lnTo>
                    <a:lnTo>
                      <a:pt x="236982" y="510901"/>
                    </a:lnTo>
                    <a:lnTo>
                      <a:pt x="234252" y="515320"/>
                    </a:lnTo>
                    <a:lnTo>
                      <a:pt x="231521" y="519791"/>
                    </a:lnTo>
                    <a:lnTo>
                      <a:pt x="228816" y="524274"/>
                    </a:lnTo>
                    <a:lnTo>
                      <a:pt x="226111" y="528770"/>
                    </a:lnTo>
                    <a:lnTo>
                      <a:pt x="223419" y="533304"/>
                    </a:lnTo>
                    <a:lnTo>
                      <a:pt x="220739" y="537876"/>
                    </a:lnTo>
                    <a:lnTo>
                      <a:pt x="218084" y="542435"/>
                    </a:lnTo>
                    <a:lnTo>
                      <a:pt x="215443" y="547032"/>
                    </a:lnTo>
                    <a:lnTo>
                      <a:pt x="212801" y="551655"/>
                    </a:lnTo>
                    <a:lnTo>
                      <a:pt x="210198" y="556278"/>
                    </a:lnTo>
                    <a:lnTo>
                      <a:pt x="207620" y="560926"/>
                    </a:lnTo>
                    <a:lnTo>
                      <a:pt x="205042" y="565600"/>
                    </a:lnTo>
                    <a:lnTo>
                      <a:pt x="202502" y="570286"/>
                    </a:lnTo>
                    <a:lnTo>
                      <a:pt x="199974" y="574972"/>
                    </a:lnTo>
                    <a:lnTo>
                      <a:pt x="197485" y="579697"/>
                    </a:lnTo>
                    <a:lnTo>
                      <a:pt x="195009" y="584408"/>
                    </a:lnTo>
                    <a:lnTo>
                      <a:pt x="192558" y="589146"/>
                    </a:lnTo>
                    <a:lnTo>
                      <a:pt x="190145" y="593883"/>
                    </a:lnTo>
                    <a:lnTo>
                      <a:pt x="187757" y="598632"/>
                    </a:lnTo>
                    <a:lnTo>
                      <a:pt x="185407" y="603395"/>
                    </a:lnTo>
                    <a:lnTo>
                      <a:pt x="183071" y="608157"/>
                    </a:lnTo>
                    <a:lnTo>
                      <a:pt x="180785" y="612933"/>
                    </a:lnTo>
                    <a:lnTo>
                      <a:pt x="178524" y="617708"/>
                    </a:lnTo>
                    <a:lnTo>
                      <a:pt x="176302" y="622483"/>
                    </a:lnTo>
                    <a:lnTo>
                      <a:pt x="174105" y="627271"/>
                    </a:lnTo>
                    <a:lnTo>
                      <a:pt x="171958" y="632046"/>
                    </a:lnTo>
                    <a:lnTo>
                      <a:pt x="169837" y="636834"/>
                    </a:lnTo>
                    <a:lnTo>
                      <a:pt x="167767" y="641609"/>
                    </a:lnTo>
                    <a:lnTo>
                      <a:pt x="165723" y="646397"/>
                    </a:lnTo>
                    <a:lnTo>
                      <a:pt x="163728" y="651172"/>
                    </a:lnTo>
                    <a:lnTo>
                      <a:pt x="161786" y="655947"/>
                    </a:lnTo>
                    <a:lnTo>
                      <a:pt x="159868" y="660710"/>
                    </a:lnTo>
                    <a:lnTo>
                      <a:pt x="158001" y="665472"/>
                    </a:lnTo>
                    <a:lnTo>
                      <a:pt x="156185" y="670222"/>
                    </a:lnTo>
                    <a:lnTo>
                      <a:pt x="154419" y="674959"/>
                    </a:lnTo>
                    <a:lnTo>
                      <a:pt x="152692" y="679696"/>
                    </a:lnTo>
                    <a:lnTo>
                      <a:pt x="151016" y="684408"/>
                    </a:lnTo>
                    <a:lnTo>
                      <a:pt x="149390" y="689120"/>
                    </a:lnTo>
                    <a:lnTo>
                      <a:pt x="147816" y="693806"/>
                    </a:lnTo>
                    <a:lnTo>
                      <a:pt x="146292" y="698493"/>
                    </a:lnTo>
                    <a:lnTo>
                      <a:pt x="144818" y="703141"/>
                    </a:lnTo>
                    <a:lnTo>
                      <a:pt x="143396" y="707789"/>
                    </a:lnTo>
                    <a:lnTo>
                      <a:pt x="142024" y="712412"/>
                    </a:lnTo>
                    <a:lnTo>
                      <a:pt x="140716" y="717009"/>
                    </a:lnTo>
                    <a:lnTo>
                      <a:pt x="139459" y="721581"/>
                    </a:lnTo>
                    <a:lnTo>
                      <a:pt x="138265" y="726140"/>
                    </a:lnTo>
                    <a:lnTo>
                      <a:pt x="137122" y="730674"/>
                    </a:lnTo>
                    <a:lnTo>
                      <a:pt x="136043" y="735183"/>
                    </a:lnTo>
                    <a:lnTo>
                      <a:pt x="135014" y="739653"/>
                    </a:lnTo>
                    <a:lnTo>
                      <a:pt x="134049" y="744098"/>
                    </a:lnTo>
                    <a:lnTo>
                      <a:pt x="133147" y="748518"/>
                    </a:lnTo>
                    <a:lnTo>
                      <a:pt x="132296" y="752912"/>
                    </a:lnTo>
                    <a:lnTo>
                      <a:pt x="131509" y="757255"/>
                    </a:lnTo>
                    <a:lnTo>
                      <a:pt x="130785" y="761573"/>
                    </a:lnTo>
                    <a:lnTo>
                      <a:pt x="130124" y="765866"/>
                    </a:lnTo>
                    <a:lnTo>
                      <a:pt x="129527" y="770108"/>
                    </a:lnTo>
                    <a:lnTo>
                      <a:pt x="128994" y="774311"/>
                    </a:lnTo>
                    <a:lnTo>
                      <a:pt x="128524" y="778490"/>
                    </a:lnTo>
                    <a:lnTo>
                      <a:pt x="128118" y="782617"/>
                    </a:lnTo>
                    <a:lnTo>
                      <a:pt x="127762" y="786707"/>
                    </a:lnTo>
                    <a:lnTo>
                      <a:pt x="127483" y="790745"/>
                    </a:lnTo>
                    <a:lnTo>
                      <a:pt x="127267" y="794746"/>
                    </a:lnTo>
                    <a:lnTo>
                      <a:pt x="127114" y="798708"/>
                    </a:lnTo>
                    <a:lnTo>
                      <a:pt x="127026" y="802620"/>
                    </a:lnTo>
                    <a:lnTo>
                      <a:pt x="126987" y="806481"/>
                    </a:lnTo>
                    <a:lnTo>
                      <a:pt x="127026" y="810291"/>
                    </a:lnTo>
                    <a:lnTo>
                      <a:pt x="127127" y="814063"/>
                    </a:lnTo>
                    <a:lnTo>
                      <a:pt x="127292" y="817784"/>
                    </a:lnTo>
                    <a:lnTo>
                      <a:pt x="127521" y="821454"/>
                    </a:lnTo>
                    <a:lnTo>
                      <a:pt x="127813" y="825073"/>
                    </a:lnTo>
                    <a:lnTo>
                      <a:pt x="128169" y="828642"/>
                    </a:lnTo>
                    <a:lnTo>
                      <a:pt x="128575" y="832160"/>
                    </a:lnTo>
                    <a:lnTo>
                      <a:pt x="129058" y="835627"/>
                    </a:lnTo>
                    <a:lnTo>
                      <a:pt x="129591" y="839043"/>
                    </a:lnTo>
                    <a:lnTo>
                      <a:pt x="130201" y="842422"/>
                    </a:lnTo>
                    <a:lnTo>
                      <a:pt x="130861" y="845736"/>
                    </a:lnTo>
                    <a:lnTo>
                      <a:pt x="131585" y="849000"/>
                    </a:lnTo>
                    <a:lnTo>
                      <a:pt x="132372" y="852226"/>
                    </a:lnTo>
                    <a:lnTo>
                      <a:pt x="133223" y="855401"/>
                    </a:lnTo>
                    <a:lnTo>
                      <a:pt x="134138" y="858538"/>
                    </a:lnTo>
                    <a:lnTo>
                      <a:pt x="135103" y="861611"/>
                    </a:lnTo>
                    <a:lnTo>
                      <a:pt x="136144" y="864659"/>
                    </a:lnTo>
                    <a:lnTo>
                      <a:pt x="137236" y="867657"/>
                    </a:lnTo>
                    <a:lnTo>
                      <a:pt x="138392" y="870616"/>
                    </a:lnTo>
                    <a:lnTo>
                      <a:pt x="139624" y="873537"/>
                    </a:lnTo>
                    <a:lnTo>
                      <a:pt x="140919" y="876420"/>
                    </a:lnTo>
                    <a:lnTo>
                      <a:pt x="142291" y="879277"/>
                    </a:lnTo>
                    <a:lnTo>
                      <a:pt x="143713" y="882071"/>
                    </a:lnTo>
                    <a:lnTo>
                      <a:pt x="147193" y="888294"/>
                    </a:lnTo>
                    <a:lnTo>
                      <a:pt x="154691" y="907182"/>
                    </a:lnTo>
                    <a:lnTo>
                      <a:pt x="155877" y="926770"/>
                    </a:lnTo>
                    <a:lnTo>
                      <a:pt x="151114" y="945619"/>
                    </a:lnTo>
                    <a:lnTo>
                      <a:pt x="140766" y="962292"/>
                    </a:lnTo>
                    <a:lnTo>
                      <a:pt x="125197" y="975352"/>
                    </a:lnTo>
                    <a:lnTo>
                      <a:pt x="106309" y="982850"/>
                    </a:lnTo>
                    <a:lnTo>
                      <a:pt x="86721" y="984036"/>
                    </a:lnTo>
                    <a:lnTo>
                      <a:pt x="67872" y="979274"/>
                    </a:lnTo>
                    <a:lnTo>
                      <a:pt x="51199" y="968926"/>
                    </a:lnTo>
                    <a:lnTo>
                      <a:pt x="38138" y="953356"/>
                    </a:lnTo>
                    <a:lnTo>
                      <a:pt x="32309" y="943069"/>
                    </a:lnTo>
                    <a:lnTo>
                      <a:pt x="29413" y="937481"/>
                    </a:lnTo>
                    <a:lnTo>
                      <a:pt x="26670" y="931880"/>
                    </a:lnTo>
                    <a:lnTo>
                      <a:pt x="24067" y="926216"/>
                    </a:lnTo>
                    <a:lnTo>
                      <a:pt x="21615" y="920514"/>
                    </a:lnTo>
                    <a:lnTo>
                      <a:pt x="19304" y="914773"/>
                    </a:lnTo>
                    <a:lnTo>
                      <a:pt x="17132" y="908995"/>
                    </a:lnTo>
                    <a:lnTo>
                      <a:pt x="15100" y="903191"/>
                    </a:lnTo>
                    <a:lnTo>
                      <a:pt x="13208" y="897336"/>
                    </a:lnTo>
                    <a:lnTo>
                      <a:pt x="11456" y="891494"/>
                    </a:lnTo>
                    <a:lnTo>
                      <a:pt x="9830" y="885589"/>
                    </a:lnTo>
                    <a:lnTo>
                      <a:pt x="8344" y="879696"/>
                    </a:lnTo>
                    <a:lnTo>
                      <a:pt x="6985" y="873765"/>
                    </a:lnTo>
                    <a:lnTo>
                      <a:pt x="5766" y="867822"/>
                    </a:lnTo>
                    <a:lnTo>
                      <a:pt x="4661" y="861865"/>
                    </a:lnTo>
                    <a:lnTo>
                      <a:pt x="3683" y="855909"/>
                    </a:lnTo>
                    <a:lnTo>
                      <a:pt x="2832" y="849927"/>
                    </a:lnTo>
                    <a:lnTo>
                      <a:pt x="2083" y="843946"/>
                    </a:lnTo>
                    <a:lnTo>
                      <a:pt x="1461" y="837977"/>
                    </a:lnTo>
                    <a:lnTo>
                      <a:pt x="953" y="831982"/>
                    </a:lnTo>
                    <a:lnTo>
                      <a:pt x="559" y="825988"/>
                    </a:lnTo>
                    <a:lnTo>
                      <a:pt x="267" y="819993"/>
                    </a:lnTo>
                    <a:lnTo>
                      <a:pt x="89" y="813999"/>
                    </a:lnTo>
                    <a:lnTo>
                      <a:pt x="0" y="808017"/>
                    </a:lnTo>
                    <a:lnTo>
                      <a:pt x="26" y="802010"/>
                    </a:lnTo>
                    <a:lnTo>
                      <a:pt x="140" y="796029"/>
                    </a:lnTo>
                    <a:lnTo>
                      <a:pt x="356" y="790047"/>
                    </a:lnTo>
                    <a:lnTo>
                      <a:pt x="661" y="784065"/>
                    </a:lnTo>
                    <a:lnTo>
                      <a:pt x="1054" y="778096"/>
                    </a:lnTo>
                    <a:lnTo>
                      <a:pt x="1550" y="772127"/>
                    </a:lnTo>
                    <a:lnTo>
                      <a:pt x="2121" y="766158"/>
                    </a:lnTo>
                    <a:lnTo>
                      <a:pt x="2781" y="760202"/>
                    </a:lnTo>
                    <a:lnTo>
                      <a:pt x="3518" y="754258"/>
                    </a:lnTo>
                    <a:lnTo>
                      <a:pt x="4344" y="748302"/>
                    </a:lnTo>
                    <a:lnTo>
                      <a:pt x="5245" y="742371"/>
                    </a:lnTo>
                    <a:lnTo>
                      <a:pt x="6223" y="736440"/>
                    </a:lnTo>
                    <a:lnTo>
                      <a:pt x="7290" y="730522"/>
                    </a:lnTo>
                    <a:lnTo>
                      <a:pt x="8408" y="724616"/>
                    </a:lnTo>
                    <a:lnTo>
                      <a:pt x="9614" y="718711"/>
                    </a:lnTo>
                    <a:lnTo>
                      <a:pt x="10884" y="712818"/>
                    </a:lnTo>
                    <a:lnTo>
                      <a:pt x="12218" y="706938"/>
                    </a:lnTo>
                    <a:lnTo>
                      <a:pt x="13615" y="701071"/>
                    </a:lnTo>
                    <a:lnTo>
                      <a:pt x="15088" y="695203"/>
                    </a:lnTo>
                    <a:lnTo>
                      <a:pt x="16625" y="689361"/>
                    </a:lnTo>
                    <a:lnTo>
                      <a:pt x="18212" y="683519"/>
                    </a:lnTo>
                    <a:lnTo>
                      <a:pt x="19863" y="677690"/>
                    </a:lnTo>
                    <a:lnTo>
                      <a:pt x="21577" y="671873"/>
                    </a:lnTo>
                    <a:lnTo>
                      <a:pt x="23343" y="666069"/>
                    </a:lnTo>
                    <a:lnTo>
                      <a:pt x="25171" y="660266"/>
                    </a:lnTo>
                    <a:lnTo>
                      <a:pt x="27051" y="654500"/>
                    </a:lnTo>
                    <a:lnTo>
                      <a:pt x="28982" y="648734"/>
                    </a:lnTo>
                    <a:lnTo>
                      <a:pt x="30963" y="642981"/>
                    </a:lnTo>
                    <a:lnTo>
                      <a:pt x="32995" y="637240"/>
                    </a:lnTo>
                    <a:lnTo>
                      <a:pt x="35077" y="631513"/>
                    </a:lnTo>
                    <a:lnTo>
                      <a:pt x="37211" y="625810"/>
                    </a:lnTo>
                    <a:lnTo>
                      <a:pt x="39383" y="620108"/>
                    </a:lnTo>
                    <a:lnTo>
                      <a:pt x="41605" y="614431"/>
                    </a:lnTo>
                    <a:lnTo>
                      <a:pt x="43866" y="608767"/>
                    </a:lnTo>
                    <a:lnTo>
                      <a:pt x="46165" y="603128"/>
                    </a:lnTo>
                    <a:lnTo>
                      <a:pt x="48514" y="597502"/>
                    </a:lnTo>
                    <a:lnTo>
                      <a:pt x="50902" y="591889"/>
                    </a:lnTo>
                    <a:lnTo>
                      <a:pt x="53327" y="586301"/>
                    </a:lnTo>
                    <a:lnTo>
                      <a:pt x="55791" y="580725"/>
                    </a:lnTo>
                    <a:lnTo>
                      <a:pt x="58281" y="575163"/>
                    </a:lnTo>
                    <a:lnTo>
                      <a:pt x="60808" y="569638"/>
                    </a:lnTo>
                    <a:lnTo>
                      <a:pt x="63386" y="564114"/>
                    </a:lnTo>
                    <a:lnTo>
                      <a:pt x="65977" y="558627"/>
                    </a:lnTo>
                    <a:lnTo>
                      <a:pt x="68606" y="553154"/>
                    </a:lnTo>
                    <a:lnTo>
                      <a:pt x="71260" y="547705"/>
                    </a:lnTo>
                    <a:lnTo>
                      <a:pt x="73952" y="542282"/>
                    </a:lnTo>
                    <a:lnTo>
                      <a:pt x="76657" y="536872"/>
                    </a:lnTo>
                    <a:lnTo>
                      <a:pt x="79401" y="531488"/>
                    </a:lnTo>
                    <a:lnTo>
                      <a:pt x="82169" y="526128"/>
                    </a:lnTo>
                    <a:lnTo>
                      <a:pt x="84963" y="520794"/>
                    </a:lnTo>
                    <a:lnTo>
                      <a:pt x="87770" y="515498"/>
                    </a:lnTo>
                    <a:lnTo>
                      <a:pt x="90602" y="510215"/>
                    </a:lnTo>
                    <a:lnTo>
                      <a:pt x="93460" y="504957"/>
                    </a:lnTo>
                    <a:lnTo>
                      <a:pt x="96330" y="499738"/>
                    </a:lnTo>
                    <a:lnTo>
                      <a:pt x="99225" y="494543"/>
                    </a:lnTo>
                    <a:lnTo>
                      <a:pt x="102134" y="489362"/>
                    </a:lnTo>
                    <a:lnTo>
                      <a:pt x="105055" y="484231"/>
                    </a:lnTo>
                    <a:lnTo>
                      <a:pt x="107988" y="479113"/>
                    </a:lnTo>
                    <a:lnTo>
                      <a:pt x="110947" y="474033"/>
                    </a:lnTo>
                    <a:lnTo>
                      <a:pt x="113906" y="468991"/>
                    </a:lnTo>
                    <a:lnTo>
                      <a:pt x="116878" y="463974"/>
                    </a:lnTo>
                    <a:lnTo>
                      <a:pt x="119875" y="458996"/>
                    </a:lnTo>
                    <a:lnTo>
                      <a:pt x="122873" y="454043"/>
                    </a:lnTo>
                    <a:lnTo>
                      <a:pt x="125870" y="449128"/>
                    </a:lnTo>
                    <a:lnTo>
                      <a:pt x="128880" y="444238"/>
                    </a:lnTo>
                    <a:lnTo>
                      <a:pt x="131890" y="439400"/>
                    </a:lnTo>
                    <a:lnTo>
                      <a:pt x="134912" y="434586"/>
                    </a:lnTo>
                    <a:lnTo>
                      <a:pt x="137935" y="429811"/>
                    </a:lnTo>
                    <a:lnTo>
                      <a:pt x="140957" y="425074"/>
                    </a:lnTo>
                    <a:lnTo>
                      <a:pt x="143980" y="420388"/>
                    </a:lnTo>
                    <a:lnTo>
                      <a:pt x="147003" y="415727"/>
                    </a:lnTo>
                    <a:lnTo>
                      <a:pt x="150038" y="411104"/>
                    </a:lnTo>
                    <a:lnTo>
                      <a:pt x="153048" y="406532"/>
                    </a:lnTo>
                    <a:lnTo>
                      <a:pt x="156070" y="401986"/>
                    </a:lnTo>
                    <a:lnTo>
                      <a:pt x="159144" y="397401"/>
                    </a:lnTo>
                    <a:lnTo>
                      <a:pt x="165545" y="388079"/>
                    </a:lnTo>
                    <a:lnTo>
                      <a:pt x="168910" y="383329"/>
                    </a:lnTo>
                    <a:lnTo>
                      <a:pt x="172326" y="378605"/>
                    </a:lnTo>
                    <a:lnTo>
                      <a:pt x="175781" y="373919"/>
                    </a:lnTo>
                    <a:lnTo>
                      <a:pt x="179299" y="369245"/>
                    </a:lnTo>
                    <a:lnTo>
                      <a:pt x="182855" y="364610"/>
                    </a:lnTo>
                    <a:lnTo>
                      <a:pt x="186462" y="359999"/>
                    </a:lnTo>
                    <a:lnTo>
                      <a:pt x="190106" y="355415"/>
                    </a:lnTo>
                    <a:lnTo>
                      <a:pt x="193789" y="350855"/>
                    </a:lnTo>
                    <a:lnTo>
                      <a:pt x="197523" y="346321"/>
                    </a:lnTo>
                    <a:lnTo>
                      <a:pt x="201308" y="341813"/>
                    </a:lnTo>
                    <a:lnTo>
                      <a:pt x="205118" y="337343"/>
                    </a:lnTo>
                    <a:lnTo>
                      <a:pt x="208979" y="332885"/>
                    </a:lnTo>
                    <a:lnTo>
                      <a:pt x="212877" y="328453"/>
                    </a:lnTo>
                    <a:lnTo>
                      <a:pt x="216827" y="324046"/>
                    </a:lnTo>
                    <a:lnTo>
                      <a:pt x="220803" y="319677"/>
                    </a:lnTo>
                    <a:lnTo>
                      <a:pt x="224815" y="315308"/>
                    </a:lnTo>
                    <a:lnTo>
                      <a:pt x="228880" y="310977"/>
                    </a:lnTo>
                    <a:lnTo>
                      <a:pt x="232969" y="306672"/>
                    </a:lnTo>
                    <a:lnTo>
                      <a:pt x="237109" y="302380"/>
                    </a:lnTo>
                    <a:lnTo>
                      <a:pt x="241275" y="298112"/>
                    </a:lnTo>
                    <a:lnTo>
                      <a:pt x="245479" y="293871"/>
                    </a:lnTo>
                    <a:lnTo>
                      <a:pt x="249720" y="289654"/>
                    </a:lnTo>
                    <a:lnTo>
                      <a:pt x="253987" y="285450"/>
                    </a:lnTo>
                    <a:lnTo>
                      <a:pt x="258306" y="281272"/>
                    </a:lnTo>
                    <a:lnTo>
                      <a:pt x="262649" y="277119"/>
                    </a:lnTo>
                    <a:lnTo>
                      <a:pt x="267030" y="272966"/>
                    </a:lnTo>
                    <a:lnTo>
                      <a:pt x="271425" y="268852"/>
                    </a:lnTo>
                    <a:lnTo>
                      <a:pt x="275870" y="264762"/>
                    </a:lnTo>
                    <a:lnTo>
                      <a:pt x="280340" y="260673"/>
                    </a:lnTo>
                    <a:lnTo>
                      <a:pt x="284849" y="256621"/>
                    </a:lnTo>
                    <a:lnTo>
                      <a:pt x="289382" y="252570"/>
                    </a:lnTo>
                    <a:lnTo>
                      <a:pt x="293942" y="248557"/>
                    </a:lnTo>
                    <a:lnTo>
                      <a:pt x="298526" y="244544"/>
                    </a:lnTo>
                    <a:lnTo>
                      <a:pt x="303149" y="240556"/>
                    </a:lnTo>
                    <a:lnTo>
                      <a:pt x="307797" y="236581"/>
                    </a:lnTo>
                    <a:lnTo>
                      <a:pt x="312471" y="232631"/>
                    </a:lnTo>
                    <a:lnTo>
                      <a:pt x="317183" y="228694"/>
                    </a:lnTo>
                    <a:lnTo>
                      <a:pt x="321907" y="224782"/>
                    </a:lnTo>
                    <a:lnTo>
                      <a:pt x="326670" y="220871"/>
                    </a:lnTo>
                    <a:lnTo>
                      <a:pt x="331445" y="216985"/>
                    </a:lnTo>
                    <a:lnTo>
                      <a:pt x="336258" y="213111"/>
                    </a:lnTo>
                    <a:lnTo>
                      <a:pt x="341084" y="209250"/>
                    </a:lnTo>
                    <a:lnTo>
                      <a:pt x="345948" y="205415"/>
                    </a:lnTo>
                    <a:lnTo>
                      <a:pt x="350825" y="201580"/>
                    </a:lnTo>
                    <a:lnTo>
                      <a:pt x="355727" y="197770"/>
                    </a:lnTo>
                    <a:lnTo>
                      <a:pt x="360655" y="193960"/>
                    </a:lnTo>
                    <a:lnTo>
                      <a:pt x="365595" y="190175"/>
                    </a:lnTo>
                    <a:lnTo>
                      <a:pt x="370574" y="186403"/>
                    </a:lnTo>
                    <a:lnTo>
                      <a:pt x="375565" y="182644"/>
                    </a:lnTo>
                    <a:lnTo>
                      <a:pt x="380581" y="178897"/>
                    </a:lnTo>
                    <a:lnTo>
                      <a:pt x="385610" y="175164"/>
                    </a:lnTo>
                    <a:lnTo>
                      <a:pt x="390652" y="171443"/>
                    </a:lnTo>
                    <a:lnTo>
                      <a:pt x="395732" y="167734"/>
                    </a:lnTo>
                    <a:lnTo>
                      <a:pt x="400812" y="164038"/>
                    </a:lnTo>
                    <a:lnTo>
                      <a:pt x="405930" y="160355"/>
                    </a:lnTo>
                    <a:lnTo>
                      <a:pt x="411048" y="156672"/>
                    </a:lnTo>
                    <a:lnTo>
                      <a:pt x="416192" y="153015"/>
                    </a:lnTo>
                    <a:lnTo>
                      <a:pt x="421348" y="149357"/>
                    </a:lnTo>
                    <a:lnTo>
                      <a:pt x="426530" y="145712"/>
                    </a:lnTo>
                    <a:lnTo>
                      <a:pt x="431724" y="142093"/>
                    </a:lnTo>
                    <a:lnTo>
                      <a:pt x="436931" y="138461"/>
                    </a:lnTo>
                    <a:lnTo>
                      <a:pt x="442151" y="134854"/>
                    </a:lnTo>
                    <a:lnTo>
                      <a:pt x="447383" y="131247"/>
                    </a:lnTo>
                    <a:lnTo>
                      <a:pt x="452641" y="127666"/>
                    </a:lnTo>
                    <a:lnTo>
                      <a:pt x="457899" y="124071"/>
                    </a:lnTo>
                    <a:lnTo>
                      <a:pt x="463182" y="120503"/>
                    </a:lnTo>
                    <a:lnTo>
                      <a:pt x="468465" y="116934"/>
                    </a:lnTo>
                    <a:lnTo>
                      <a:pt x="473761" y="113378"/>
                    </a:lnTo>
                    <a:lnTo>
                      <a:pt x="479082" y="109822"/>
                    </a:lnTo>
                    <a:lnTo>
                      <a:pt x="484403" y="106279"/>
                    </a:lnTo>
                    <a:lnTo>
                      <a:pt x="489738" y="102748"/>
                    </a:lnTo>
                    <a:lnTo>
                      <a:pt x="495084" y="99230"/>
                    </a:lnTo>
                    <a:lnTo>
                      <a:pt x="500431" y="95712"/>
                    </a:lnTo>
                    <a:lnTo>
                      <a:pt x="505791" y="92194"/>
                    </a:lnTo>
                    <a:lnTo>
                      <a:pt x="511162" y="88689"/>
                    </a:lnTo>
                    <a:lnTo>
                      <a:pt x="516534" y="85197"/>
                    </a:lnTo>
                    <a:lnTo>
                      <a:pt x="521932" y="81704"/>
                    </a:lnTo>
                    <a:lnTo>
                      <a:pt x="527317" y="78224"/>
                    </a:lnTo>
                    <a:lnTo>
                      <a:pt x="532727" y="74732"/>
                    </a:lnTo>
                    <a:lnTo>
                      <a:pt x="538125" y="71265"/>
                    </a:lnTo>
                    <a:lnTo>
                      <a:pt x="543535" y="67798"/>
                    </a:lnTo>
                    <a:lnTo>
                      <a:pt x="548958" y="64331"/>
                    </a:lnTo>
                    <a:lnTo>
                      <a:pt x="554368" y="60876"/>
                    </a:lnTo>
                    <a:lnTo>
                      <a:pt x="559791" y="57435"/>
                    </a:lnTo>
                    <a:lnTo>
                      <a:pt x="565226" y="53980"/>
                    </a:lnTo>
                    <a:lnTo>
                      <a:pt x="570649" y="50538"/>
                    </a:lnTo>
                    <a:lnTo>
                      <a:pt x="576085" y="47097"/>
                    </a:lnTo>
                    <a:lnTo>
                      <a:pt x="581520" y="43668"/>
                    </a:lnTo>
                    <a:lnTo>
                      <a:pt x="586956" y="40239"/>
                    </a:lnTo>
                    <a:lnTo>
                      <a:pt x="592392" y="36810"/>
                    </a:lnTo>
                    <a:lnTo>
                      <a:pt x="597840" y="33394"/>
                    </a:lnTo>
                    <a:lnTo>
                      <a:pt x="603276" y="29977"/>
                    </a:lnTo>
                    <a:lnTo>
                      <a:pt x="608711" y="26561"/>
                    </a:lnTo>
                    <a:lnTo>
                      <a:pt x="614147" y="23145"/>
                    </a:lnTo>
                    <a:lnTo>
                      <a:pt x="619582" y="19728"/>
                    </a:lnTo>
                    <a:lnTo>
                      <a:pt x="625018" y="16337"/>
                    </a:lnTo>
                    <a:lnTo>
                      <a:pt x="630453" y="12921"/>
                    </a:lnTo>
                    <a:lnTo>
                      <a:pt x="635876" y="9530"/>
                    </a:lnTo>
                    <a:close/>
                  </a:path>
                </a:pathLst>
              </a:custGeom>
              <a:solidFill>
                <a:schemeClr val="accent1"/>
              </a:solidFill>
              <a:ln w="127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0" name="TextBox 72">
              <a:extLst>
                <a:ext uri="{FF2B5EF4-FFF2-40B4-BE49-F238E27FC236}">
                  <a16:creationId xmlns:a16="http://schemas.microsoft.com/office/drawing/2014/main" id="{32CBF591-03D8-D8F4-4A14-78DB68F618CE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888903" y="872829"/>
              <a:ext cx="543799" cy="131728"/>
            </a:xfrm>
            <a:custGeom>
              <a:avLst/>
              <a:gdLst/>
              <a:ahLst/>
              <a:cxnLst/>
              <a:rect l="l" t="t" r="r" b="b"/>
              <a:pathLst>
                <a:path w="4545787" h="1119226">
                  <a:moveTo>
                    <a:pt x="41453" y="1004621"/>
                  </a:moveTo>
                  <a:lnTo>
                    <a:pt x="201168" y="1004621"/>
                  </a:lnTo>
                  <a:cubicBezTo>
                    <a:pt x="213360" y="1004621"/>
                    <a:pt x="223520" y="1008685"/>
                    <a:pt x="231648" y="1016813"/>
                  </a:cubicBezTo>
                  <a:cubicBezTo>
                    <a:pt x="239776" y="1024941"/>
                    <a:pt x="243840" y="1034695"/>
                    <a:pt x="243840" y="1046074"/>
                  </a:cubicBezTo>
                  <a:lnTo>
                    <a:pt x="243840" y="1076554"/>
                  </a:lnTo>
                  <a:cubicBezTo>
                    <a:pt x="243840" y="1087933"/>
                    <a:pt x="239776" y="1097890"/>
                    <a:pt x="231648" y="1106424"/>
                  </a:cubicBezTo>
                  <a:cubicBezTo>
                    <a:pt x="223520" y="1114959"/>
                    <a:pt x="213360" y="1119226"/>
                    <a:pt x="201168" y="1119226"/>
                  </a:cubicBezTo>
                  <a:lnTo>
                    <a:pt x="41453" y="1119226"/>
                  </a:lnTo>
                  <a:cubicBezTo>
                    <a:pt x="30074" y="1119226"/>
                    <a:pt x="20320" y="1114959"/>
                    <a:pt x="12192" y="1106424"/>
                  </a:cubicBezTo>
                  <a:cubicBezTo>
                    <a:pt x="4064" y="1097890"/>
                    <a:pt x="0" y="1087933"/>
                    <a:pt x="0" y="1076554"/>
                  </a:cubicBezTo>
                  <a:lnTo>
                    <a:pt x="0" y="1046074"/>
                  </a:lnTo>
                  <a:cubicBezTo>
                    <a:pt x="0" y="1034695"/>
                    <a:pt x="4064" y="1024941"/>
                    <a:pt x="12192" y="1016813"/>
                  </a:cubicBezTo>
                  <a:cubicBezTo>
                    <a:pt x="20320" y="1008685"/>
                    <a:pt x="30074" y="1004621"/>
                    <a:pt x="41453" y="1004621"/>
                  </a:cubicBezTo>
                  <a:close/>
                  <a:moveTo>
                    <a:pt x="1404061" y="813207"/>
                  </a:moveTo>
                  <a:cubicBezTo>
                    <a:pt x="1392682" y="813207"/>
                    <a:pt x="1382928" y="815239"/>
                    <a:pt x="1374800" y="819303"/>
                  </a:cubicBezTo>
                  <a:cubicBezTo>
                    <a:pt x="1366672" y="823367"/>
                    <a:pt x="1362609" y="828244"/>
                    <a:pt x="1362609" y="833933"/>
                  </a:cubicBezTo>
                  <a:cubicBezTo>
                    <a:pt x="1362609" y="839623"/>
                    <a:pt x="1366063" y="846532"/>
                    <a:pt x="1372972" y="854660"/>
                  </a:cubicBezTo>
                  <a:cubicBezTo>
                    <a:pt x="1379881" y="862788"/>
                    <a:pt x="1388212" y="870103"/>
                    <a:pt x="1397965" y="876605"/>
                  </a:cubicBezTo>
                  <a:lnTo>
                    <a:pt x="1438199" y="899770"/>
                  </a:lnTo>
                  <a:cubicBezTo>
                    <a:pt x="1447952" y="906272"/>
                    <a:pt x="1459941" y="909524"/>
                    <a:pt x="1474165" y="909524"/>
                  </a:cubicBezTo>
                  <a:cubicBezTo>
                    <a:pt x="1488389" y="909524"/>
                    <a:pt x="1501191" y="906272"/>
                    <a:pt x="1512570" y="899770"/>
                  </a:cubicBezTo>
                  <a:lnTo>
                    <a:pt x="1549146" y="877824"/>
                  </a:lnTo>
                  <a:cubicBezTo>
                    <a:pt x="1558900" y="871322"/>
                    <a:pt x="1567637" y="863804"/>
                    <a:pt x="1575359" y="855269"/>
                  </a:cubicBezTo>
                  <a:cubicBezTo>
                    <a:pt x="1583080" y="846735"/>
                    <a:pt x="1586941" y="839623"/>
                    <a:pt x="1586941" y="833933"/>
                  </a:cubicBezTo>
                  <a:cubicBezTo>
                    <a:pt x="1586941" y="828244"/>
                    <a:pt x="1582471" y="823367"/>
                    <a:pt x="1573530" y="819303"/>
                  </a:cubicBezTo>
                  <a:cubicBezTo>
                    <a:pt x="1564589" y="815239"/>
                    <a:pt x="1554429" y="813207"/>
                    <a:pt x="1543050" y="813207"/>
                  </a:cubicBezTo>
                  <a:close/>
                  <a:moveTo>
                    <a:pt x="1304087" y="659588"/>
                  </a:moveTo>
                  <a:lnTo>
                    <a:pt x="1318717" y="659588"/>
                  </a:lnTo>
                  <a:cubicBezTo>
                    <a:pt x="1330097" y="659588"/>
                    <a:pt x="1340256" y="661620"/>
                    <a:pt x="1349197" y="665684"/>
                  </a:cubicBezTo>
                  <a:cubicBezTo>
                    <a:pt x="1358138" y="669748"/>
                    <a:pt x="1362609" y="674218"/>
                    <a:pt x="1362609" y="679095"/>
                  </a:cubicBezTo>
                  <a:cubicBezTo>
                    <a:pt x="1362609" y="685597"/>
                    <a:pt x="1366672" y="690677"/>
                    <a:pt x="1374800" y="694335"/>
                  </a:cubicBezTo>
                  <a:cubicBezTo>
                    <a:pt x="1382928" y="697992"/>
                    <a:pt x="1392682" y="699821"/>
                    <a:pt x="1404061" y="699821"/>
                  </a:cubicBezTo>
                  <a:lnTo>
                    <a:pt x="1543050" y="699821"/>
                  </a:lnTo>
                  <a:cubicBezTo>
                    <a:pt x="1554429" y="699821"/>
                    <a:pt x="1564589" y="697992"/>
                    <a:pt x="1573530" y="694335"/>
                  </a:cubicBezTo>
                  <a:cubicBezTo>
                    <a:pt x="1582471" y="690677"/>
                    <a:pt x="1586941" y="685597"/>
                    <a:pt x="1586941" y="679095"/>
                  </a:cubicBezTo>
                  <a:cubicBezTo>
                    <a:pt x="1586941" y="674218"/>
                    <a:pt x="1591005" y="669748"/>
                    <a:pt x="1599133" y="665684"/>
                  </a:cubicBezTo>
                  <a:cubicBezTo>
                    <a:pt x="1607261" y="661620"/>
                    <a:pt x="1617015" y="659588"/>
                    <a:pt x="1628394" y="659588"/>
                  </a:cubicBezTo>
                  <a:lnTo>
                    <a:pt x="1644244" y="659588"/>
                  </a:lnTo>
                  <a:cubicBezTo>
                    <a:pt x="1655623" y="659588"/>
                    <a:pt x="1665783" y="661620"/>
                    <a:pt x="1674724" y="665684"/>
                  </a:cubicBezTo>
                  <a:cubicBezTo>
                    <a:pt x="1683665" y="669748"/>
                    <a:pt x="1688135" y="674218"/>
                    <a:pt x="1688135" y="679095"/>
                  </a:cubicBezTo>
                  <a:cubicBezTo>
                    <a:pt x="1688135" y="692912"/>
                    <a:pt x="1697888" y="699821"/>
                    <a:pt x="1717396" y="699821"/>
                  </a:cubicBezTo>
                  <a:cubicBezTo>
                    <a:pt x="1725524" y="699821"/>
                    <a:pt x="1732229" y="704088"/>
                    <a:pt x="1737513" y="712623"/>
                  </a:cubicBezTo>
                  <a:cubicBezTo>
                    <a:pt x="1742796" y="721157"/>
                    <a:pt x="1745437" y="731520"/>
                    <a:pt x="1745437" y="743712"/>
                  </a:cubicBezTo>
                  <a:lnTo>
                    <a:pt x="1745437" y="769316"/>
                  </a:lnTo>
                  <a:cubicBezTo>
                    <a:pt x="1745437" y="781508"/>
                    <a:pt x="1742796" y="791871"/>
                    <a:pt x="1737513" y="800405"/>
                  </a:cubicBezTo>
                  <a:cubicBezTo>
                    <a:pt x="1732229" y="808940"/>
                    <a:pt x="1725524" y="813207"/>
                    <a:pt x="1717396" y="813207"/>
                  </a:cubicBezTo>
                  <a:cubicBezTo>
                    <a:pt x="1708455" y="813207"/>
                    <a:pt x="1701343" y="817499"/>
                    <a:pt x="1696060" y="826085"/>
                  </a:cubicBezTo>
                  <a:cubicBezTo>
                    <a:pt x="1690777" y="834670"/>
                    <a:pt x="1688135" y="845096"/>
                    <a:pt x="1688135" y="857365"/>
                  </a:cubicBezTo>
                  <a:lnTo>
                    <a:pt x="1688135" y="864718"/>
                  </a:lnTo>
                  <a:cubicBezTo>
                    <a:pt x="1688135" y="876161"/>
                    <a:pt x="1684477" y="888426"/>
                    <a:pt x="1677162" y="901513"/>
                  </a:cubicBezTo>
                  <a:cubicBezTo>
                    <a:pt x="1669847" y="914600"/>
                    <a:pt x="1660906" y="924414"/>
                    <a:pt x="1650340" y="930955"/>
                  </a:cubicBezTo>
                  <a:lnTo>
                    <a:pt x="1608887" y="957930"/>
                  </a:lnTo>
                  <a:cubicBezTo>
                    <a:pt x="1598321" y="963657"/>
                    <a:pt x="1593037" y="970814"/>
                    <a:pt x="1593037" y="979399"/>
                  </a:cubicBezTo>
                  <a:cubicBezTo>
                    <a:pt x="1593037" y="987984"/>
                    <a:pt x="1597508" y="994728"/>
                    <a:pt x="1606449" y="999630"/>
                  </a:cubicBezTo>
                  <a:cubicBezTo>
                    <a:pt x="1615389" y="1005358"/>
                    <a:pt x="1627175" y="1009857"/>
                    <a:pt x="1641805" y="1013127"/>
                  </a:cubicBezTo>
                  <a:cubicBezTo>
                    <a:pt x="1656436" y="1016397"/>
                    <a:pt x="1669440" y="1018032"/>
                    <a:pt x="1680820" y="1018032"/>
                  </a:cubicBezTo>
                  <a:lnTo>
                    <a:pt x="1701546" y="1018032"/>
                  </a:lnTo>
                  <a:cubicBezTo>
                    <a:pt x="1713738" y="1018032"/>
                    <a:pt x="1724101" y="1022049"/>
                    <a:pt x="1732636" y="1030081"/>
                  </a:cubicBezTo>
                  <a:cubicBezTo>
                    <a:pt x="1741170" y="1038114"/>
                    <a:pt x="1745437" y="1047750"/>
                    <a:pt x="1745437" y="1058990"/>
                  </a:cubicBezTo>
                  <a:lnTo>
                    <a:pt x="1745437" y="1077068"/>
                  </a:lnTo>
                  <a:cubicBezTo>
                    <a:pt x="1745437" y="1088308"/>
                    <a:pt x="1741170" y="1098144"/>
                    <a:pt x="1732636" y="1106577"/>
                  </a:cubicBezTo>
                  <a:cubicBezTo>
                    <a:pt x="1724101" y="1115010"/>
                    <a:pt x="1713738" y="1119226"/>
                    <a:pt x="1701546" y="1119226"/>
                  </a:cubicBezTo>
                  <a:lnTo>
                    <a:pt x="1649120" y="1119226"/>
                  </a:lnTo>
                  <a:cubicBezTo>
                    <a:pt x="1636929" y="1119226"/>
                    <a:pt x="1622908" y="1116991"/>
                    <a:pt x="1607058" y="1112520"/>
                  </a:cubicBezTo>
                  <a:cubicBezTo>
                    <a:pt x="1591209" y="1108050"/>
                    <a:pt x="1578407" y="1102564"/>
                    <a:pt x="1568653" y="1096061"/>
                  </a:cubicBezTo>
                  <a:lnTo>
                    <a:pt x="1513789" y="1063143"/>
                  </a:lnTo>
                  <a:cubicBezTo>
                    <a:pt x="1504036" y="1056640"/>
                    <a:pt x="1492250" y="1053389"/>
                    <a:pt x="1478433" y="1053389"/>
                  </a:cubicBezTo>
                  <a:cubicBezTo>
                    <a:pt x="1464615" y="1053389"/>
                    <a:pt x="1452423" y="1056640"/>
                    <a:pt x="1441857" y="1063143"/>
                  </a:cubicBezTo>
                  <a:lnTo>
                    <a:pt x="1389431" y="1094842"/>
                  </a:lnTo>
                  <a:cubicBezTo>
                    <a:pt x="1380490" y="1101344"/>
                    <a:pt x="1368095" y="1107034"/>
                    <a:pt x="1352245" y="1111911"/>
                  </a:cubicBezTo>
                  <a:cubicBezTo>
                    <a:pt x="1336396" y="1116788"/>
                    <a:pt x="1322781" y="1119226"/>
                    <a:pt x="1311402" y="1119226"/>
                  </a:cubicBezTo>
                  <a:lnTo>
                    <a:pt x="1246785" y="1119226"/>
                  </a:lnTo>
                  <a:cubicBezTo>
                    <a:pt x="1234593" y="1119226"/>
                    <a:pt x="1224229" y="1115010"/>
                    <a:pt x="1215695" y="1106577"/>
                  </a:cubicBezTo>
                  <a:cubicBezTo>
                    <a:pt x="1207160" y="1098144"/>
                    <a:pt x="1202893" y="1088308"/>
                    <a:pt x="1202893" y="1077068"/>
                  </a:cubicBezTo>
                  <a:lnTo>
                    <a:pt x="1202893" y="1058990"/>
                  </a:lnTo>
                  <a:cubicBezTo>
                    <a:pt x="1202893" y="1047750"/>
                    <a:pt x="1207160" y="1038114"/>
                    <a:pt x="1215695" y="1030081"/>
                  </a:cubicBezTo>
                  <a:cubicBezTo>
                    <a:pt x="1224229" y="1022049"/>
                    <a:pt x="1234593" y="1018032"/>
                    <a:pt x="1246785" y="1018032"/>
                  </a:cubicBezTo>
                  <a:lnTo>
                    <a:pt x="1266292" y="1018032"/>
                  </a:lnTo>
                  <a:cubicBezTo>
                    <a:pt x="1278484" y="1018032"/>
                    <a:pt x="1292098" y="1016197"/>
                    <a:pt x="1307135" y="1012527"/>
                  </a:cubicBezTo>
                  <a:cubicBezTo>
                    <a:pt x="1322172" y="1008857"/>
                    <a:pt x="1333754" y="1004577"/>
                    <a:pt x="1341882" y="999687"/>
                  </a:cubicBezTo>
                  <a:cubicBezTo>
                    <a:pt x="1352448" y="993972"/>
                    <a:pt x="1357325" y="987038"/>
                    <a:pt x="1356512" y="978885"/>
                  </a:cubicBezTo>
                  <a:cubicBezTo>
                    <a:pt x="1355700" y="970731"/>
                    <a:pt x="1350416" y="963391"/>
                    <a:pt x="1340663" y="956863"/>
                  </a:cubicBezTo>
                  <a:lnTo>
                    <a:pt x="1296772" y="928726"/>
                  </a:lnTo>
                  <a:cubicBezTo>
                    <a:pt x="1287018" y="922198"/>
                    <a:pt x="1278484" y="912819"/>
                    <a:pt x="1271168" y="900589"/>
                  </a:cubicBezTo>
                  <a:cubicBezTo>
                    <a:pt x="1263853" y="888359"/>
                    <a:pt x="1260196" y="876535"/>
                    <a:pt x="1260196" y="865118"/>
                  </a:cubicBezTo>
                  <a:lnTo>
                    <a:pt x="1260196" y="857765"/>
                  </a:lnTo>
                  <a:cubicBezTo>
                    <a:pt x="1260196" y="845535"/>
                    <a:pt x="1257554" y="835140"/>
                    <a:pt x="1252271" y="826580"/>
                  </a:cubicBezTo>
                  <a:cubicBezTo>
                    <a:pt x="1246988" y="818020"/>
                    <a:pt x="1240282" y="813740"/>
                    <a:pt x="1232154" y="813740"/>
                  </a:cubicBezTo>
                  <a:cubicBezTo>
                    <a:pt x="1224026" y="813740"/>
                    <a:pt x="1217117" y="809457"/>
                    <a:pt x="1211428" y="800891"/>
                  </a:cubicBezTo>
                  <a:cubicBezTo>
                    <a:pt x="1205738" y="792325"/>
                    <a:pt x="1202893" y="781927"/>
                    <a:pt x="1202893" y="769697"/>
                  </a:cubicBezTo>
                  <a:lnTo>
                    <a:pt x="1202893" y="743998"/>
                  </a:lnTo>
                  <a:cubicBezTo>
                    <a:pt x="1202893" y="731768"/>
                    <a:pt x="1205738" y="721370"/>
                    <a:pt x="1211428" y="712804"/>
                  </a:cubicBezTo>
                  <a:cubicBezTo>
                    <a:pt x="1217117" y="704238"/>
                    <a:pt x="1224026" y="699955"/>
                    <a:pt x="1232154" y="699955"/>
                  </a:cubicBezTo>
                  <a:cubicBezTo>
                    <a:pt x="1240282" y="699955"/>
                    <a:pt x="1246988" y="698119"/>
                    <a:pt x="1252271" y="694449"/>
                  </a:cubicBezTo>
                  <a:cubicBezTo>
                    <a:pt x="1257554" y="690779"/>
                    <a:pt x="1260196" y="685680"/>
                    <a:pt x="1260196" y="679152"/>
                  </a:cubicBezTo>
                  <a:cubicBezTo>
                    <a:pt x="1260196" y="674262"/>
                    <a:pt x="1264463" y="669779"/>
                    <a:pt x="1272997" y="665703"/>
                  </a:cubicBezTo>
                  <a:cubicBezTo>
                    <a:pt x="1281532" y="661626"/>
                    <a:pt x="1291895" y="659588"/>
                    <a:pt x="1304087" y="659588"/>
                  </a:cubicBezTo>
                  <a:close/>
                  <a:moveTo>
                    <a:pt x="3196590" y="503530"/>
                  </a:moveTo>
                  <a:lnTo>
                    <a:pt x="3224632" y="503530"/>
                  </a:lnTo>
                  <a:cubicBezTo>
                    <a:pt x="3236011" y="503530"/>
                    <a:pt x="3245968" y="506635"/>
                    <a:pt x="3254502" y="512845"/>
                  </a:cubicBezTo>
                  <a:cubicBezTo>
                    <a:pt x="3263036" y="519056"/>
                    <a:pt x="3267303" y="526720"/>
                    <a:pt x="3267303" y="535839"/>
                  </a:cubicBezTo>
                  <a:cubicBezTo>
                    <a:pt x="3267303" y="544957"/>
                    <a:pt x="3271367" y="552622"/>
                    <a:pt x="3279495" y="558832"/>
                  </a:cubicBezTo>
                  <a:cubicBezTo>
                    <a:pt x="3287624" y="565042"/>
                    <a:pt x="3297377" y="568148"/>
                    <a:pt x="3308756" y="568148"/>
                  </a:cubicBezTo>
                  <a:lnTo>
                    <a:pt x="3572103" y="568148"/>
                  </a:lnTo>
                  <a:cubicBezTo>
                    <a:pt x="3583483" y="568148"/>
                    <a:pt x="3593236" y="572370"/>
                    <a:pt x="3601364" y="580816"/>
                  </a:cubicBezTo>
                  <a:cubicBezTo>
                    <a:pt x="3609492" y="589261"/>
                    <a:pt x="3613556" y="599110"/>
                    <a:pt x="3613556" y="610362"/>
                  </a:cubicBezTo>
                  <a:lnTo>
                    <a:pt x="3613556" y="639318"/>
                  </a:lnTo>
                  <a:cubicBezTo>
                    <a:pt x="3613556" y="651383"/>
                    <a:pt x="3609492" y="661435"/>
                    <a:pt x="3601364" y="669475"/>
                  </a:cubicBezTo>
                  <a:cubicBezTo>
                    <a:pt x="3593236" y="677514"/>
                    <a:pt x="3583483" y="681533"/>
                    <a:pt x="3572103" y="681533"/>
                  </a:cubicBezTo>
                  <a:lnTo>
                    <a:pt x="3044190" y="681533"/>
                  </a:lnTo>
                  <a:cubicBezTo>
                    <a:pt x="3031998" y="681533"/>
                    <a:pt x="3021838" y="685191"/>
                    <a:pt x="3013710" y="692506"/>
                  </a:cubicBezTo>
                  <a:cubicBezTo>
                    <a:pt x="3005582" y="699821"/>
                    <a:pt x="3001518" y="708762"/>
                    <a:pt x="3001518" y="719328"/>
                  </a:cubicBezTo>
                  <a:cubicBezTo>
                    <a:pt x="3001518" y="729082"/>
                    <a:pt x="3005582" y="737616"/>
                    <a:pt x="3013710" y="744932"/>
                  </a:cubicBezTo>
                  <a:cubicBezTo>
                    <a:pt x="3021838" y="752247"/>
                    <a:pt x="3031998" y="755904"/>
                    <a:pt x="3044190" y="755904"/>
                  </a:cubicBezTo>
                  <a:lnTo>
                    <a:pt x="3199028" y="755904"/>
                  </a:lnTo>
                  <a:cubicBezTo>
                    <a:pt x="3210408" y="755904"/>
                    <a:pt x="3222600" y="759156"/>
                    <a:pt x="3235604" y="765658"/>
                  </a:cubicBezTo>
                  <a:cubicBezTo>
                    <a:pt x="3248609" y="772160"/>
                    <a:pt x="3258363" y="779882"/>
                    <a:pt x="3264865" y="788823"/>
                  </a:cubicBezTo>
                  <a:cubicBezTo>
                    <a:pt x="3272181" y="798576"/>
                    <a:pt x="3282340" y="806908"/>
                    <a:pt x="3295345" y="813816"/>
                  </a:cubicBezTo>
                  <a:cubicBezTo>
                    <a:pt x="3308350" y="820725"/>
                    <a:pt x="3320948" y="824180"/>
                    <a:pt x="3333140" y="824180"/>
                  </a:cubicBezTo>
                  <a:lnTo>
                    <a:pt x="3457499" y="824180"/>
                  </a:lnTo>
                  <a:cubicBezTo>
                    <a:pt x="3469691" y="824180"/>
                    <a:pt x="3479851" y="820116"/>
                    <a:pt x="3487979" y="811988"/>
                  </a:cubicBezTo>
                  <a:cubicBezTo>
                    <a:pt x="3496107" y="803860"/>
                    <a:pt x="3500171" y="794106"/>
                    <a:pt x="3500171" y="782727"/>
                  </a:cubicBezTo>
                  <a:cubicBezTo>
                    <a:pt x="3500171" y="771348"/>
                    <a:pt x="3504438" y="761594"/>
                    <a:pt x="3512973" y="753466"/>
                  </a:cubicBezTo>
                  <a:cubicBezTo>
                    <a:pt x="3521507" y="745338"/>
                    <a:pt x="3531870" y="741274"/>
                    <a:pt x="3544062" y="741274"/>
                  </a:cubicBezTo>
                  <a:lnTo>
                    <a:pt x="3572103" y="741274"/>
                  </a:lnTo>
                  <a:cubicBezTo>
                    <a:pt x="3583483" y="741274"/>
                    <a:pt x="3593236" y="745541"/>
                    <a:pt x="3601364" y="754076"/>
                  </a:cubicBezTo>
                  <a:cubicBezTo>
                    <a:pt x="3609492" y="762610"/>
                    <a:pt x="3613556" y="772567"/>
                    <a:pt x="3613556" y="783946"/>
                  </a:cubicBezTo>
                  <a:lnTo>
                    <a:pt x="3613556" y="803453"/>
                  </a:lnTo>
                  <a:cubicBezTo>
                    <a:pt x="3613556" y="815645"/>
                    <a:pt x="3610712" y="828853"/>
                    <a:pt x="3605022" y="843077"/>
                  </a:cubicBezTo>
                  <a:cubicBezTo>
                    <a:pt x="3599332" y="857301"/>
                    <a:pt x="3592424" y="868884"/>
                    <a:pt x="3584295" y="877824"/>
                  </a:cubicBezTo>
                  <a:lnTo>
                    <a:pt x="3553816" y="907085"/>
                  </a:lnTo>
                  <a:cubicBezTo>
                    <a:pt x="3544875" y="916026"/>
                    <a:pt x="3533292" y="923341"/>
                    <a:pt x="3519068" y="929031"/>
                  </a:cubicBezTo>
                  <a:cubicBezTo>
                    <a:pt x="3504844" y="934720"/>
                    <a:pt x="3492043" y="937565"/>
                    <a:pt x="3480664" y="937565"/>
                  </a:cubicBezTo>
                  <a:lnTo>
                    <a:pt x="3413608" y="937565"/>
                  </a:lnTo>
                  <a:cubicBezTo>
                    <a:pt x="3402228" y="937565"/>
                    <a:pt x="3394710" y="941020"/>
                    <a:pt x="3391052" y="947928"/>
                  </a:cubicBezTo>
                  <a:cubicBezTo>
                    <a:pt x="3387395" y="954837"/>
                    <a:pt x="3388817" y="962762"/>
                    <a:pt x="3395320" y="971703"/>
                  </a:cubicBezTo>
                  <a:cubicBezTo>
                    <a:pt x="3402635" y="980644"/>
                    <a:pt x="3412795" y="988568"/>
                    <a:pt x="3425800" y="995477"/>
                  </a:cubicBezTo>
                  <a:cubicBezTo>
                    <a:pt x="3438804" y="1002386"/>
                    <a:pt x="3450996" y="1005840"/>
                    <a:pt x="3462376" y="1005840"/>
                  </a:cubicBezTo>
                  <a:lnTo>
                    <a:pt x="3572103" y="1005840"/>
                  </a:lnTo>
                  <a:cubicBezTo>
                    <a:pt x="3583483" y="1005840"/>
                    <a:pt x="3593236" y="1009904"/>
                    <a:pt x="3601364" y="1018032"/>
                  </a:cubicBezTo>
                  <a:cubicBezTo>
                    <a:pt x="3609492" y="1026160"/>
                    <a:pt x="3613556" y="1036320"/>
                    <a:pt x="3613556" y="1048512"/>
                  </a:cubicBezTo>
                  <a:lnTo>
                    <a:pt x="3613556" y="1076554"/>
                  </a:lnTo>
                  <a:cubicBezTo>
                    <a:pt x="3613556" y="1087933"/>
                    <a:pt x="3609492" y="1097890"/>
                    <a:pt x="3601364" y="1106424"/>
                  </a:cubicBezTo>
                  <a:cubicBezTo>
                    <a:pt x="3593236" y="1114959"/>
                    <a:pt x="3583483" y="1119226"/>
                    <a:pt x="3572103" y="1119226"/>
                  </a:cubicBezTo>
                  <a:lnTo>
                    <a:pt x="3407511" y="1119226"/>
                  </a:lnTo>
                  <a:cubicBezTo>
                    <a:pt x="3396133" y="1119226"/>
                    <a:pt x="3383941" y="1115568"/>
                    <a:pt x="3370936" y="1108253"/>
                  </a:cubicBezTo>
                  <a:cubicBezTo>
                    <a:pt x="3357931" y="1100938"/>
                    <a:pt x="3348177" y="1092810"/>
                    <a:pt x="3341675" y="1083869"/>
                  </a:cubicBezTo>
                  <a:lnTo>
                    <a:pt x="3211220" y="902208"/>
                  </a:lnTo>
                  <a:cubicBezTo>
                    <a:pt x="3203905" y="893268"/>
                    <a:pt x="3193745" y="885343"/>
                    <a:pt x="3180740" y="878434"/>
                  </a:cubicBezTo>
                  <a:cubicBezTo>
                    <a:pt x="3167735" y="871525"/>
                    <a:pt x="3155543" y="868071"/>
                    <a:pt x="3144164" y="868071"/>
                  </a:cubicBezTo>
                  <a:lnTo>
                    <a:pt x="2996641" y="869290"/>
                  </a:lnTo>
                  <a:cubicBezTo>
                    <a:pt x="2984449" y="869290"/>
                    <a:pt x="2974289" y="873557"/>
                    <a:pt x="2966161" y="882092"/>
                  </a:cubicBezTo>
                  <a:cubicBezTo>
                    <a:pt x="2958033" y="890626"/>
                    <a:pt x="2953969" y="900583"/>
                    <a:pt x="2953969" y="911962"/>
                  </a:cubicBezTo>
                  <a:lnTo>
                    <a:pt x="2953969" y="963168"/>
                  </a:lnTo>
                  <a:cubicBezTo>
                    <a:pt x="2953969" y="975360"/>
                    <a:pt x="2958033" y="985520"/>
                    <a:pt x="2966161" y="993648"/>
                  </a:cubicBezTo>
                  <a:cubicBezTo>
                    <a:pt x="2974289" y="1001776"/>
                    <a:pt x="2984449" y="1005840"/>
                    <a:pt x="2996641" y="1005840"/>
                  </a:cubicBezTo>
                  <a:lnTo>
                    <a:pt x="3167329" y="1005840"/>
                  </a:lnTo>
                  <a:cubicBezTo>
                    <a:pt x="3178708" y="1005840"/>
                    <a:pt x="3188462" y="1009904"/>
                    <a:pt x="3196590" y="1018032"/>
                  </a:cubicBezTo>
                  <a:cubicBezTo>
                    <a:pt x="3204718" y="1026160"/>
                    <a:pt x="3208782" y="1036320"/>
                    <a:pt x="3208782" y="1048512"/>
                  </a:cubicBezTo>
                  <a:lnTo>
                    <a:pt x="3208782" y="1076554"/>
                  </a:lnTo>
                  <a:cubicBezTo>
                    <a:pt x="3208782" y="1087933"/>
                    <a:pt x="3204718" y="1097890"/>
                    <a:pt x="3196590" y="1106424"/>
                  </a:cubicBezTo>
                  <a:cubicBezTo>
                    <a:pt x="3188462" y="1114959"/>
                    <a:pt x="3178708" y="1119226"/>
                    <a:pt x="3167329" y="1119226"/>
                  </a:cubicBezTo>
                  <a:lnTo>
                    <a:pt x="2974695" y="1119226"/>
                  </a:lnTo>
                  <a:cubicBezTo>
                    <a:pt x="2963317" y="1119226"/>
                    <a:pt x="2950515" y="1116381"/>
                    <a:pt x="2936291" y="1110692"/>
                  </a:cubicBezTo>
                  <a:cubicBezTo>
                    <a:pt x="2922067" y="1105002"/>
                    <a:pt x="2910891" y="1097687"/>
                    <a:pt x="2902763" y="1088746"/>
                  </a:cubicBezTo>
                  <a:lnTo>
                    <a:pt x="2872283" y="1057047"/>
                  </a:lnTo>
                  <a:cubicBezTo>
                    <a:pt x="2863342" y="1049732"/>
                    <a:pt x="2855824" y="1038962"/>
                    <a:pt x="2849728" y="1024738"/>
                  </a:cubicBezTo>
                  <a:cubicBezTo>
                    <a:pt x="2843632" y="1010514"/>
                    <a:pt x="2840584" y="997712"/>
                    <a:pt x="2840584" y="986333"/>
                  </a:cubicBezTo>
                  <a:lnTo>
                    <a:pt x="2840584" y="926592"/>
                  </a:lnTo>
                  <a:cubicBezTo>
                    <a:pt x="2840584" y="915213"/>
                    <a:pt x="2838755" y="905460"/>
                    <a:pt x="2835097" y="897332"/>
                  </a:cubicBezTo>
                  <a:cubicBezTo>
                    <a:pt x="2831440" y="889204"/>
                    <a:pt x="2826359" y="885140"/>
                    <a:pt x="2819857" y="885140"/>
                  </a:cubicBezTo>
                  <a:cubicBezTo>
                    <a:pt x="2814167" y="885140"/>
                    <a:pt x="2809494" y="881076"/>
                    <a:pt x="2805836" y="872948"/>
                  </a:cubicBezTo>
                  <a:cubicBezTo>
                    <a:pt x="2802179" y="864820"/>
                    <a:pt x="2800350" y="855066"/>
                    <a:pt x="2800350" y="843687"/>
                  </a:cubicBezTo>
                  <a:lnTo>
                    <a:pt x="2800350" y="814426"/>
                  </a:lnTo>
                  <a:cubicBezTo>
                    <a:pt x="2800350" y="802234"/>
                    <a:pt x="2804414" y="792074"/>
                    <a:pt x="2812542" y="783946"/>
                  </a:cubicBezTo>
                  <a:cubicBezTo>
                    <a:pt x="2820670" y="775818"/>
                    <a:pt x="2830424" y="771754"/>
                    <a:pt x="2841803" y="771754"/>
                  </a:cubicBezTo>
                  <a:lnTo>
                    <a:pt x="2846679" y="771754"/>
                  </a:lnTo>
                  <a:cubicBezTo>
                    <a:pt x="2858059" y="771754"/>
                    <a:pt x="2868016" y="767690"/>
                    <a:pt x="2876550" y="759562"/>
                  </a:cubicBezTo>
                  <a:cubicBezTo>
                    <a:pt x="2885084" y="751434"/>
                    <a:pt x="2889352" y="741274"/>
                    <a:pt x="2889352" y="729082"/>
                  </a:cubicBezTo>
                  <a:lnTo>
                    <a:pt x="2889352" y="722986"/>
                  </a:lnTo>
                  <a:cubicBezTo>
                    <a:pt x="2889352" y="711607"/>
                    <a:pt x="2885084" y="701853"/>
                    <a:pt x="2876550" y="693725"/>
                  </a:cubicBezTo>
                  <a:cubicBezTo>
                    <a:pt x="2868016" y="685597"/>
                    <a:pt x="2858059" y="681533"/>
                    <a:pt x="2846679" y="681533"/>
                  </a:cubicBezTo>
                  <a:lnTo>
                    <a:pt x="2841803" y="681533"/>
                  </a:lnTo>
                  <a:cubicBezTo>
                    <a:pt x="2830424" y="681533"/>
                    <a:pt x="2820670" y="677514"/>
                    <a:pt x="2812542" y="669475"/>
                  </a:cubicBezTo>
                  <a:cubicBezTo>
                    <a:pt x="2804414" y="661435"/>
                    <a:pt x="2800350" y="651383"/>
                    <a:pt x="2800350" y="639318"/>
                  </a:cubicBezTo>
                  <a:lnTo>
                    <a:pt x="2800350" y="610362"/>
                  </a:lnTo>
                  <a:cubicBezTo>
                    <a:pt x="2800350" y="599110"/>
                    <a:pt x="2804414" y="589261"/>
                    <a:pt x="2812542" y="580816"/>
                  </a:cubicBezTo>
                  <a:cubicBezTo>
                    <a:pt x="2820670" y="572370"/>
                    <a:pt x="2830424" y="568148"/>
                    <a:pt x="2841803" y="568148"/>
                  </a:cubicBezTo>
                  <a:lnTo>
                    <a:pt x="3111246" y="568148"/>
                  </a:lnTo>
                  <a:cubicBezTo>
                    <a:pt x="3122625" y="568148"/>
                    <a:pt x="3132379" y="565042"/>
                    <a:pt x="3140507" y="558832"/>
                  </a:cubicBezTo>
                  <a:cubicBezTo>
                    <a:pt x="3148635" y="552622"/>
                    <a:pt x="3152699" y="544957"/>
                    <a:pt x="3152699" y="535839"/>
                  </a:cubicBezTo>
                  <a:cubicBezTo>
                    <a:pt x="3152699" y="526720"/>
                    <a:pt x="3157169" y="519056"/>
                    <a:pt x="3166110" y="512845"/>
                  </a:cubicBezTo>
                  <a:cubicBezTo>
                    <a:pt x="3175051" y="506635"/>
                    <a:pt x="3185211" y="503530"/>
                    <a:pt x="3196590" y="503530"/>
                  </a:cubicBezTo>
                  <a:close/>
                  <a:moveTo>
                    <a:pt x="3804514" y="285293"/>
                  </a:moveTo>
                  <a:lnTo>
                    <a:pt x="3831336" y="285293"/>
                  </a:lnTo>
                  <a:cubicBezTo>
                    <a:pt x="3843528" y="285293"/>
                    <a:pt x="3853688" y="289560"/>
                    <a:pt x="3861816" y="298095"/>
                  </a:cubicBezTo>
                  <a:cubicBezTo>
                    <a:pt x="3869944" y="306629"/>
                    <a:pt x="3874008" y="316586"/>
                    <a:pt x="3874008" y="327965"/>
                  </a:cubicBezTo>
                  <a:lnTo>
                    <a:pt x="3874008" y="963168"/>
                  </a:lnTo>
                  <a:cubicBezTo>
                    <a:pt x="3874008" y="975360"/>
                    <a:pt x="3878237" y="985520"/>
                    <a:pt x="3886695" y="993648"/>
                  </a:cubicBezTo>
                  <a:cubicBezTo>
                    <a:pt x="3895153" y="1001776"/>
                    <a:pt x="3905427" y="1005840"/>
                    <a:pt x="3917518" y="1005840"/>
                  </a:cubicBezTo>
                  <a:lnTo>
                    <a:pt x="3971906" y="1005840"/>
                  </a:lnTo>
                  <a:cubicBezTo>
                    <a:pt x="3983196" y="1005840"/>
                    <a:pt x="3993071" y="1009904"/>
                    <a:pt x="4001529" y="1018032"/>
                  </a:cubicBezTo>
                  <a:cubicBezTo>
                    <a:pt x="4009987" y="1026160"/>
                    <a:pt x="4014216" y="1036320"/>
                    <a:pt x="4014216" y="1048512"/>
                  </a:cubicBezTo>
                  <a:lnTo>
                    <a:pt x="4014216" y="1076554"/>
                  </a:lnTo>
                  <a:cubicBezTo>
                    <a:pt x="4014216" y="1087933"/>
                    <a:pt x="4009967" y="1097890"/>
                    <a:pt x="4001471" y="1106424"/>
                  </a:cubicBezTo>
                  <a:cubicBezTo>
                    <a:pt x="3992975" y="1114959"/>
                    <a:pt x="3983069" y="1119226"/>
                    <a:pt x="3971753" y="1119226"/>
                  </a:cubicBezTo>
                  <a:lnTo>
                    <a:pt x="3895306" y="1119226"/>
                  </a:lnTo>
                  <a:cubicBezTo>
                    <a:pt x="3883177" y="1119226"/>
                    <a:pt x="3869833" y="1116381"/>
                    <a:pt x="3855272" y="1110692"/>
                  </a:cubicBezTo>
                  <a:cubicBezTo>
                    <a:pt x="3840712" y="1105002"/>
                    <a:pt x="3829387" y="1097687"/>
                    <a:pt x="3821297" y="1088746"/>
                  </a:cubicBezTo>
                  <a:lnTo>
                    <a:pt x="3792169" y="1057047"/>
                  </a:lnTo>
                  <a:cubicBezTo>
                    <a:pt x="3783266" y="1049732"/>
                    <a:pt x="3775783" y="1038962"/>
                    <a:pt x="3769719" y="1024738"/>
                  </a:cubicBezTo>
                  <a:cubicBezTo>
                    <a:pt x="3763655" y="1010514"/>
                    <a:pt x="3760623" y="997712"/>
                    <a:pt x="3760623" y="986333"/>
                  </a:cubicBezTo>
                  <a:lnTo>
                    <a:pt x="3760623" y="327965"/>
                  </a:lnTo>
                  <a:cubicBezTo>
                    <a:pt x="3760623" y="316586"/>
                    <a:pt x="3765093" y="306629"/>
                    <a:pt x="3774034" y="298095"/>
                  </a:cubicBezTo>
                  <a:cubicBezTo>
                    <a:pt x="3782974" y="289560"/>
                    <a:pt x="3793134" y="285293"/>
                    <a:pt x="3804514" y="285293"/>
                  </a:cubicBezTo>
                  <a:close/>
                  <a:moveTo>
                    <a:pt x="2163166" y="252375"/>
                  </a:moveTo>
                  <a:lnTo>
                    <a:pt x="2169262" y="252375"/>
                  </a:lnTo>
                  <a:cubicBezTo>
                    <a:pt x="2181454" y="252375"/>
                    <a:pt x="2191614" y="256642"/>
                    <a:pt x="2199742" y="265176"/>
                  </a:cubicBezTo>
                  <a:cubicBezTo>
                    <a:pt x="2207870" y="273711"/>
                    <a:pt x="2211934" y="284074"/>
                    <a:pt x="2211934" y="296266"/>
                  </a:cubicBezTo>
                  <a:lnTo>
                    <a:pt x="2211934" y="1075335"/>
                  </a:lnTo>
                  <a:cubicBezTo>
                    <a:pt x="2211934" y="1086714"/>
                    <a:pt x="2207870" y="1096671"/>
                    <a:pt x="2199742" y="1105205"/>
                  </a:cubicBezTo>
                  <a:cubicBezTo>
                    <a:pt x="2191614" y="1113740"/>
                    <a:pt x="2181454" y="1118007"/>
                    <a:pt x="2169262" y="1118007"/>
                  </a:cubicBezTo>
                  <a:lnTo>
                    <a:pt x="2163166" y="1118007"/>
                  </a:lnTo>
                  <a:cubicBezTo>
                    <a:pt x="2151787" y="1118007"/>
                    <a:pt x="2142033" y="1113740"/>
                    <a:pt x="2133905" y="1105205"/>
                  </a:cubicBezTo>
                  <a:cubicBezTo>
                    <a:pt x="2125777" y="1096671"/>
                    <a:pt x="2121713" y="1086714"/>
                    <a:pt x="2121713" y="1075335"/>
                  </a:cubicBezTo>
                  <a:lnTo>
                    <a:pt x="2121713" y="296266"/>
                  </a:lnTo>
                  <a:cubicBezTo>
                    <a:pt x="2121713" y="284074"/>
                    <a:pt x="2125777" y="273711"/>
                    <a:pt x="2133905" y="265176"/>
                  </a:cubicBezTo>
                  <a:cubicBezTo>
                    <a:pt x="2142033" y="256642"/>
                    <a:pt x="2151787" y="252375"/>
                    <a:pt x="2163166" y="252375"/>
                  </a:cubicBezTo>
                  <a:close/>
                  <a:moveTo>
                    <a:pt x="1911439" y="252375"/>
                  </a:moveTo>
                  <a:lnTo>
                    <a:pt x="1916259" y="252375"/>
                  </a:lnTo>
                  <a:cubicBezTo>
                    <a:pt x="1927486" y="252375"/>
                    <a:pt x="1937509" y="256642"/>
                    <a:pt x="1946329" y="265176"/>
                  </a:cubicBezTo>
                  <a:cubicBezTo>
                    <a:pt x="1955149" y="273711"/>
                    <a:pt x="1959559" y="284074"/>
                    <a:pt x="1959559" y="296266"/>
                  </a:cubicBezTo>
                  <a:lnTo>
                    <a:pt x="1959559" y="1075335"/>
                  </a:lnTo>
                  <a:cubicBezTo>
                    <a:pt x="1959559" y="1086714"/>
                    <a:pt x="1955149" y="1096671"/>
                    <a:pt x="1946329" y="1105205"/>
                  </a:cubicBezTo>
                  <a:cubicBezTo>
                    <a:pt x="1937509" y="1113740"/>
                    <a:pt x="1927486" y="1118007"/>
                    <a:pt x="1916259" y="1118007"/>
                  </a:cubicBezTo>
                  <a:lnTo>
                    <a:pt x="1911439" y="1118007"/>
                  </a:lnTo>
                  <a:cubicBezTo>
                    <a:pt x="1899412" y="1118007"/>
                    <a:pt x="1889389" y="1113740"/>
                    <a:pt x="1881369" y="1105205"/>
                  </a:cubicBezTo>
                  <a:cubicBezTo>
                    <a:pt x="1873349" y="1096671"/>
                    <a:pt x="1869338" y="1086714"/>
                    <a:pt x="1869338" y="1075335"/>
                  </a:cubicBezTo>
                  <a:lnTo>
                    <a:pt x="1869338" y="296266"/>
                  </a:lnTo>
                  <a:cubicBezTo>
                    <a:pt x="1869338" y="284074"/>
                    <a:pt x="1873349" y="273711"/>
                    <a:pt x="1881369" y="265176"/>
                  </a:cubicBezTo>
                  <a:cubicBezTo>
                    <a:pt x="1889389" y="256642"/>
                    <a:pt x="1899412" y="252375"/>
                    <a:pt x="1911439" y="252375"/>
                  </a:cubicBezTo>
                  <a:close/>
                  <a:moveTo>
                    <a:pt x="1617421" y="201168"/>
                  </a:moveTo>
                  <a:cubicBezTo>
                    <a:pt x="1627175" y="201168"/>
                    <a:pt x="1635303" y="205232"/>
                    <a:pt x="1641805" y="213360"/>
                  </a:cubicBezTo>
                  <a:cubicBezTo>
                    <a:pt x="1648308" y="221488"/>
                    <a:pt x="1651559" y="231242"/>
                    <a:pt x="1651559" y="242621"/>
                  </a:cubicBezTo>
                  <a:lnTo>
                    <a:pt x="1651559" y="396240"/>
                  </a:lnTo>
                  <a:cubicBezTo>
                    <a:pt x="1651559" y="408432"/>
                    <a:pt x="1653185" y="422250"/>
                    <a:pt x="1656436" y="437693"/>
                  </a:cubicBezTo>
                  <a:cubicBezTo>
                    <a:pt x="1659687" y="453136"/>
                    <a:pt x="1664564" y="466141"/>
                    <a:pt x="1671066" y="476708"/>
                  </a:cubicBezTo>
                  <a:lnTo>
                    <a:pt x="1690573" y="518160"/>
                  </a:lnTo>
                  <a:cubicBezTo>
                    <a:pt x="1695450" y="528727"/>
                    <a:pt x="1701749" y="537464"/>
                    <a:pt x="1709471" y="544373"/>
                  </a:cubicBezTo>
                  <a:cubicBezTo>
                    <a:pt x="1717193" y="551282"/>
                    <a:pt x="1723085" y="554736"/>
                    <a:pt x="1727149" y="554736"/>
                  </a:cubicBezTo>
                  <a:cubicBezTo>
                    <a:pt x="1732839" y="554736"/>
                    <a:pt x="1737309" y="558800"/>
                    <a:pt x="1740560" y="566928"/>
                  </a:cubicBezTo>
                  <a:cubicBezTo>
                    <a:pt x="1743812" y="575056"/>
                    <a:pt x="1745437" y="584404"/>
                    <a:pt x="1745437" y="594970"/>
                  </a:cubicBezTo>
                  <a:cubicBezTo>
                    <a:pt x="1745437" y="606349"/>
                    <a:pt x="1741373" y="615900"/>
                    <a:pt x="1733245" y="623621"/>
                  </a:cubicBezTo>
                  <a:cubicBezTo>
                    <a:pt x="1725117" y="631343"/>
                    <a:pt x="1714957" y="635204"/>
                    <a:pt x="1702765" y="635204"/>
                  </a:cubicBezTo>
                  <a:cubicBezTo>
                    <a:pt x="1691386" y="635204"/>
                    <a:pt x="1679804" y="631343"/>
                    <a:pt x="1668018" y="623621"/>
                  </a:cubicBezTo>
                  <a:cubicBezTo>
                    <a:pt x="1656233" y="615900"/>
                    <a:pt x="1648308" y="606756"/>
                    <a:pt x="1644244" y="596189"/>
                  </a:cubicBezTo>
                  <a:lnTo>
                    <a:pt x="1632052" y="570586"/>
                  </a:lnTo>
                  <a:cubicBezTo>
                    <a:pt x="1627175" y="559207"/>
                    <a:pt x="1621282" y="553314"/>
                    <a:pt x="1614373" y="552908"/>
                  </a:cubicBezTo>
                  <a:cubicBezTo>
                    <a:pt x="1607465" y="552501"/>
                    <a:pt x="1601165" y="557988"/>
                    <a:pt x="1595476" y="569367"/>
                  </a:cubicBezTo>
                  <a:lnTo>
                    <a:pt x="1582064" y="597408"/>
                  </a:lnTo>
                  <a:cubicBezTo>
                    <a:pt x="1576375" y="607162"/>
                    <a:pt x="1568247" y="615900"/>
                    <a:pt x="1557681" y="623621"/>
                  </a:cubicBezTo>
                  <a:cubicBezTo>
                    <a:pt x="1547114" y="631343"/>
                    <a:pt x="1536548" y="635204"/>
                    <a:pt x="1525981" y="635204"/>
                  </a:cubicBezTo>
                  <a:cubicBezTo>
                    <a:pt x="1514602" y="635204"/>
                    <a:pt x="1505255" y="631343"/>
                    <a:pt x="1497940" y="623621"/>
                  </a:cubicBezTo>
                  <a:cubicBezTo>
                    <a:pt x="1490625" y="615900"/>
                    <a:pt x="1486967" y="606349"/>
                    <a:pt x="1486967" y="594970"/>
                  </a:cubicBezTo>
                  <a:cubicBezTo>
                    <a:pt x="1486967" y="584404"/>
                    <a:pt x="1488186" y="575056"/>
                    <a:pt x="1490625" y="566928"/>
                  </a:cubicBezTo>
                  <a:cubicBezTo>
                    <a:pt x="1493063" y="558800"/>
                    <a:pt x="1496314" y="554736"/>
                    <a:pt x="1500378" y="554736"/>
                  </a:cubicBezTo>
                  <a:cubicBezTo>
                    <a:pt x="1504442" y="554736"/>
                    <a:pt x="1509929" y="551282"/>
                    <a:pt x="1516837" y="544373"/>
                  </a:cubicBezTo>
                  <a:cubicBezTo>
                    <a:pt x="1523746" y="537464"/>
                    <a:pt x="1529639" y="529133"/>
                    <a:pt x="1534516" y="519380"/>
                  </a:cubicBezTo>
                  <a:lnTo>
                    <a:pt x="1561338" y="476708"/>
                  </a:lnTo>
                  <a:cubicBezTo>
                    <a:pt x="1567840" y="465328"/>
                    <a:pt x="1573124" y="452120"/>
                    <a:pt x="1577188" y="437083"/>
                  </a:cubicBezTo>
                  <a:cubicBezTo>
                    <a:pt x="1581252" y="422047"/>
                    <a:pt x="1583284" y="408432"/>
                    <a:pt x="1583284" y="396240"/>
                  </a:cubicBezTo>
                  <a:lnTo>
                    <a:pt x="1583284" y="242621"/>
                  </a:lnTo>
                  <a:cubicBezTo>
                    <a:pt x="1583284" y="231242"/>
                    <a:pt x="1586738" y="221488"/>
                    <a:pt x="1593647" y="213360"/>
                  </a:cubicBezTo>
                  <a:cubicBezTo>
                    <a:pt x="1600556" y="205232"/>
                    <a:pt x="1608481" y="201168"/>
                    <a:pt x="1617421" y="201168"/>
                  </a:cubicBezTo>
                  <a:close/>
                  <a:moveTo>
                    <a:pt x="1334567" y="201168"/>
                  </a:moveTo>
                  <a:cubicBezTo>
                    <a:pt x="1343508" y="201168"/>
                    <a:pt x="1351433" y="205232"/>
                    <a:pt x="1358341" y="213360"/>
                  </a:cubicBezTo>
                  <a:cubicBezTo>
                    <a:pt x="1365250" y="221488"/>
                    <a:pt x="1368704" y="231242"/>
                    <a:pt x="1368704" y="242621"/>
                  </a:cubicBezTo>
                  <a:lnTo>
                    <a:pt x="1368704" y="396240"/>
                  </a:lnTo>
                  <a:cubicBezTo>
                    <a:pt x="1368704" y="408432"/>
                    <a:pt x="1370533" y="422250"/>
                    <a:pt x="1374191" y="437693"/>
                  </a:cubicBezTo>
                  <a:cubicBezTo>
                    <a:pt x="1377849" y="453136"/>
                    <a:pt x="1382522" y="466141"/>
                    <a:pt x="1388212" y="476708"/>
                  </a:cubicBezTo>
                  <a:lnTo>
                    <a:pt x="1408938" y="518160"/>
                  </a:lnTo>
                  <a:cubicBezTo>
                    <a:pt x="1413815" y="528727"/>
                    <a:pt x="1419708" y="537464"/>
                    <a:pt x="1426617" y="544373"/>
                  </a:cubicBezTo>
                  <a:cubicBezTo>
                    <a:pt x="1433525" y="551282"/>
                    <a:pt x="1439825" y="554736"/>
                    <a:pt x="1445514" y="554736"/>
                  </a:cubicBezTo>
                  <a:cubicBezTo>
                    <a:pt x="1451204" y="554736"/>
                    <a:pt x="1455674" y="558800"/>
                    <a:pt x="1458925" y="566928"/>
                  </a:cubicBezTo>
                  <a:cubicBezTo>
                    <a:pt x="1462177" y="575056"/>
                    <a:pt x="1463802" y="584404"/>
                    <a:pt x="1463802" y="594970"/>
                  </a:cubicBezTo>
                  <a:cubicBezTo>
                    <a:pt x="1463802" y="606349"/>
                    <a:pt x="1459535" y="615900"/>
                    <a:pt x="1451000" y="623621"/>
                  </a:cubicBezTo>
                  <a:cubicBezTo>
                    <a:pt x="1442466" y="631343"/>
                    <a:pt x="1432509" y="635204"/>
                    <a:pt x="1421130" y="635204"/>
                  </a:cubicBezTo>
                  <a:lnTo>
                    <a:pt x="1419911" y="635204"/>
                  </a:lnTo>
                  <a:cubicBezTo>
                    <a:pt x="1408532" y="635204"/>
                    <a:pt x="1396949" y="631343"/>
                    <a:pt x="1385164" y="623621"/>
                  </a:cubicBezTo>
                  <a:cubicBezTo>
                    <a:pt x="1373378" y="615900"/>
                    <a:pt x="1365047" y="606756"/>
                    <a:pt x="1360170" y="596189"/>
                  </a:cubicBezTo>
                  <a:lnTo>
                    <a:pt x="1352855" y="575463"/>
                  </a:lnTo>
                  <a:cubicBezTo>
                    <a:pt x="1339850" y="551892"/>
                    <a:pt x="1328065" y="551892"/>
                    <a:pt x="1317498" y="575463"/>
                  </a:cubicBezTo>
                  <a:lnTo>
                    <a:pt x="1307744" y="596189"/>
                  </a:lnTo>
                  <a:cubicBezTo>
                    <a:pt x="1302868" y="606756"/>
                    <a:pt x="1294740" y="615900"/>
                    <a:pt x="1283361" y="623621"/>
                  </a:cubicBezTo>
                  <a:cubicBezTo>
                    <a:pt x="1271981" y="631343"/>
                    <a:pt x="1260602" y="635204"/>
                    <a:pt x="1249223" y="635204"/>
                  </a:cubicBezTo>
                  <a:lnTo>
                    <a:pt x="1248004" y="635204"/>
                  </a:lnTo>
                  <a:cubicBezTo>
                    <a:pt x="1235812" y="635204"/>
                    <a:pt x="1225448" y="631343"/>
                    <a:pt x="1216914" y="623621"/>
                  </a:cubicBezTo>
                  <a:cubicBezTo>
                    <a:pt x="1208380" y="615900"/>
                    <a:pt x="1204112" y="606349"/>
                    <a:pt x="1204112" y="594970"/>
                  </a:cubicBezTo>
                  <a:cubicBezTo>
                    <a:pt x="1204112" y="584404"/>
                    <a:pt x="1206144" y="575056"/>
                    <a:pt x="1210208" y="566928"/>
                  </a:cubicBezTo>
                  <a:cubicBezTo>
                    <a:pt x="1214273" y="558800"/>
                    <a:pt x="1218337" y="554736"/>
                    <a:pt x="1222400" y="554736"/>
                  </a:cubicBezTo>
                  <a:cubicBezTo>
                    <a:pt x="1228903" y="554736"/>
                    <a:pt x="1235812" y="551282"/>
                    <a:pt x="1243127" y="544373"/>
                  </a:cubicBezTo>
                  <a:cubicBezTo>
                    <a:pt x="1250442" y="537464"/>
                    <a:pt x="1256538" y="528727"/>
                    <a:pt x="1261415" y="518160"/>
                  </a:cubicBezTo>
                  <a:lnTo>
                    <a:pt x="1282141" y="476708"/>
                  </a:lnTo>
                  <a:cubicBezTo>
                    <a:pt x="1287018" y="466954"/>
                    <a:pt x="1291285" y="454152"/>
                    <a:pt x="1294943" y="438303"/>
                  </a:cubicBezTo>
                  <a:cubicBezTo>
                    <a:pt x="1298601" y="422453"/>
                    <a:pt x="1300429" y="408839"/>
                    <a:pt x="1300429" y="397460"/>
                  </a:cubicBezTo>
                  <a:lnTo>
                    <a:pt x="1300429" y="242621"/>
                  </a:lnTo>
                  <a:cubicBezTo>
                    <a:pt x="1300429" y="231242"/>
                    <a:pt x="1303884" y="221488"/>
                    <a:pt x="1310793" y="213360"/>
                  </a:cubicBezTo>
                  <a:cubicBezTo>
                    <a:pt x="1317701" y="205232"/>
                    <a:pt x="1325626" y="201168"/>
                    <a:pt x="1334567" y="201168"/>
                  </a:cubicBezTo>
                  <a:close/>
                  <a:moveTo>
                    <a:pt x="4080053" y="0"/>
                  </a:moveTo>
                  <a:lnTo>
                    <a:pt x="4108094" y="0"/>
                  </a:lnTo>
                  <a:cubicBezTo>
                    <a:pt x="4120286" y="0"/>
                    <a:pt x="4130649" y="2585"/>
                    <a:pt x="4139184" y="7754"/>
                  </a:cubicBezTo>
                  <a:cubicBezTo>
                    <a:pt x="4147718" y="12922"/>
                    <a:pt x="4151985" y="19482"/>
                    <a:pt x="4151985" y="27432"/>
                  </a:cubicBezTo>
                  <a:cubicBezTo>
                    <a:pt x="4151985" y="34582"/>
                    <a:pt x="4156049" y="40942"/>
                    <a:pt x="4164177" y="46511"/>
                  </a:cubicBezTo>
                  <a:cubicBezTo>
                    <a:pt x="4172305" y="52080"/>
                    <a:pt x="4182465" y="54864"/>
                    <a:pt x="4194657" y="54864"/>
                  </a:cubicBezTo>
                  <a:lnTo>
                    <a:pt x="4503115" y="54864"/>
                  </a:lnTo>
                  <a:cubicBezTo>
                    <a:pt x="4515307" y="54864"/>
                    <a:pt x="4525467" y="55274"/>
                    <a:pt x="4533595" y="56093"/>
                  </a:cubicBezTo>
                  <a:cubicBezTo>
                    <a:pt x="4541723" y="56912"/>
                    <a:pt x="4545787" y="58554"/>
                    <a:pt x="4545787" y="61017"/>
                  </a:cubicBezTo>
                  <a:lnTo>
                    <a:pt x="4545787" y="125121"/>
                  </a:lnTo>
                  <a:cubicBezTo>
                    <a:pt x="4545787" y="137440"/>
                    <a:pt x="4541749" y="147708"/>
                    <a:pt x="4533671" y="155925"/>
                  </a:cubicBezTo>
                  <a:cubicBezTo>
                    <a:pt x="4525594" y="164141"/>
                    <a:pt x="4515497" y="168250"/>
                    <a:pt x="4503381" y="168250"/>
                  </a:cubicBezTo>
                  <a:lnTo>
                    <a:pt x="4390682" y="168250"/>
                  </a:lnTo>
                  <a:cubicBezTo>
                    <a:pt x="4379379" y="168250"/>
                    <a:pt x="4369485" y="172314"/>
                    <a:pt x="4361002" y="180442"/>
                  </a:cubicBezTo>
                  <a:cubicBezTo>
                    <a:pt x="4352519" y="188570"/>
                    <a:pt x="4348277" y="198730"/>
                    <a:pt x="4348277" y="210922"/>
                  </a:cubicBezTo>
                  <a:lnTo>
                    <a:pt x="4348277" y="271882"/>
                  </a:lnTo>
                  <a:cubicBezTo>
                    <a:pt x="4348277" y="284074"/>
                    <a:pt x="4352519" y="294234"/>
                    <a:pt x="4361002" y="302362"/>
                  </a:cubicBezTo>
                  <a:cubicBezTo>
                    <a:pt x="4369485" y="310490"/>
                    <a:pt x="4379379" y="314554"/>
                    <a:pt x="4390682" y="314554"/>
                  </a:cubicBezTo>
                  <a:lnTo>
                    <a:pt x="4503381" y="314554"/>
                  </a:lnTo>
                  <a:cubicBezTo>
                    <a:pt x="4515497" y="314554"/>
                    <a:pt x="4525594" y="318618"/>
                    <a:pt x="4533671" y="326746"/>
                  </a:cubicBezTo>
                  <a:cubicBezTo>
                    <a:pt x="4541749" y="334874"/>
                    <a:pt x="4545787" y="344627"/>
                    <a:pt x="4545787" y="356007"/>
                  </a:cubicBezTo>
                  <a:lnTo>
                    <a:pt x="4545787" y="946100"/>
                  </a:lnTo>
                  <a:cubicBezTo>
                    <a:pt x="4545787" y="957479"/>
                    <a:pt x="4542943" y="970280"/>
                    <a:pt x="4537253" y="984504"/>
                  </a:cubicBezTo>
                  <a:cubicBezTo>
                    <a:pt x="4531563" y="998728"/>
                    <a:pt x="4524248" y="1010311"/>
                    <a:pt x="4515307" y="1019252"/>
                  </a:cubicBezTo>
                  <a:lnTo>
                    <a:pt x="4487265" y="1049732"/>
                  </a:lnTo>
                  <a:cubicBezTo>
                    <a:pt x="4478325" y="1058672"/>
                    <a:pt x="4466945" y="1065988"/>
                    <a:pt x="4453128" y="1071677"/>
                  </a:cubicBezTo>
                  <a:cubicBezTo>
                    <a:pt x="4439311" y="1077367"/>
                    <a:pt x="4426711" y="1080212"/>
                    <a:pt x="4415333" y="1080212"/>
                  </a:cubicBezTo>
                  <a:cubicBezTo>
                    <a:pt x="4403953" y="1080212"/>
                    <a:pt x="4394403" y="1075944"/>
                    <a:pt x="4386681" y="1067410"/>
                  </a:cubicBezTo>
                  <a:cubicBezTo>
                    <a:pt x="4378960" y="1058876"/>
                    <a:pt x="4375099" y="1048512"/>
                    <a:pt x="4375099" y="1036320"/>
                  </a:cubicBezTo>
                  <a:lnTo>
                    <a:pt x="4375099" y="1009498"/>
                  </a:lnTo>
                  <a:cubicBezTo>
                    <a:pt x="4375099" y="998119"/>
                    <a:pt x="4377943" y="988365"/>
                    <a:pt x="4383633" y="980237"/>
                  </a:cubicBezTo>
                  <a:cubicBezTo>
                    <a:pt x="4389323" y="972109"/>
                    <a:pt x="4395825" y="968045"/>
                    <a:pt x="4403141" y="968045"/>
                  </a:cubicBezTo>
                  <a:cubicBezTo>
                    <a:pt x="4412081" y="968045"/>
                    <a:pt x="4419193" y="963575"/>
                    <a:pt x="4424477" y="954634"/>
                  </a:cubicBezTo>
                  <a:cubicBezTo>
                    <a:pt x="4429759" y="945693"/>
                    <a:pt x="4432401" y="935533"/>
                    <a:pt x="4432401" y="924154"/>
                  </a:cubicBezTo>
                  <a:lnTo>
                    <a:pt x="4432401" y="470612"/>
                  </a:lnTo>
                  <a:cubicBezTo>
                    <a:pt x="4432401" y="458419"/>
                    <a:pt x="4428395" y="448259"/>
                    <a:pt x="4420381" y="440131"/>
                  </a:cubicBezTo>
                  <a:cubicBezTo>
                    <a:pt x="4412367" y="432003"/>
                    <a:pt x="4402353" y="427940"/>
                    <a:pt x="4390339" y="427940"/>
                  </a:cubicBezTo>
                  <a:cubicBezTo>
                    <a:pt x="4379125" y="427940"/>
                    <a:pt x="4369311" y="432003"/>
                    <a:pt x="4360897" y="440131"/>
                  </a:cubicBezTo>
                  <a:cubicBezTo>
                    <a:pt x="4352483" y="448259"/>
                    <a:pt x="4348277" y="458419"/>
                    <a:pt x="4348277" y="470612"/>
                  </a:cubicBezTo>
                  <a:lnTo>
                    <a:pt x="4348277" y="1076554"/>
                  </a:lnTo>
                  <a:cubicBezTo>
                    <a:pt x="4348277" y="1087933"/>
                    <a:pt x="4344165" y="1097890"/>
                    <a:pt x="4335942" y="1106424"/>
                  </a:cubicBezTo>
                  <a:cubicBezTo>
                    <a:pt x="4327719" y="1114959"/>
                    <a:pt x="4317847" y="1119226"/>
                    <a:pt x="4306329" y="1119226"/>
                  </a:cubicBezTo>
                  <a:lnTo>
                    <a:pt x="4289051" y="1119226"/>
                  </a:lnTo>
                  <a:cubicBezTo>
                    <a:pt x="4276705" y="1119226"/>
                    <a:pt x="4266422" y="1114959"/>
                    <a:pt x="4258199" y="1106424"/>
                  </a:cubicBezTo>
                  <a:cubicBezTo>
                    <a:pt x="4249975" y="1097890"/>
                    <a:pt x="4245864" y="1087933"/>
                    <a:pt x="4245864" y="1076554"/>
                  </a:cubicBezTo>
                  <a:lnTo>
                    <a:pt x="4245864" y="470612"/>
                  </a:lnTo>
                  <a:cubicBezTo>
                    <a:pt x="4245864" y="458419"/>
                    <a:pt x="4241800" y="448259"/>
                    <a:pt x="4233672" y="440131"/>
                  </a:cubicBezTo>
                  <a:cubicBezTo>
                    <a:pt x="4225543" y="432003"/>
                    <a:pt x="4215384" y="427940"/>
                    <a:pt x="4203192" y="427940"/>
                  </a:cubicBezTo>
                  <a:lnTo>
                    <a:pt x="4201973" y="427940"/>
                  </a:lnTo>
                  <a:cubicBezTo>
                    <a:pt x="4190593" y="427940"/>
                    <a:pt x="4180840" y="432003"/>
                    <a:pt x="4172712" y="440131"/>
                  </a:cubicBezTo>
                  <a:cubicBezTo>
                    <a:pt x="4164584" y="448259"/>
                    <a:pt x="4160520" y="458419"/>
                    <a:pt x="4160520" y="470612"/>
                  </a:cubicBezTo>
                  <a:lnTo>
                    <a:pt x="4160520" y="1036320"/>
                  </a:lnTo>
                  <a:cubicBezTo>
                    <a:pt x="4160520" y="1048512"/>
                    <a:pt x="4156253" y="1058876"/>
                    <a:pt x="4147718" y="1067410"/>
                  </a:cubicBezTo>
                  <a:cubicBezTo>
                    <a:pt x="4139184" y="1075944"/>
                    <a:pt x="4129227" y="1080212"/>
                    <a:pt x="4117848" y="1080212"/>
                  </a:cubicBezTo>
                  <a:lnTo>
                    <a:pt x="4089807" y="1080212"/>
                  </a:lnTo>
                  <a:cubicBezTo>
                    <a:pt x="4077615" y="1080212"/>
                    <a:pt x="4067454" y="1075944"/>
                    <a:pt x="4059326" y="1067410"/>
                  </a:cubicBezTo>
                  <a:cubicBezTo>
                    <a:pt x="4051198" y="1058876"/>
                    <a:pt x="4047135" y="1048512"/>
                    <a:pt x="4047135" y="1036320"/>
                  </a:cubicBezTo>
                  <a:lnTo>
                    <a:pt x="4047135" y="356007"/>
                  </a:lnTo>
                  <a:cubicBezTo>
                    <a:pt x="4047135" y="344627"/>
                    <a:pt x="4050792" y="334874"/>
                    <a:pt x="4058107" y="326746"/>
                  </a:cubicBezTo>
                  <a:cubicBezTo>
                    <a:pt x="4065423" y="318618"/>
                    <a:pt x="4074363" y="314554"/>
                    <a:pt x="4084929" y="314554"/>
                  </a:cubicBezTo>
                  <a:lnTo>
                    <a:pt x="4203192" y="314554"/>
                  </a:lnTo>
                  <a:cubicBezTo>
                    <a:pt x="4215384" y="314554"/>
                    <a:pt x="4225543" y="310490"/>
                    <a:pt x="4233672" y="302362"/>
                  </a:cubicBezTo>
                  <a:cubicBezTo>
                    <a:pt x="4241800" y="294234"/>
                    <a:pt x="4245864" y="284074"/>
                    <a:pt x="4245864" y="271882"/>
                  </a:cubicBezTo>
                  <a:lnTo>
                    <a:pt x="4245864" y="210922"/>
                  </a:lnTo>
                  <a:cubicBezTo>
                    <a:pt x="4245864" y="198730"/>
                    <a:pt x="4241800" y="188570"/>
                    <a:pt x="4233672" y="180442"/>
                  </a:cubicBezTo>
                  <a:cubicBezTo>
                    <a:pt x="4225543" y="172314"/>
                    <a:pt x="4215384" y="168250"/>
                    <a:pt x="4203192" y="168250"/>
                  </a:cubicBezTo>
                  <a:lnTo>
                    <a:pt x="4171493" y="168250"/>
                  </a:lnTo>
                  <a:cubicBezTo>
                    <a:pt x="4159301" y="168250"/>
                    <a:pt x="4146093" y="165608"/>
                    <a:pt x="4131869" y="160325"/>
                  </a:cubicBezTo>
                  <a:cubicBezTo>
                    <a:pt x="4117645" y="155042"/>
                    <a:pt x="4106062" y="148336"/>
                    <a:pt x="4097121" y="140208"/>
                  </a:cubicBezTo>
                  <a:lnTo>
                    <a:pt x="4071518" y="118263"/>
                  </a:lnTo>
                  <a:cubicBezTo>
                    <a:pt x="4061765" y="110947"/>
                    <a:pt x="4053840" y="100381"/>
                    <a:pt x="4047744" y="86563"/>
                  </a:cubicBezTo>
                  <a:cubicBezTo>
                    <a:pt x="4041648" y="72746"/>
                    <a:pt x="4038600" y="60147"/>
                    <a:pt x="4038600" y="48768"/>
                  </a:cubicBezTo>
                  <a:lnTo>
                    <a:pt x="4038600" y="41453"/>
                  </a:lnTo>
                  <a:cubicBezTo>
                    <a:pt x="4038600" y="30074"/>
                    <a:pt x="4042664" y="20320"/>
                    <a:pt x="4050792" y="12192"/>
                  </a:cubicBezTo>
                  <a:cubicBezTo>
                    <a:pt x="4058920" y="4064"/>
                    <a:pt x="4068673" y="0"/>
                    <a:pt x="4080053" y="0"/>
                  </a:cubicBezTo>
                  <a:close/>
                  <a:moveTo>
                    <a:pt x="3775253" y="0"/>
                  </a:moveTo>
                  <a:lnTo>
                    <a:pt x="3804514" y="0"/>
                  </a:lnTo>
                  <a:cubicBezTo>
                    <a:pt x="3816706" y="0"/>
                    <a:pt x="3826866" y="4064"/>
                    <a:pt x="3834994" y="12192"/>
                  </a:cubicBezTo>
                  <a:cubicBezTo>
                    <a:pt x="3843122" y="20320"/>
                    <a:pt x="3847186" y="30074"/>
                    <a:pt x="3847186" y="41453"/>
                  </a:cubicBezTo>
                  <a:lnTo>
                    <a:pt x="3847186" y="63399"/>
                  </a:lnTo>
                  <a:cubicBezTo>
                    <a:pt x="3847186" y="75591"/>
                    <a:pt x="3850818" y="85751"/>
                    <a:pt x="3858082" y="93879"/>
                  </a:cubicBezTo>
                  <a:cubicBezTo>
                    <a:pt x="3865346" y="102007"/>
                    <a:pt x="3874224" y="106071"/>
                    <a:pt x="3884714" y="106071"/>
                  </a:cubicBezTo>
                  <a:lnTo>
                    <a:pt x="3971849" y="106071"/>
                  </a:lnTo>
                  <a:cubicBezTo>
                    <a:pt x="3983151" y="106071"/>
                    <a:pt x="3993039" y="110338"/>
                    <a:pt x="4001509" y="118872"/>
                  </a:cubicBezTo>
                  <a:cubicBezTo>
                    <a:pt x="4009981" y="127407"/>
                    <a:pt x="4014216" y="137770"/>
                    <a:pt x="4014216" y="149962"/>
                  </a:cubicBezTo>
                  <a:lnTo>
                    <a:pt x="4014216" y="603504"/>
                  </a:lnTo>
                  <a:cubicBezTo>
                    <a:pt x="4014216" y="615696"/>
                    <a:pt x="4009999" y="625856"/>
                    <a:pt x="4001567" y="633984"/>
                  </a:cubicBezTo>
                  <a:cubicBezTo>
                    <a:pt x="3993134" y="642112"/>
                    <a:pt x="3983291" y="646176"/>
                    <a:pt x="3972039" y="646176"/>
                  </a:cubicBezTo>
                  <a:lnTo>
                    <a:pt x="3953980" y="646176"/>
                  </a:lnTo>
                  <a:cubicBezTo>
                    <a:pt x="3942727" y="646176"/>
                    <a:pt x="3932885" y="642112"/>
                    <a:pt x="3924452" y="633984"/>
                  </a:cubicBezTo>
                  <a:cubicBezTo>
                    <a:pt x="3916019" y="625856"/>
                    <a:pt x="3911803" y="615696"/>
                    <a:pt x="3911803" y="603504"/>
                  </a:cubicBezTo>
                  <a:lnTo>
                    <a:pt x="3911803" y="263347"/>
                  </a:lnTo>
                  <a:cubicBezTo>
                    <a:pt x="3911803" y="251968"/>
                    <a:pt x="3907739" y="241808"/>
                    <a:pt x="3899611" y="232867"/>
                  </a:cubicBezTo>
                  <a:cubicBezTo>
                    <a:pt x="3891483" y="223927"/>
                    <a:pt x="3881729" y="219456"/>
                    <a:pt x="3870350" y="219456"/>
                  </a:cubicBezTo>
                  <a:lnTo>
                    <a:pt x="3866693" y="219456"/>
                  </a:lnTo>
                  <a:cubicBezTo>
                    <a:pt x="3855314" y="219456"/>
                    <a:pt x="3842512" y="216815"/>
                    <a:pt x="3828288" y="211531"/>
                  </a:cubicBezTo>
                  <a:cubicBezTo>
                    <a:pt x="3814064" y="206248"/>
                    <a:pt x="3802888" y="199136"/>
                    <a:pt x="3794760" y="190195"/>
                  </a:cubicBezTo>
                  <a:lnTo>
                    <a:pt x="3763061" y="159715"/>
                  </a:lnTo>
                  <a:cubicBezTo>
                    <a:pt x="3754933" y="150775"/>
                    <a:pt x="3748024" y="139395"/>
                    <a:pt x="3742334" y="125578"/>
                  </a:cubicBezTo>
                  <a:cubicBezTo>
                    <a:pt x="3736645" y="111760"/>
                    <a:pt x="3733800" y="98755"/>
                    <a:pt x="3733800" y="86563"/>
                  </a:cubicBezTo>
                  <a:lnTo>
                    <a:pt x="3733800" y="41453"/>
                  </a:lnTo>
                  <a:cubicBezTo>
                    <a:pt x="3733800" y="30074"/>
                    <a:pt x="3737864" y="20320"/>
                    <a:pt x="3745992" y="12192"/>
                  </a:cubicBezTo>
                  <a:cubicBezTo>
                    <a:pt x="3754120" y="4064"/>
                    <a:pt x="3763874" y="0"/>
                    <a:pt x="3775253" y="0"/>
                  </a:cubicBezTo>
                  <a:close/>
                  <a:moveTo>
                    <a:pt x="3353867" y="0"/>
                  </a:moveTo>
                  <a:lnTo>
                    <a:pt x="3380689" y="0"/>
                  </a:lnTo>
                  <a:cubicBezTo>
                    <a:pt x="3392881" y="0"/>
                    <a:pt x="3403041" y="3658"/>
                    <a:pt x="3411169" y="10973"/>
                  </a:cubicBezTo>
                  <a:cubicBezTo>
                    <a:pt x="3419297" y="18288"/>
                    <a:pt x="3423361" y="27635"/>
                    <a:pt x="3423361" y="39015"/>
                  </a:cubicBezTo>
                  <a:cubicBezTo>
                    <a:pt x="3423361" y="50394"/>
                    <a:pt x="3427628" y="59944"/>
                    <a:pt x="3436163" y="67666"/>
                  </a:cubicBezTo>
                  <a:cubicBezTo>
                    <a:pt x="3444697" y="75387"/>
                    <a:pt x="3454654" y="79248"/>
                    <a:pt x="3466033" y="79248"/>
                  </a:cubicBezTo>
                  <a:lnTo>
                    <a:pt x="3572103" y="79248"/>
                  </a:lnTo>
                  <a:cubicBezTo>
                    <a:pt x="3583483" y="79248"/>
                    <a:pt x="3593236" y="83312"/>
                    <a:pt x="3601364" y="91440"/>
                  </a:cubicBezTo>
                  <a:cubicBezTo>
                    <a:pt x="3609492" y="99568"/>
                    <a:pt x="3613556" y="109728"/>
                    <a:pt x="3613556" y="121920"/>
                  </a:cubicBezTo>
                  <a:lnTo>
                    <a:pt x="3613556" y="149962"/>
                  </a:lnTo>
                  <a:cubicBezTo>
                    <a:pt x="3613556" y="161341"/>
                    <a:pt x="3609492" y="171298"/>
                    <a:pt x="3601364" y="179832"/>
                  </a:cubicBezTo>
                  <a:cubicBezTo>
                    <a:pt x="3593236" y="188367"/>
                    <a:pt x="3583483" y="192634"/>
                    <a:pt x="3572103" y="192634"/>
                  </a:cubicBezTo>
                  <a:lnTo>
                    <a:pt x="3466033" y="192634"/>
                  </a:lnTo>
                  <a:cubicBezTo>
                    <a:pt x="3454654" y="192634"/>
                    <a:pt x="3444697" y="196698"/>
                    <a:pt x="3436163" y="204826"/>
                  </a:cubicBezTo>
                  <a:cubicBezTo>
                    <a:pt x="3427628" y="212954"/>
                    <a:pt x="3423361" y="223114"/>
                    <a:pt x="3423361" y="235306"/>
                  </a:cubicBezTo>
                  <a:lnTo>
                    <a:pt x="3423361" y="308458"/>
                  </a:lnTo>
                  <a:cubicBezTo>
                    <a:pt x="3423361" y="319837"/>
                    <a:pt x="3427628" y="329591"/>
                    <a:pt x="3436163" y="337719"/>
                  </a:cubicBezTo>
                  <a:cubicBezTo>
                    <a:pt x="3444697" y="345847"/>
                    <a:pt x="3454654" y="349911"/>
                    <a:pt x="3466033" y="349911"/>
                  </a:cubicBezTo>
                  <a:lnTo>
                    <a:pt x="3573323" y="349911"/>
                  </a:lnTo>
                  <a:cubicBezTo>
                    <a:pt x="3585515" y="349911"/>
                    <a:pt x="3595675" y="353975"/>
                    <a:pt x="3603803" y="362103"/>
                  </a:cubicBezTo>
                  <a:cubicBezTo>
                    <a:pt x="3611931" y="370231"/>
                    <a:pt x="3615995" y="380391"/>
                    <a:pt x="3615995" y="392583"/>
                  </a:cubicBezTo>
                  <a:lnTo>
                    <a:pt x="3615995" y="420624"/>
                  </a:lnTo>
                  <a:cubicBezTo>
                    <a:pt x="3615995" y="432003"/>
                    <a:pt x="3611931" y="441960"/>
                    <a:pt x="3603803" y="450495"/>
                  </a:cubicBezTo>
                  <a:cubicBezTo>
                    <a:pt x="3595675" y="459029"/>
                    <a:pt x="3585515" y="463296"/>
                    <a:pt x="3573323" y="463296"/>
                  </a:cubicBezTo>
                  <a:lnTo>
                    <a:pt x="3162452" y="463296"/>
                  </a:lnTo>
                  <a:cubicBezTo>
                    <a:pt x="3150260" y="463296"/>
                    <a:pt x="3139897" y="459029"/>
                    <a:pt x="3131363" y="450495"/>
                  </a:cubicBezTo>
                  <a:cubicBezTo>
                    <a:pt x="3122828" y="441960"/>
                    <a:pt x="3118561" y="432003"/>
                    <a:pt x="3118561" y="420624"/>
                  </a:cubicBezTo>
                  <a:lnTo>
                    <a:pt x="3118561" y="392583"/>
                  </a:lnTo>
                  <a:cubicBezTo>
                    <a:pt x="3118561" y="380391"/>
                    <a:pt x="3122828" y="370231"/>
                    <a:pt x="3131363" y="362103"/>
                  </a:cubicBezTo>
                  <a:cubicBezTo>
                    <a:pt x="3139897" y="353975"/>
                    <a:pt x="3150260" y="349911"/>
                    <a:pt x="3162452" y="349911"/>
                  </a:cubicBezTo>
                  <a:lnTo>
                    <a:pt x="3268523" y="349911"/>
                  </a:lnTo>
                  <a:cubicBezTo>
                    <a:pt x="3279902" y="349911"/>
                    <a:pt x="3289656" y="345847"/>
                    <a:pt x="3297784" y="337719"/>
                  </a:cubicBezTo>
                  <a:cubicBezTo>
                    <a:pt x="3305912" y="329591"/>
                    <a:pt x="3309976" y="319837"/>
                    <a:pt x="3309976" y="308458"/>
                  </a:cubicBezTo>
                  <a:lnTo>
                    <a:pt x="3309976" y="235306"/>
                  </a:lnTo>
                  <a:cubicBezTo>
                    <a:pt x="3309976" y="223114"/>
                    <a:pt x="3305912" y="212954"/>
                    <a:pt x="3297784" y="204826"/>
                  </a:cubicBezTo>
                  <a:cubicBezTo>
                    <a:pt x="3289656" y="196698"/>
                    <a:pt x="3279902" y="192634"/>
                    <a:pt x="3268523" y="192634"/>
                  </a:cubicBezTo>
                  <a:lnTo>
                    <a:pt x="3158795" y="192634"/>
                  </a:lnTo>
                  <a:cubicBezTo>
                    <a:pt x="3147416" y="192634"/>
                    <a:pt x="3137662" y="188367"/>
                    <a:pt x="3129534" y="179832"/>
                  </a:cubicBezTo>
                  <a:cubicBezTo>
                    <a:pt x="3121406" y="171298"/>
                    <a:pt x="3117342" y="161341"/>
                    <a:pt x="3117342" y="149962"/>
                  </a:cubicBezTo>
                  <a:lnTo>
                    <a:pt x="3117342" y="121920"/>
                  </a:lnTo>
                  <a:cubicBezTo>
                    <a:pt x="3117342" y="109728"/>
                    <a:pt x="3121406" y="99568"/>
                    <a:pt x="3129534" y="91440"/>
                  </a:cubicBezTo>
                  <a:cubicBezTo>
                    <a:pt x="3137662" y="83312"/>
                    <a:pt x="3147416" y="79248"/>
                    <a:pt x="3158795" y="79248"/>
                  </a:cubicBezTo>
                  <a:lnTo>
                    <a:pt x="3268523" y="79248"/>
                  </a:lnTo>
                  <a:cubicBezTo>
                    <a:pt x="3279902" y="79248"/>
                    <a:pt x="3289656" y="75387"/>
                    <a:pt x="3297784" y="67666"/>
                  </a:cubicBezTo>
                  <a:cubicBezTo>
                    <a:pt x="3305912" y="59944"/>
                    <a:pt x="3309976" y="50394"/>
                    <a:pt x="3309976" y="39015"/>
                  </a:cubicBezTo>
                  <a:cubicBezTo>
                    <a:pt x="3309976" y="27635"/>
                    <a:pt x="3314446" y="18288"/>
                    <a:pt x="3323387" y="10973"/>
                  </a:cubicBezTo>
                  <a:cubicBezTo>
                    <a:pt x="3332327" y="3658"/>
                    <a:pt x="3342488" y="0"/>
                    <a:pt x="3353867" y="0"/>
                  </a:cubicBezTo>
                  <a:close/>
                  <a:moveTo>
                    <a:pt x="2841803" y="0"/>
                  </a:moveTo>
                  <a:lnTo>
                    <a:pt x="2871064" y="0"/>
                  </a:lnTo>
                  <a:cubicBezTo>
                    <a:pt x="2883256" y="0"/>
                    <a:pt x="2893416" y="3658"/>
                    <a:pt x="2901544" y="10973"/>
                  </a:cubicBezTo>
                  <a:cubicBezTo>
                    <a:pt x="2909672" y="18288"/>
                    <a:pt x="2913736" y="26823"/>
                    <a:pt x="2913736" y="36576"/>
                  </a:cubicBezTo>
                  <a:cubicBezTo>
                    <a:pt x="2913736" y="46330"/>
                    <a:pt x="2916174" y="54864"/>
                    <a:pt x="2921051" y="62179"/>
                  </a:cubicBezTo>
                  <a:cubicBezTo>
                    <a:pt x="2925928" y="69495"/>
                    <a:pt x="2931617" y="73152"/>
                    <a:pt x="2938120" y="73152"/>
                  </a:cubicBezTo>
                  <a:cubicBezTo>
                    <a:pt x="2944622" y="73152"/>
                    <a:pt x="2950515" y="69495"/>
                    <a:pt x="2955798" y="62179"/>
                  </a:cubicBezTo>
                  <a:cubicBezTo>
                    <a:pt x="2961081" y="54864"/>
                    <a:pt x="2963723" y="46330"/>
                    <a:pt x="2963723" y="36576"/>
                  </a:cubicBezTo>
                  <a:cubicBezTo>
                    <a:pt x="2963723" y="26823"/>
                    <a:pt x="2967990" y="18288"/>
                    <a:pt x="2976524" y="10973"/>
                  </a:cubicBezTo>
                  <a:cubicBezTo>
                    <a:pt x="2985059" y="3658"/>
                    <a:pt x="2995016" y="0"/>
                    <a:pt x="3006395" y="0"/>
                  </a:cubicBezTo>
                  <a:lnTo>
                    <a:pt x="3034436" y="0"/>
                  </a:lnTo>
                  <a:cubicBezTo>
                    <a:pt x="3045816" y="0"/>
                    <a:pt x="3055569" y="4064"/>
                    <a:pt x="3063697" y="12192"/>
                  </a:cubicBezTo>
                  <a:cubicBezTo>
                    <a:pt x="3071825" y="20320"/>
                    <a:pt x="3075889" y="30074"/>
                    <a:pt x="3075889" y="41453"/>
                  </a:cubicBezTo>
                  <a:lnTo>
                    <a:pt x="3075889" y="420624"/>
                  </a:lnTo>
                  <a:cubicBezTo>
                    <a:pt x="3075889" y="432003"/>
                    <a:pt x="3071825" y="441960"/>
                    <a:pt x="3063697" y="450495"/>
                  </a:cubicBezTo>
                  <a:cubicBezTo>
                    <a:pt x="3055569" y="459029"/>
                    <a:pt x="3045816" y="463296"/>
                    <a:pt x="3034436" y="463296"/>
                  </a:cubicBezTo>
                  <a:lnTo>
                    <a:pt x="3006395" y="463296"/>
                  </a:lnTo>
                  <a:cubicBezTo>
                    <a:pt x="2995016" y="463296"/>
                    <a:pt x="2985059" y="459029"/>
                    <a:pt x="2976524" y="450495"/>
                  </a:cubicBezTo>
                  <a:cubicBezTo>
                    <a:pt x="2967990" y="441960"/>
                    <a:pt x="2963723" y="432003"/>
                    <a:pt x="2963723" y="420624"/>
                  </a:cubicBezTo>
                  <a:cubicBezTo>
                    <a:pt x="2963723" y="408432"/>
                    <a:pt x="2961081" y="398069"/>
                    <a:pt x="2955798" y="389535"/>
                  </a:cubicBezTo>
                  <a:cubicBezTo>
                    <a:pt x="2950515" y="381000"/>
                    <a:pt x="2944622" y="376733"/>
                    <a:pt x="2938120" y="376733"/>
                  </a:cubicBezTo>
                  <a:cubicBezTo>
                    <a:pt x="2931617" y="376733"/>
                    <a:pt x="2925928" y="381000"/>
                    <a:pt x="2921051" y="389535"/>
                  </a:cubicBezTo>
                  <a:cubicBezTo>
                    <a:pt x="2916174" y="398069"/>
                    <a:pt x="2913736" y="408432"/>
                    <a:pt x="2913736" y="420624"/>
                  </a:cubicBezTo>
                  <a:cubicBezTo>
                    <a:pt x="2913736" y="432003"/>
                    <a:pt x="2909672" y="441960"/>
                    <a:pt x="2901544" y="450495"/>
                  </a:cubicBezTo>
                  <a:cubicBezTo>
                    <a:pt x="2893416" y="459029"/>
                    <a:pt x="2883256" y="463296"/>
                    <a:pt x="2871064" y="463296"/>
                  </a:cubicBezTo>
                  <a:lnTo>
                    <a:pt x="2841803" y="463296"/>
                  </a:lnTo>
                  <a:cubicBezTo>
                    <a:pt x="2830424" y="463296"/>
                    <a:pt x="2820670" y="459029"/>
                    <a:pt x="2812542" y="450495"/>
                  </a:cubicBezTo>
                  <a:cubicBezTo>
                    <a:pt x="2804414" y="441960"/>
                    <a:pt x="2800350" y="432003"/>
                    <a:pt x="2800350" y="420624"/>
                  </a:cubicBezTo>
                  <a:lnTo>
                    <a:pt x="2800350" y="397460"/>
                  </a:lnTo>
                  <a:cubicBezTo>
                    <a:pt x="2800350" y="385268"/>
                    <a:pt x="2803195" y="372263"/>
                    <a:pt x="2808884" y="358445"/>
                  </a:cubicBezTo>
                  <a:cubicBezTo>
                    <a:pt x="2814574" y="344627"/>
                    <a:pt x="2821483" y="333248"/>
                    <a:pt x="2829611" y="324307"/>
                  </a:cubicBezTo>
                  <a:lnTo>
                    <a:pt x="2861310" y="293828"/>
                  </a:lnTo>
                  <a:cubicBezTo>
                    <a:pt x="2869438" y="284887"/>
                    <a:pt x="2880004" y="277571"/>
                    <a:pt x="2893009" y="271882"/>
                  </a:cubicBezTo>
                  <a:cubicBezTo>
                    <a:pt x="2906014" y="266192"/>
                    <a:pt x="2917393" y="263347"/>
                    <a:pt x="2927147" y="263347"/>
                  </a:cubicBezTo>
                  <a:cubicBezTo>
                    <a:pt x="2936900" y="263347"/>
                    <a:pt x="2945435" y="259893"/>
                    <a:pt x="2952750" y="252984"/>
                  </a:cubicBezTo>
                  <a:cubicBezTo>
                    <a:pt x="2960065" y="246075"/>
                    <a:pt x="2963723" y="236931"/>
                    <a:pt x="2963723" y="225552"/>
                  </a:cubicBezTo>
                  <a:cubicBezTo>
                    <a:pt x="2963723" y="214986"/>
                    <a:pt x="2960065" y="205842"/>
                    <a:pt x="2952750" y="198120"/>
                  </a:cubicBezTo>
                  <a:cubicBezTo>
                    <a:pt x="2945435" y="190399"/>
                    <a:pt x="2936900" y="186538"/>
                    <a:pt x="2927147" y="186538"/>
                  </a:cubicBezTo>
                  <a:cubicBezTo>
                    <a:pt x="2917393" y="186538"/>
                    <a:pt x="2906014" y="183693"/>
                    <a:pt x="2893009" y="178003"/>
                  </a:cubicBezTo>
                  <a:cubicBezTo>
                    <a:pt x="2880004" y="172314"/>
                    <a:pt x="2869438" y="164999"/>
                    <a:pt x="2861310" y="156058"/>
                  </a:cubicBezTo>
                  <a:lnTo>
                    <a:pt x="2829611" y="128016"/>
                  </a:lnTo>
                  <a:cubicBezTo>
                    <a:pt x="2821483" y="119076"/>
                    <a:pt x="2814574" y="107493"/>
                    <a:pt x="2808884" y="93269"/>
                  </a:cubicBezTo>
                  <a:cubicBezTo>
                    <a:pt x="2803195" y="79045"/>
                    <a:pt x="2800350" y="66243"/>
                    <a:pt x="2800350" y="54864"/>
                  </a:cubicBezTo>
                  <a:lnTo>
                    <a:pt x="2800350" y="41453"/>
                  </a:lnTo>
                  <a:cubicBezTo>
                    <a:pt x="2800350" y="30074"/>
                    <a:pt x="2804414" y="20320"/>
                    <a:pt x="2812542" y="12192"/>
                  </a:cubicBezTo>
                  <a:cubicBezTo>
                    <a:pt x="2820670" y="4064"/>
                    <a:pt x="2830424" y="0"/>
                    <a:pt x="2841803" y="0"/>
                  </a:cubicBezTo>
                  <a:close/>
                  <a:moveTo>
                    <a:pt x="2520391" y="0"/>
                  </a:moveTo>
                  <a:lnTo>
                    <a:pt x="2524049" y="0"/>
                  </a:lnTo>
                  <a:cubicBezTo>
                    <a:pt x="2536241" y="0"/>
                    <a:pt x="2546401" y="4071"/>
                    <a:pt x="2554529" y="12211"/>
                  </a:cubicBezTo>
                  <a:cubicBezTo>
                    <a:pt x="2562657" y="20352"/>
                    <a:pt x="2566721" y="30118"/>
                    <a:pt x="2566721" y="41510"/>
                  </a:cubicBezTo>
                  <a:lnTo>
                    <a:pt x="2566721" y="308839"/>
                  </a:lnTo>
                  <a:cubicBezTo>
                    <a:pt x="2566721" y="320231"/>
                    <a:pt x="2567737" y="330400"/>
                    <a:pt x="2569769" y="339347"/>
                  </a:cubicBezTo>
                  <a:cubicBezTo>
                    <a:pt x="2571801" y="348295"/>
                    <a:pt x="2574442" y="352768"/>
                    <a:pt x="2577694" y="352768"/>
                  </a:cubicBezTo>
                  <a:cubicBezTo>
                    <a:pt x="2580945" y="352768"/>
                    <a:pt x="2583790" y="348295"/>
                    <a:pt x="2586228" y="339347"/>
                  </a:cubicBezTo>
                  <a:cubicBezTo>
                    <a:pt x="2588666" y="330400"/>
                    <a:pt x="2589886" y="320231"/>
                    <a:pt x="2589886" y="308839"/>
                  </a:cubicBezTo>
                  <a:lnTo>
                    <a:pt x="2589886" y="86678"/>
                  </a:lnTo>
                  <a:cubicBezTo>
                    <a:pt x="2589886" y="74460"/>
                    <a:pt x="2594153" y="64284"/>
                    <a:pt x="2602687" y="56150"/>
                  </a:cubicBezTo>
                  <a:cubicBezTo>
                    <a:pt x="2611221" y="48016"/>
                    <a:pt x="2621178" y="43949"/>
                    <a:pt x="2632558" y="43949"/>
                  </a:cubicBezTo>
                  <a:lnTo>
                    <a:pt x="2638653" y="43949"/>
                  </a:lnTo>
                  <a:cubicBezTo>
                    <a:pt x="2650033" y="43949"/>
                    <a:pt x="2659786" y="48016"/>
                    <a:pt x="2667914" y="56150"/>
                  </a:cubicBezTo>
                  <a:cubicBezTo>
                    <a:pt x="2676042" y="64284"/>
                    <a:pt x="2680106" y="74460"/>
                    <a:pt x="2680106" y="86678"/>
                  </a:cubicBezTo>
                  <a:lnTo>
                    <a:pt x="2680106" y="330804"/>
                  </a:lnTo>
                  <a:cubicBezTo>
                    <a:pt x="2680106" y="342195"/>
                    <a:pt x="2677668" y="355623"/>
                    <a:pt x="2672791" y="371085"/>
                  </a:cubicBezTo>
                  <a:cubicBezTo>
                    <a:pt x="2667914" y="386547"/>
                    <a:pt x="2661818" y="399161"/>
                    <a:pt x="2654503" y="408928"/>
                  </a:cubicBezTo>
                  <a:lnTo>
                    <a:pt x="2638653" y="429673"/>
                  </a:lnTo>
                  <a:cubicBezTo>
                    <a:pt x="2630525" y="439439"/>
                    <a:pt x="2621991" y="447783"/>
                    <a:pt x="2613050" y="454705"/>
                  </a:cubicBezTo>
                  <a:cubicBezTo>
                    <a:pt x="2604110" y="461626"/>
                    <a:pt x="2596388" y="465087"/>
                    <a:pt x="2589886" y="465087"/>
                  </a:cubicBezTo>
                  <a:cubicBezTo>
                    <a:pt x="2583383" y="464274"/>
                    <a:pt x="2577897" y="466103"/>
                    <a:pt x="2573426" y="470573"/>
                  </a:cubicBezTo>
                  <a:cubicBezTo>
                    <a:pt x="2568956" y="475044"/>
                    <a:pt x="2566721" y="480537"/>
                    <a:pt x="2566721" y="487052"/>
                  </a:cubicBezTo>
                  <a:cubicBezTo>
                    <a:pt x="2566721" y="493567"/>
                    <a:pt x="2568956" y="499266"/>
                    <a:pt x="2573426" y="504149"/>
                  </a:cubicBezTo>
                  <a:cubicBezTo>
                    <a:pt x="2577897" y="509032"/>
                    <a:pt x="2583383" y="511474"/>
                    <a:pt x="2589886" y="511474"/>
                  </a:cubicBezTo>
                  <a:cubicBezTo>
                    <a:pt x="2596388" y="511474"/>
                    <a:pt x="2604110" y="514931"/>
                    <a:pt x="2613050" y="521847"/>
                  </a:cubicBezTo>
                  <a:cubicBezTo>
                    <a:pt x="2621991" y="528762"/>
                    <a:pt x="2630525" y="537102"/>
                    <a:pt x="2638653" y="546869"/>
                  </a:cubicBezTo>
                  <a:lnTo>
                    <a:pt x="2654503" y="567614"/>
                  </a:lnTo>
                  <a:cubicBezTo>
                    <a:pt x="2661818" y="577380"/>
                    <a:pt x="2667914" y="589792"/>
                    <a:pt x="2672791" y="604847"/>
                  </a:cubicBezTo>
                  <a:cubicBezTo>
                    <a:pt x="2677668" y="619903"/>
                    <a:pt x="2680106" y="633127"/>
                    <a:pt x="2680106" y="644519"/>
                  </a:cubicBezTo>
                  <a:lnTo>
                    <a:pt x="2680106" y="900856"/>
                  </a:lnTo>
                  <a:cubicBezTo>
                    <a:pt x="2680106" y="913061"/>
                    <a:pt x="2676042" y="923233"/>
                    <a:pt x="2667914" y="931374"/>
                  </a:cubicBezTo>
                  <a:cubicBezTo>
                    <a:pt x="2659786" y="939515"/>
                    <a:pt x="2650033" y="943585"/>
                    <a:pt x="2638653" y="943585"/>
                  </a:cubicBezTo>
                  <a:lnTo>
                    <a:pt x="2632558" y="943585"/>
                  </a:lnTo>
                  <a:cubicBezTo>
                    <a:pt x="2621178" y="943585"/>
                    <a:pt x="2611221" y="939515"/>
                    <a:pt x="2602687" y="931374"/>
                  </a:cubicBezTo>
                  <a:cubicBezTo>
                    <a:pt x="2594153" y="923233"/>
                    <a:pt x="2589886" y="913061"/>
                    <a:pt x="2589886" y="900856"/>
                  </a:cubicBezTo>
                  <a:lnTo>
                    <a:pt x="2589886" y="666484"/>
                  </a:lnTo>
                  <a:cubicBezTo>
                    <a:pt x="2589886" y="655092"/>
                    <a:pt x="2588666" y="645125"/>
                    <a:pt x="2586228" y="636585"/>
                  </a:cubicBezTo>
                  <a:cubicBezTo>
                    <a:pt x="2583790" y="628044"/>
                    <a:pt x="2580945" y="623774"/>
                    <a:pt x="2577694" y="623774"/>
                  </a:cubicBezTo>
                  <a:cubicBezTo>
                    <a:pt x="2574442" y="623774"/>
                    <a:pt x="2571801" y="628044"/>
                    <a:pt x="2569769" y="636585"/>
                  </a:cubicBezTo>
                  <a:cubicBezTo>
                    <a:pt x="2567737" y="645125"/>
                    <a:pt x="2566721" y="655092"/>
                    <a:pt x="2566721" y="666484"/>
                  </a:cubicBezTo>
                  <a:lnTo>
                    <a:pt x="2566721" y="963111"/>
                  </a:lnTo>
                  <a:cubicBezTo>
                    <a:pt x="2566721" y="975316"/>
                    <a:pt x="2570988" y="985489"/>
                    <a:pt x="2579523" y="993629"/>
                  </a:cubicBezTo>
                  <a:cubicBezTo>
                    <a:pt x="2588057" y="1001770"/>
                    <a:pt x="2598420" y="1005840"/>
                    <a:pt x="2610612" y="1005840"/>
                  </a:cubicBezTo>
                  <a:lnTo>
                    <a:pt x="2638653" y="1005840"/>
                  </a:lnTo>
                  <a:cubicBezTo>
                    <a:pt x="2650033" y="1005840"/>
                    <a:pt x="2659786" y="1009860"/>
                    <a:pt x="2667914" y="1017899"/>
                  </a:cubicBezTo>
                  <a:cubicBezTo>
                    <a:pt x="2676042" y="1025938"/>
                    <a:pt x="2680106" y="1035590"/>
                    <a:pt x="2680106" y="1046855"/>
                  </a:cubicBezTo>
                  <a:lnTo>
                    <a:pt x="2680106" y="1077011"/>
                  </a:lnTo>
                  <a:cubicBezTo>
                    <a:pt x="2680106" y="1088263"/>
                    <a:pt x="2676042" y="1098112"/>
                    <a:pt x="2667914" y="1106558"/>
                  </a:cubicBezTo>
                  <a:cubicBezTo>
                    <a:pt x="2659786" y="1115003"/>
                    <a:pt x="2650033" y="1119226"/>
                    <a:pt x="2638653" y="1119226"/>
                  </a:cubicBezTo>
                  <a:lnTo>
                    <a:pt x="2577694" y="1119226"/>
                  </a:lnTo>
                  <a:cubicBezTo>
                    <a:pt x="2565502" y="1119226"/>
                    <a:pt x="2552903" y="1115568"/>
                    <a:pt x="2539898" y="1108253"/>
                  </a:cubicBezTo>
                  <a:cubicBezTo>
                    <a:pt x="2526893" y="1100938"/>
                    <a:pt x="2517140" y="1092404"/>
                    <a:pt x="2510637" y="1082650"/>
                  </a:cubicBezTo>
                  <a:lnTo>
                    <a:pt x="2498445" y="1064362"/>
                  </a:lnTo>
                  <a:cubicBezTo>
                    <a:pt x="2492756" y="1054608"/>
                    <a:pt x="2487676" y="1042010"/>
                    <a:pt x="2483206" y="1026567"/>
                  </a:cubicBezTo>
                  <a:cubicBezTo>
                    <a:pt x="2478735" y="1011124"/>
                    <a:pt x="2476500" y="997712"/>
                    <a:pt x="2476500" y="986333"/>
                  </a:cubicBezTo>
                  <a:lnTo>
                    <a:pt x="2476500" y="41453"/>
                  </a:lnTo>
                  <a:cubicBezTo>
                    <a:pt x="2476500" y="30074"/>
                    <a:pt x="2480767" y="20320"/>
                    <a:pt x="2489302" y="12192"/>
                  </a:cubicBezTo>
                  <a:cubicBezTo>
                    <a:pt x="2497836" y="4064"/>
                    <a:pt x="2508199" y="0"/>
                    <a:pt x="2520391" y="0"/>
                  </a:cubicBezTo>
                  <a:close/>
                  <a:moveTo>
                    <a:pt x="2391156" y="0"/>
                  </a:moveTo>
                  <a:lnTo>
                    <a:pt x="2397252" y="0"/>
                  </a:lnTo>
                  <a:cubicBezTo>
                    <a:pt x="2408631" y="0"/>
                    <a:pt x="2418385" y="4064"/>
                    <a:pt x="2426513" y="12192"/>
                  </a:cubicBezTo>
                  <a:cubicBezTo>
                    <a:pt x="2434641" y="20320"/>
                    <a:pt x="2438705" y="30074"/>
                    <a:pt x="2438705" y="41453"/>
                  </a:cubicBezTo>
                  <a:lnTo>
                    <a:pt x="2438705" y="986333"/>
                  </a:lnTo>
                  <a:cubicBezTo>
                    <a:pt x="2438705" y="997712"/>
                    <a:pt x="2436673" y="1011124"/>
                    <a:pt x="2432609" y="1026567"/>
                  </a:cubicBezTo>
                  <a:cubicBezTo>
                    <a:pt x="2428545" y="1042010"/>
                    <a:pt x="2423262" y="1054608"/>
                    <a:pt x="2416759" y="1064362"/>
                  </a:cubicBezTo>
                  <a:lnTo>
                    <a:pt x="2404567" y="1082650"/>
                  </a:lnTo>
                  <a:cubicBezTo>
                    <a:pt x="2398065" y="1092404"/>
                    <a:pt x="2388514" y="1100938"/>
                    <a:pt x="2375916" y="1108253"/>
                  </a:cubicBezTo>
                  <a:cubicBezTo>
                    <a:pt x="2363317" y="1115568"/>
                    <a:pt x="2351329" y="1119226"/>
                    <a:pt x="2339950" y="1119226"/>
                  </a:cubicBezTo>
                  <a:lnTo>
                    <a:pt x="2287524" y="1119226"/>
                  </a:lnTo>
                  <a:cubicBezTo>
                    <a:pt x="2276145" y="1119226"/>
                    <a:pt x="2266391" y="1115003"/>
                    <a:pt x="2258263" y="1106558"/>
                  </a:cubicBezTo>
                  <a:cubicBezTo>
                    <a:pt x="2250135" y="1098112"/>
                    <a:pt x="2246071" y="1088263"/>
                    <a:pt x="2246071" y="1077011"/>
                  </a:cubicBezTo>
                  <a:lnTo>
                    <a:pt x="2246071" y="1046855"/>
                  </a:lnTo>
                  <a:cubicBezTo>
                    <a:pt x="2246071" y="1035590"/>
                    <a:pt x="2250135" y="1025938"/>
                    <a:pt x="2258263" y="1017899"/>
                  </a:cubicBezTo>
                  <a:cubicBezTo>
                    <a:pt x="2266391" y="1009860"/>
                    <a:pt x="2276145" y="1005840"/>
                    <a:pt x="2287524" y="1005840"/>
                  </a:cubicBezTo>
                  <a:lnTo>
                    <a:pt x="2305812" y="1005840"/>
                  </a:lnTo>
                  <a:cubicBezTo>
                    <a:pt x="2317191" y="1005840"/>
                    <a:pt x="2327148" y="1001770"/>
                    <a:pt x="2335682" y="993629"/>
                  </a:cubicBezTo>
                  <a:cubicBezTo>
                    <a:pt x="2344217" y="985489"/>
                    <a:pt x="2348484" y="975316"/>
                    <a:pt x="2348484" y="963111"/>
                  </a:cubicBezTo>
                  <a:lnTo>
                    <a:pt x="2348484" y="666484"/>
                  </a:lnTo>
                  <a:cubicBezTo>
                    <a:pt x="2348484" y="655092"/>
                    <a:pt x="2347265" y="645125"/>
                    <a:pt x="2344826" y="636585"/>
                  </a:cubicBezTo>
                  <a:cubicBezTo>
                    <a:pt x="2342388" y="628044"/>
                    <a:pt x="2339950" y="623774"/>
                    <a:pt x="2337511" y="623774"/>
                  </a:cubicBezTo>
                  <a:cubicBezTo>
                    <a:pt x="2335885" y="623774"/>
                    <a:pt x="2334057" y="628044"/>
                    <a:pt x="2332025" y="636585"/>
                  </a:cubicBezTo>
                  <a:cubicBezTo>
                    <a:pt x="2329993" y="645125"/>
                    <a:pt x="2328977" y="655092"/>
                    <a:pt x="2328977" y="666484"/>
                  </a:cubicBezTo>
                  <a:lnTo>
                    <a:pt x="2328977" y="900856"/>
                  </a:lnTo>
                  <a:cubicBezTo>
                    <a:pt x="2328977" y="913061"/>
                    <a:pt x="2324710" y="923233"/>
                    <a:pt x="2316175" y="931374"/>
                  </a:cubicBezTo>
                  <a:cubicBezTo>
                    <a:pt x="2307641" y="939515"/>
                    <a:pt x="2297684" y="943585"/>
                    <a:pt x="2286305" y="943585"/>
                  </a:cubicBezTo>
                  <a:lnTo>
                    <a:pt x="2280209" y="943585"/>
                  </a:lnTo>
                  <a:cubicBezTo>
                    <a:pt x="2268830" y="943585"/>
                    <a:pt x="2259076" y="939515"/>
                    <a:pt x="2250948" y="931374"/>
                  </a:cubicBezTo>
                  <a:cubicBezTo>
                    <a:pt x="2242820" y="923233"/>
                    <a:pt x="2238756" y="913061"/>
                    <a:pt x="2238756" y="900856"/>
                  </a:cubicBezTo>
                  <a:lnTo>
                    <a:pt x="2238756" y="644519"/>
                  </a:lnTo>
                  <a:cubicBezTo>
                    <a:pt x="2238756" y="633127"/>
                    <a:pt x="2241194" y="619903"/>
                    <a:pt x="2246071" y="604847"/>
                  </a:cubicBezTo>
                  <a:cubicBezTo>
                    <a:pt x="2250948" y="589792"/>
                    <a:pt x="2256638" y="577380"/>
                    <a:pt x="2263140" y="567614"/>
                  </a:cubicBezTo>
                  <a:lnTo>
                    <a:pt x="2280209" y="546869"/>
                  </a:lnTo>
                  <a:cubicBezTo>
                    <a:pt x="2288337" y="537102"/>
                    <a:pt x="2296668" y="528762"/>
                    <a:pt x="2305202" y="521847"/>
                  </a:cubicBezTo>
                  <a:cubicBezTo>
                    <a:pt x="2313737" y="514931"/>
                    <a:pt x="2321255" y="511474"/>
                    <a:pt x="2327758" y="511474"/>
                  </a:cubicBezTo>
                  <a:cubicBezTo>
                    <a:pt x="2334260" y="511474"/>
                    <a:pt x="2339340" y="509032"/>
                    <a:pt x="2342997" y="504149"/>
                  </a:cubicBezTo>
                  <a:cubicBezTo>
                    <a:pt x="2346655" y="499266"/>
                    <a:pt x="2348484" y="493567"/>
                    <a:pt x="2348484" y="487052"/>
                  </a:cubicBezTo>
                  <a:cubicBezTo>
                    <a:pt x="2348484" y="480537"/>
                    <a:pt x="2346655" y="475044"/>
                    <a:pt x="2342997" y="470573"/>
                  </a:cubicBezTo>
                  <a:cubicBezTo>
                    <a:pt x="2339340" y="466103"/>
                    <a:pt x="2334260" y="464274"/>
                    <a:pt x="2327758" y="465087"/>
                  </a:cubicBezTo>
                  <a:cubicBezTo>
                    <a:pt x="2321255" y="465087"/>
                    <a:pt x="2313737" y="461626"/>
                    <a:pt x="2305202" y="454705"/>
                  </a:cubicBezTo>
                  <a:cubicBezTo>
                    <a:pt x="2296668" y="447783"/>
                    <a:pt x="2288337" y="439439"/>
                    <a:pt x="2280209" y="429673"/>
                  </a:cubicBezTo>
                  <a:lnTo>
                    <a:pt x="2263140" y="408928"/>
                  </a:lnTo>
                  <a:cubicBezTo>
                    <a:pt x="2256638" y="399161"/>
                    <a:pt x="2250948" y="386547"/>
                    <a:pt x="2246071" y="371085"/>
                  </a:cubicBezTo>
                  <a:cubicBezTo>
                    <a:pt x="2241194" y="355623"/>
                    <a:pt x="2238756" y="342195"/>
                    <a:pt x="2238756" y="330804"/>
                  </a:cubicBezTo>
                  <a:lnTo>
                    <a:pt x="2238756" y="86678"/>
                  </a:lnTo>
                  <a:cubicBezTo>
                    <a:pt x="2238756" y="74460"/>
                    <a:pt x="2242820" y="64284"/>
                    <a:pt x="2250948" y="56150"/>
                  </a:cubicBezTo>
                  <a:cubicBezTo>
                    <a:pt x="2259076" y="48016"/>
                    <a:pt x="2268830" y="43949"/>
                    <a:pt x="2280209" y="43949"/>
                  </a:cubicBezTo>
                  <a:lnTo>
                    <a:pt x="2286305" y="43949"/>
                  </a:lnTo>
                  <a:cubicBezTo>
                    <a:pt x="2297684" y="43949"/>
                    <a:pt x="2307641" y="48016"/>
                    <a:pt x="2316175" y="56150"/>
                  </a:cubicBezTo>
                  <a:cubicBezTo>
                    <a:pt x="2324710" y="64284"/>
                    <a:pt x="2328977" y="74460"/>
                    <a:pt x="2328977" y="86678"/>
                  </a:cubicBezTo>
                  <a:lnTo>
                    <a:pt x="2328977" y="308839"/>
                  </a:lnTo>
                  <a:cubicBezTo>
                    <a:pt x="2328977" y="320231"/>
                    <a:pt x="2329993" y="330400"/>
                    <a:pt x="2332025" y="339347"/>
                  </a:cubicBezTo>
                  <a:cubicBezTo>
                    <a:pt x="2334057" y="348295"/>
                    <a:pt x="2335885" y="352768"/>
                    <a:pt x="2337511" y="352768"/>
                  </a:cubicBezTo>
                  <a:cubicBezTo>
                    <a:pt x="2339950" y="352768"/>
                    <a:pt x="2342388" y="348295"/>
                    <a:pt x="2344826" y="339347"/>
                  </a:cubicBezTo>
                  <a:cubicBezTo>
                    <a:pt x="2347265" y="330400"/>
                    <a:pt x="2348484" y="320231"/>
                    <a:pt x="2348484" y="308839"/>
                  </a:cubicBezTo>
                  <a:lnTo>
                    <a:pt x="2348484" y="41510"/>
                  </a:lnTo>
                  <a:cubicBezTo>
                    <a:pt x="2348484" y="30118"/>
                    <a:pt x="2352548" y="20352"/>
                    <a:pt x="2360676" y="12211"/>
                  </a:cubicBezTo>
                  <a:cubicBezTo>
                    <a:pt x="2368804" y="4071"/>
                    <a:pt x="2378964" y="0"/>
                    <a:pt x="2391156" y="0"/>
                  </a:cubicBezTo>
                  <a:close/>
                  <a:moveTo>
                    <a:pt x="2035150" y="0"/>
                  </a:moveTo>
                  <a:lnTo>
                    <a:pt x="2050999" y="0"/>
                  </a:lnTo>
                  <a:cubicBezTo>
                    <a:pt x="2062378" y="0"/>
                    <a:pt x="2072335" y="3658"/>
                    <a:pt x="2080870" y="10973"/>
                  </a:cubicBezTo>
                  <a:cubicBezTo>
                    <a:pt x="2089404" y="18288"/>
                    <a:pt x="2093671" y="27635"/>
                    <a:pt x="2093671" y="39015"/>
                  </a:cubicBezTo>
                  <a:cubicBezTo>
                    <a:pt x="2093671" y="50394"/>
                    <a:pt x="2097939" y="59741"/>
                    <a:pt x="2106473" y="67056"/>
                  </a:cubicBezTo>
                  <a:cubicBezTo>
                    <a:pt x="2115007" y="74371"/>
                    <a:pt x="2124964" y="78029"/>
                    <a:pt x="2136343" y="78029"/>
                  </a:cubicBezTo>
                  <a:lnTo>
                    <a:pt x="2169262" y="78029"/>
                  </a:lnTo>
                  <a:cubicBezTo>
                    <a:pt x="2181454" y="78029"/>
                    <a:pt x="2191614" y="82093"/>
                    <a:pt x="2199742" y="90221"/>
                  </a:cubicBezTo>
                  <a:cubicBezTo>
                    <a:pt x="2207870" y="98349"/>
                    <a:pt x="2211934" y="108103"/>
                    <a:pt x="2211934" y="119482"/>
                  </a:cubicBezTo>
                  <a:lnTo>
                    <a:pt x="2211934" y="148743"/>
                  </a:lnTo>
                  <a:cubicBezTo>
                    <a:pt x="2211934" y="160935"/>
                    <a:pt x="2207911" y="171095"/>
                    <a:pt x="2199866" y="179223"/>
                  </a:cubicBezTo>
                  <a:cubicBezTo>
                    <a:pt x="2191820" y="187351"/>
                    <a:pt x="2181765" y="191415"/>
                    <a:pt x="2169700" y="191415"/>
                  </a:cubicBezTo>
                  <a:lnTo>
                    <a:pt x="2137124" y="191415"/>
                  </a:lnTo>
                  <a:cubicBezTo>
                    <a:pt x="2125859" y="191415"/>
                    <a:pt x="2116004" y="195479"/>
                    <a:pt x="2107559" y="203607"/>
                  </a:cubicBezTo>
                  <a:cubicBezTo>
                    <a:pt x="2099113" y="211735"/>
                    <a:pt x="2094890" y="221895"/>
                    <a:pt x="2094890" y="234087"/>
                  </a:cubicBezTo>
                  <a:lnTo>
                    <a:pt x="2094890" y="1075335"/>
                  </a:lnTo>
                  <a:cubicBezTo>
                    <a:pt x="2094890" y="1086714"/>
                    <a:pt x="2090573" y="1096671"/>
                    <a:pt x="2081936" y="1105205"/>
                  </a:cubicBezTo>
                  <a:cubicBezTo>
                    <a:pt x="2073300" y="1113740"/>
                    <a:pt x="2063223" y="1118007"/>
                    <a:pt x="2051704" y="1118007"/>
                  </a:cubicBezTo>
                  <a:lnTo>
                    <a:pt x="2035664" y="1118007"/>
                  </a:lnTo>
                  <a:cubicBezTo>
                    <a:pt x="2023320" y="1118007"/>
                    <a:pt x="2013036" y="1113740"/>
                    <a:pt x="2004813" y="1105205"/>
                  </a:cubicBezTo>
                  <a:cubicBezTo>
                    <a:pt x="1996589" y="1096671"/>
                    <a:pt x="1992478" y="1086714"/>
                    <a:pt x="1992478" y="1075335"/>
                  </a:cubicBezTo>
                  <a:lnTo>
                    <a:pt x="1992478" y="234087"/>
                  </a:lnTo>
                  <a:cubicBezTo>
                    <a:pt x="1992478" y="221895"/>
                    <a:pt x="1988210" y="211735"/>
                    <a:pt x="1979676" y="203607"/>
                  </a:cubicBezTo>
                  <a:cubicBezTo>
                    <a:pt x="1971142" y="195479"/>
                    <a:pt x="1961185" y="191415"/>
                    <a:pt x="1949806" y="191415"/>
                  </a:cubicBezTo>
                  <a:lnTo>
                    <a:pt x="1908353" y="191415"/>
                  </a:lnTo>
                  <a:cubicBezTo>
                    <a:pt x="1896974" y="191415"/>
                    <a:pt x="1887220" y="187351"/>
                    <a:pt x="1879092" y="179223"/>
                  </a:cubicBezTo>
                  <a:cubicBezTo>
                    <a:pt x="1870964" y="171095"/>
                    <a:pt x="1866900" y="160935"/>
                    <a:pt x="1866900" y="148743"/>
                  </a:cubicBezTo>
                  <a:lnTo>
                    <a:pt x="1866900" y="119482"/>
                  </a:lnTo>
                  <a:cubicBezTo>
                    <a:pt x="1866900" y="108103"/>
                    <a:pt x="1870964" y="98349"/>
                    <a:pt x="1879092" y="90221"/>
                  </a:cubicBezTo>
                  <a:cubicBezTo>
                    <a:pt x="1887220" y="82093"/>
                    <a:pt x="1896974" y="78029"/>
                    <a:pt x="1908353" y="78029"/>
                  </a:cubicBezTo>
                  <a:lnTo>
                    <a:pt x="1949806" y="78029"/>
                  </a:lnTo>
                  <a:cubicBezTo>
                    <a:pt x="1961185" y="78029"/>
                    <a:pt x="1971142" y="74371"/>
                    <a:pt x="1979676" y="67056"/>
                  </a:cubicBezTo>
                  <a:cubicBezTo>
                    <a:pt x="1988210" y="59741"/>
                    <a:pt x="1992478" y="50394"/>
                    <a:pt x="1992478" y="39015"/>
                  </a:cubicBezTo>
                  <a:cubicBezTo>
                    <a:pt x="1992478" y="27635"/>
                    <a:pt x="1996542" y="18288"/>
                    <a:pt x="2004670" y="10973"/>
                  </a:cubicBezTo>
                  <a:cubicBezTo>
                    <a:pt x="2012798" y="3658"/>
                    <a:pt x="2022958" y="0"/>
                    <a:pt x="2035150" y="0"/>
                  </a:cubicBezTo>
                  <a:close/>
                  <a:moveTo>
                    <a:pt x="1528420" y="0"/>
                  </a:moveTo>
                  <a:lnTo>
                    <a:pt x="1705204" y="0"/>
                  </a:lnTo>
                  <a:cubicBezTo>
                    <a:pt x="1716583" y="0"/>
                    <a:pt x="1726337" y="4267"/>
                    <a:pt x="1734465" y="12802"/>
                  </a:cubicBezTo>
                  <a:cubicBezTo>
                    <a:pt x="1742592" y="21336"/>
                    <a:pt x="1746656" y="31293"/>
                    <a:pt x="1746656" y="42672"/>
                  </a:cubicBezTo>
                  <a:lnTo>
                    <a:pt x="1746656" y="441351"/>
                  </a:lnTo>
                  <a:cubicBezTo>
                    <a:pt x="1746656" y="452730"/>
                    <a:pt x="1743608" y="462687"/>
                    <a:pt x="1737513" y="471221"/>
                  </a:cubicBezTo>
                  <a:cubicBezTo>
                    <a:pt x="1731416" y="479756"/>
                    <a:pt x="1723085" y="484023"/>
                    <a:pt x="1712519" y="484023"/>
                  </a:cubicBezTo>
                  <a:cubicBezTo>
                    <a:pt x="1703578" y="484023"/>
                    <a:pt x="1695856" y="479756"/>
                    <a:pt x="1689354" y="471221"/>
                  </a:cubicBezTo>
                  <a:cubicBezTo>
                    <a:pt x="1682852" y="462687"/>
                    <a:pt x="1679600" y="452730"/>
                    <a:pt x="1679600" y="441351"/>
                  </a:cubicBezTo>
                  <a:lnTo>
                    <a:pt x="1679600" y="156058"/>
                  </a:lnTo>
                  <a:cubicBezTo>
                    <a:pt x="1679600" y="143866"/>
                    <a:pt x="1675333" y="133706"/>
                    <a:pt x="1666799" y="125578"/>
                  </a:cubicBezTo>
                  <a:cubicBezTo>
                    <a:pt x="1658265" y="117450"/>
                    <a:pt x="1648308" y="113386"/>
                    <a:pt x="1636929" y="113386"/>
                  </a:cubicBezTo>
                  <a:lnTo>
                    <a:pt x="1596695" y="113386"/>
                  </a:lnTo>
                  <a:cubicBezTo>
                    <a:pt x="1585316" y="113386"/>
                    <a:pt x="1575359" y="117450"/>
                    <a:pt x="1566824" y="125578"/>
                  </a:cubicBezTo>
                  <a:cubicBezTo>
                    <a:pt x="1558290" y="133706"/>
                    <a:pt x="1554023" y="143866"/>
                    <a:pt x="1554023" y="156058"/>
                  </a:cubicBezTo>
                  <a:lnTo>
                    <a:pt x="1554023" y="441351"/>
                  </a:lnTo>
                  <a:cubicBezTo>
                    <a:pt x="1554023" y="452730"/>
                    <a:pt x="1550772" y="462687"/>
                    <a:pt x="1544269" y="471221"/>
                  </a:cubicBezTo>
                  <a:cubicBezTo>
                    <a:pt x="1537767" y="479756"/>
                    <a:pt x="1529639" y="484023"/>
                    <a:pt x="1519885" y="484023"/>
                  </a:cubicBezTo>
                  <a:cubicBezTo>
                    <a:pt x="1510944" y="484023"/>
                    <a:pt x="1503223" y="479756"/>
                    <a:pt x="1496720" y="471221"/>
                  </a:cubicBezTo>
                  <a:cubicBezTo>
                    <a:pt x="1490218" y="462687"/>
                    <a:pt x="1486967" y="452730"/>
                    <a:pt x="1486967" y="441351"/>
                  </a:cubicBezTo>
                  <a:lnTo>
                    <a:pt x="1486967" y="42672"/>
                  </a:lnTo>
                  <a:cubicBezTo>
                    <a:pt x="1486967" y="31293"/>
                    <a:pt x="1491031" y="21336"/>
                    <a:pt x="1499159" y="12802"/>
                  </a:cubicBezTo>
                  <a:cubicBezTo>
                    <a:pt x="1507287" y="4267"/>
                    <a:pt x="1517040" y="0"/>
                    <a:pt x="1528420" y="0"/>
                  </a:cubicBezTo>
                  <a:close/>
                  <a:moveTo>
                    <a:pt x="1246785" y="0"/>
                  </a:moveTo>
                  <a:lnTo>
                    <a:pt x="1422349" y="0"/>
                  </a:lnTo>
                  <a:cubicBezTo>
                    <a:pt x="1433729" y="0"/>
                    <a:pt x="1443482" y="4267"/>
                    <a:pt x="1451610" y="12802"/>
                  </a:cubicBezTo>
                  <a:cubicBezTo>
                    <a:pt x="1459738" y="21336"/>
                    <a:pt x="1463802" y="31293"/>
                    <a:pt x="1463802" y="42672"/>
                  </a:cubicBezTo>
                  <a:lnTo>
                    <a:pt x="1463802" y="441351"/>
                  </a:lnTo>
                  <a:cubicBezTo>
                    <a:pt x="1463802" y="452730"/>
                    <a:pt x="1460754" y="462687"/>
                    <a:pt x="1454658" y="471221"/>
                  </a:cubicBezTo>
                  <a:cubicBezTo>
                    <a:pt x="1448562" y="479756"/>
                    <a:pt x="1440637" y="484023"/>
                    <a:pt x="1430884" y="484023"/>
                  </a:cubicBezTo>
                  <a:cubicBezTo>
                    <a:pt x="1421943" y="484023"/>
                    <a:pt x="1414018" y="479756"/>
                    <a:pt x="1407109" y="471221"/>
                  </a:cubicBezTo>
                  <a:cubicBezTo>
                    <a:pt x="1400201" y="462687"/>
                    <a:pt x="1396746" y="452730"/>
                    <a:pt x="1396746" y="441351"/>
                  </a:cubicBezTo>
                  <a:lnTo>
                    <a:pt x="1396746" y="156058"/>
                  </a:lnTo>
                  <a:cubicBezTo>
                    <a:pt x="1396746" y="143866"/>
                    <a:pt x="1392479" y="133706"/>
                    <a:pt x="1383944" y="125578"/>
                  </a:cubicBezTo>
                  <a:cubicBezTo>
                    <a:pt x="1375410" y="117450"/>
                    <a:pt x="1365453" y="113386"/>
                    <a:pt x="1354074" y="113386"/>
                  </a:cubicBezTo>
                  <a:lnTo>
                    <a:pt x="1315060" y="113386"/>
                  </a:lnTo>
                  <a:cubicBezTo>
                    <a:pt x="1303680" y="113386"/>
                    <a:pt x="1293521" y="117450"/>
                    <a:pt x="1284580" y="125578"/>
                  </a:cubicBezTo>
                  <a:cubicBezTo>
                    <a:pt x="1275639" y="133706"/>
                    <a:pt x="1271168" y="143866"/>
                    <a:pt x="1271168" y="156058"/>
                  </a:cubicBezTo>
                  <a:lnTo>
                    <a:pt x="1271168" y="441351"/>
                  </a:lnTo>
                  <a:cubicBezTo>
                    <a:pt x="1271168" y="452730"/>
                    <a:pt x="1267917" y="462687"/>
                    <a:pt x="1261415" y="471221"/>
                  </a:cubicBezTo>
                  <a:cubicBezTo>
                    <a:pt x="1254912" y="479756"/>
                    <a:pt x="1247191" y="484023"/>
                    <a:pt x="1238250" y="484023"/>
                  </a:cubicBezTo>
                  <a:cubicBezTo>
                    <a:pt x="1227684" y="484023"/>
                    <a:pt x="1219149" y="479756"/>
                    <a:pt x="1212647" y="471221"/>
                  </a:cubicBezTo>
                  <a:cubicBezTo>
                    <a:pt x="1206144" y="462687"/>
                    <a:pt x="1202893" y="452730"/>
                    <a:pt x="1202893" y="441351"/>
                  </a:cubicBezTo>
                  <a:lnTo>
                    <a:pt x="1202893" y="42672"/>
                  </a:lnTo>
                  <a:cubicBezTo>
                    <a:pt x="1202893" y="31293"/>
                    <a:pt x="1207160" y="21336"/>
                    <a:pt x="1215695" y="12802"/>
                  </a:cubicBezTo>
                  <a:cubicBezTo>
                    <a:pt x="1224229" y="4267"/>
                    <a:pt x="1234593" y="0"/>
                    <a:pt x="1246785" y="0"/>
                  </a:cubicBezTo>
                  <a:close/>
                  <a:moveTo>
                    <a:pt x="1104138" y="0"/>
                  </a:moveTo>
                  <a:cubicBezTo>
                    <a:pt x="1115517" y="0"/>
                    <a:pt x="1125474" y="4064"/>
                    <a:pt x="1134008" y="12192"/>
                  </a:cubicBezTo>
                  <a:cubicBezTo>
                    <a:pt x="1142543" y="20320"/>
                    <a:pt x="1146810" y="30074"/>
                    <a:pt x="1146810" y="41453"/>
                  </a:cubicBezTo>
                  <a:lnTo>
                    <a:pt x="1146810" y="48768"/>
                  </a:lnTo>
                  <a:cubicBezTo>
                    <a:pt x="1146810" y="60147"/>
                    <a:pt x="1148232" y="69901"/>
                    <a:pt x="1151077" y="78029"/>
                  </a:cubicBezTo>
                  <a:cubicBezTo>
                    <a:pt x="1153922" y="86157"/>
                    <a:pt x="1157377" y="90221"/>
                    <a:pt x="1161440" y="90221"/>
                  </a:cubicBezTo>
                  <a:cubicBezTo>
                    <a:pt x="1167943" y="90221"/>
                    <a:pt x="1172820" y="94285"/>
                    <a:pt x="1176071" y="102413"/>
                  </a:cubicBezTo>
                  <a:cubicBezTo>
                    <a:pt x="1179322" y="110541"/>
                    <a:pt x="1180948" y="120295"/>
                    <a:pt x="1180948" y="131674"/>
                  </a:cubicBezTo>
                  <a:lnTo>
                    <a:pt x="1180948" y="159715"/>
                  </a:lnTo>
                  <a:cubicBezTo>
                    <a:pt x="1180948" y="171907"/>
                    <a:pt x="1179322" y="182271"/>
                    <a:pt x="1176071" y="190805"/>
                  </a:cubicBezTo>
                  <a:cubicBezTo>
                    <a:pt x="1172820" y="199339"/>
                    <a:pt x="1167943" y="203607"/>
                    <a:pt x="1161440" y="203607"/>
                  </a:cubicBezTo>
                  <a:cubicBezTo>
                    <a:pt x="1157377" y="203607"/>
                    <a:pt x="1153922" y="206801"/>
                    <a:pt x="1151077" y="213189"/>
                  </a:cubicBezTo>
                  <a:cubicBezTo>
                    <a:pt x="1148232" y="219577"/>
                    <a:pt x="1146810" y="228365"/>
                    <a:pt x="1146810" y="239554"/>
                  </a:cubicBezTo>
                  <a:cubicBezTo>
                    <a:pt x="1146810" y="248342"/>
                    <a:pt x="1148232" y="256131"/>
                    <a:pt x="1151077" y="262919"/>
                  </a:cubicBezTo>
                  <a:cubicBezTo>
                    <a:pt x="1153922" y="269707"/>
                    <a:pt x="1157377" y="273101"/>
                    <a:pt x="1161440" y="273101"/>
                  </a:cubicBezTo>
                  <a:cubicBezTo>
                    <a:pt x="1167943" y="273101"/>
                    <a:pt x="1172820" y="277419"/>
                    <a:pt x="1176071" y="286055"/>
                  </a:cubicBezTo>
                  <a:cubicBezTo>
                    <a:pt x="1179322" y="294691"/>
                    <a:pt x="1180948" y="305181"/>
                    <a:pt x="1180948" y="317526"/>
                  </a:cubicBezTo>
                  <a:lnTo>
                    <a:pt x="1180948" y="332328"/>
                  </a:lnTo>
                  <a:cubicBezTo>
                    <a:pt x="1180948" y="343846"/>
                    <a:pt x="1179322" y="353721"/>
                    <a:pt x="1176071" y="361950"/>
                  </a:cubicBezTo>
                  <a:cubicBezTo>
                    <a:pt x="1172820" y="370180"/>
                    <a:pt x="1167943" y="374295"/>
                    <a:pt x="1161440" y="374295"/>
                  </a:cubicBezTo>
                  <a:cubicBezTo>
                    <a:pt x="1157377" y="374295"/>
                    <a:pt x="1153922" y="378968"/>
                    <a:pt x="1151077" y="388316"/>
                  </a:cubicBezTo>
                  <a:cubicBezTo>
                    <a:pt x="1148232" y="397663"/>
                    <a:pt x="1146810" y="408432"/>
                    <a:pt x="1146810" y="420624"/>
                  </a:cubicBezTo>
                  <a:lnTo>
                    <a:pt x="1146810" y="1076554"/>
                  </a:lnTo>
                  <a:cubicBezTo>
                    <a:pt x="1146810" y="1087933"/>
                    <a:pt x="1142543" y="1097890"/>
                    <a:pt x="1134008" y="1106424"/>
                  </a:cubicBezTo>
                  <a:cubicBezTo>
                    <a:pt x="1125474" y="1114959"/>
                    <a:pt x="1115517" y="1119226"/>
                    <a:pt x="1104138" y="1119226"/>
                  </a:cubicBezTo>
                  <a:cubicBezTo>
                    <a:pt x="1092759" y="1119226"/>
                    <a:pt x="1082802" y="1114959"/>
                    <a:pt x="1074268" y="1106424"/>
                  </a:cubicBezTo>
                  <a:cubicBezTo>
                    <a:pt x="1065733" y="1097890"/>
                    <a:pt x="1061466" y="1087933"/>
                    <a:pt x="1061466" y="1076554"/>
                  </a:cubicBezTo>
                  <a:lnTo>
                    <a:pt x="1061466" y="420624"/>
                  </a:lnTo>
                  <a:cubicBezTo>
                    <a:pt x="1061466" y="408432"/>
                    <a:pt x="1059434" y="397663"/>
                    <a:pt x="1055370" y="388316"/>
                  </a:cubicBezTo>
                  <a:cubicBezTo>
                    <a:pt x="1051306" y="378968"/>
                    <a:pt x="1046023" y="374295"/>
                    <a:pt x="1039520" y="374295"/>
                  </a:cubicBezTo>
                  <a:cubicBezTo>
                    <a:pt x="1033831" y="374295"/>
                    <a:pt x="1028548" y="378968"/>
                    <a:pt x="1023671" y="388316"/>
                  </a:cubicBezTo>
                  <a:cubicBezTo>
                    <a:pt x="1018794" y="397663"/>
                    <a:pt x="1016356" y="408432"/>
                    <a:pt x="1016356" y="420624"/>
                  </a:cubicBezTo>
                  <a:lnTo>
                    <a:pt x="1016356" y="1076554"/>
                  </a:lnTo>
                  <a:cubicBezTo>
                    <a:pt x="1016356" y="1087933"/>
                    <a:pt x="1012292" y="1097890"/>
                    <a:pt x="1004164" y="1106424"/>
                  </a:cubicBezTo>
                  <a:cubicBezTo>
                    <a:pt x="996036" y="1114959"/>
                    <a:pt x="985876" y="1119226"/>
                    <a:pt x="973684" y="1119226"/>
                  </a:cubicBezTo>
                  <a:cubicBezTo>
                    <a:pt x="963117" y="1119226"/>
                    <a:pt x="953770" y="1114952"/>
                    <a:pt x="945642" y="1106405"/>
                  </a:cubicBezTo>
                  <a:cubicBezTo>
                    <a:pt x="937514" y="1097858"/>
                    <a:pt x="933450" y="1087889"/>
                    <a:pt x="933450" y="1076497"/>
                  </a:cubicBezTo>
                  <a:lnTo>
                    <a:pt x="933450" y="317049"/>
                  </a:lnTo>
                  <a:cubicBezTo>
                    <a:pt x="933450" y="304845"/>
                    <a:pt x="937514" y="294469"/>
                    <a:pt x="945642" y="285922"/>
                  </a:cubicBezTo>
                  <a:cubicBezTo>
                    <a:pt x="953770" y="277375"/>
                    <a:pt x="963524" y="273101"/>
                    <a:pt x="974903" y="273101"/>
                  </a:cubicBezTo>
                  <a:lnTo>
                    <a:pt x="1017575" y="273101"/>
                  </a:lnTo>
                  <a:cubicBezTo>
                    <a:pt x="1029767" y="273101"/>
                    <a:pt x="1040130" y="269707"/>
                    <a:pt x="1048664" y="262919"/>
                  </a:cubicBezTo>
                  <a:cubicBezTo>
                    <a:pt x="1057199" y="256131"/>
                    <a:pt x="1061466" y="248342"/>
                    <a:pt x="1061466" y="239554"/>
                  </a:cubicBezTo>
                  <a:cubicBezTo>
                    <a:pt x="1061466" y="228365"/>
                    <a:pt x="1057199" y="219577"/>
                    <a:pt x="1048664" y="213189"/>
                  </a:cubicBezTo>
                  <a:cubicBezTo>
                    <a:pt x="1040130" y="206801"/>
                    <a:pt x="1029767" y="203607"/>
                    <a:pt x="1017575" y="203607"/>
                  </a:cubicBezTo>
                  <a:lnTo>
                    <a:pt x="974903" y="203607"/>
                  </a:lnTo>
                  <a:cubicBezTo>
                    <a:pt x="963524" y="203607"/>
                    <a:pt x="953770" y="199339"/>
                    <a:pt x="945642" y="190805"/>
                  </a:cubicBezTo>
                  <a:cubicBezTo>
                    <a:pt x="937514" y="182271"/>
                    <a:pt x="933450" y="171907"/>
                    <a:pt x="933450" y="159715"/>
                  </a:cubicBezTo>
                  <a:lnTo>
                    <a:pt x="933450" y="131674"/>
                  </a:lnTo>
                  <a:cubicBezTo>
                    <a:pt x="933450" y="120295"/>
                    <a:pt x="937514" y="110541"/>
                    <a:pt x="945642" y="102413"/>
                  </a:cubicBezTo>
                  <a:cubicBezTo>
                    <a:pt x="953770" y="94285"/>
                    <a:pt x="963524" y="90221"/>
                    <a:pt x="974903" y="90221"/>
                  </a:cubicBezTo>
                  <a:lnTo>
                    <a:pt x="1017575" y="90221"/>
                  </a:lnTo>
                  <a:cubicBezTo>
                    <a:pt x="1029767" y="90221"/>
                    <a:pt x="1040130" y="86157"/>
                    <a:pt x="1048664" y="78029"/>
                  </a:cubicBezTo>
                  <a:cubicBezTo>
                    <a:pt x="1057199" y="69901"/>
                    <a:pt x="1061466" y="60147"/>
                    <a:pt x="1061466" y="48768"/>
                  </a:cubicBezTo>
                  <a:lnTo>
                    <a:pt x="1061466" y="41453"/>
                  </a:lnTo>
                  <a:cubicBezTo>
                    <a:pt x="1061466" y="30074"/>
                    <a:pt x="1065733" y="20320"/>
                    <a:pt x="1074268" y="12192"/>
                  </a:cubicBezTo>
                  <a:cubicBezTo>
                    <a:pt x="1082802" y="4064"/>
                    <a:pt x="1092759" y="0"/>
                    <a:pt x="1104138" y="0"/>
                  </a:cubicBezTo>
                  <a:close/>
                  <a:moveTo>
                    <a:pt x="370637" y="0"/>
                  </a:moveTo>
                  <a:lnTo>
                    <a:pt x="768096" y="0"/>
                  </a:lnTo>
                  <a:cubicBezTo>
                    <a:pt x="780288" y="0"/>
                    <a:pt x="790448" y="4267"/>
                    <a:pt x="798576" y="12802"/>
                  </a:cubicBezTo>
                  <a:cubicBezTo>
                    <a:pt x="806704" y="21336"/>
                    <a:pt x="810768" y="31293"/>
                    <a:pt x="810768" y="42672"/>
                  </a:cubicBezTo>
                  <a:lnTo>
                    <a:pt x="810768" y="69495"/>
                  </a:lnTo>
                  <a:cubicBezTo>
                    <a:pt x="810768" y="81687"/>
                    <a:pt x="806704" y="92050"/>
                    <a:pt x="798576" y="100584"/>
                  </a:cubicBezTo>
                  <a:cubicBezTo>
                    <a:pt x="790448" y="109119"/>
                    <a:pt x="780288" y="113386"/>
                    <a:pt x="768096" y="113386"/>
                  </a:cubicBezTo>
                  <a:lnTo>
                    <a:pt x="669341" y="113386"/>
                  </a:lnTo>
                  <a:cubicBezTo>
                    <a:pt x="657149" y="113386"/>
                    <a:pt x="646989" y="117450"/>
                    <a:pt x="638861" y="125578"/>
                  </a:cubicBezTo>
                  <a:cubicBezTo>
                    <a:pt x="630733" y="133706"/>
                    <a:pt x="626669" y="143866"/>
                    <a:pt x="626669" y="156058"/>
                  </a:cubicBezTo>
                  <a:lnTo>
                    <a:pt x="626669" y="963168"/>
                  </a:lnTo>
                  <a:cubicBezTo>
                    <a:pt x="626669" y="975360"/>
                    <a:pt x="630733" y="985520"/>
                    <a:pt x="638861" y="993648"/>
                  </a:cubicBezTo>
                  <a:cubicBezTo>
                    <a:pt x="646989" y="1001776"/>
                    <a:pt x="657149" y="1005840"/>
                    <a:pt x="669341" y="1005840"/>
                  </a:cubicBezTo>
                  <a:lnTo>
                    <a:pt x="768096" y="1005840"/>
                  </a:lnTo>
                  <a:cubicBezTo>
                    <a:pt x="780288" y="1005840"/>
                    <a:pt x="790448" y="1009904"/>
                    <a:pt x="798576" y="1018032"/>
                  </a:cubicBezTo>
                  <a:cubicBezTo>
                    <a:pt x="806704" y="1026160"/>
                    <a:pt x="810768" y="1036320"/>
                    <a:pt x="810768" y="1048512"/>
                  </a:cubicBezTo>
                  <a:lnTo>
                    <a:pt x="810768" y="1076554"/>
                  </a:lnTo>
                  <a:cubicBezTo>
                    <a:pt x="810768" y="1087933"/>
                    <a:pt x="806704" y="1097890"/>
                    <a:pt x="798576" y="1106424"/>
                  </a:cubicBezTo>
                  <a:cubicBezTo>
                    <a:pt x="790448" y="1114959"/>
                    <a:pt x="780288" y="1119226"/>
                    <a:pt x="768096" y="1119226"/>
                  </a:cubicBezTo>
                  <a:lnTo>
                    <a:pt x="370637" y="1119226"/>
                  </a:lnTo>
                  <a:cubicBezTo>
                    <a:pt x="358445" y="1119226"/>
                    <a:pt x="348285" y="1114959"/>
                    <a:pt x="340157" y="1106424"/>
                  </a:cubicBezTo>
                  <a:cubicBezTo>
                    <a:pt x="332029" y="1097890"/>
                    <a:pt x="327965" y="1087933"/>
                    <a:pt x="327965" y="1076554"/>
                  </a:cubicBezTo>
                  <a:lnTo>
                    <a:pt x="327965" y="1048512"/>
                  </a:lnTo>
                  <a:cubicBezTo>
                    <a:pt x="327965" y="1036320"/>
                    <a:pt x="332029" y="1026160"/>
                    <a:pt x="340157" y="1018032"/>
                  </a:cubicBezTo>
                  <a:cubicBezTo>
                    <a:pt x="348285" y="1009904"/>
                    <a:pt x="358445" y="1005840"/>
                    <a:pt x="370637" y="1005840"/>
                  </a:cubicBezTo>
                  <a:lnTo>
                    <a:pt x="469392" y="1005840"/>
                  </a:lnTo>
                  <a:cubicBezTo>
                    <a:pt x="481584" y="1005840"/>
                    <a:pt x="491947" y="1001776"/>
                    <a:pt x="500482" y="993648"/>
                  </a:cubicBezTo>
                  <a:cubicBezTo>
                    <a:pt x="509016" y="985520"/>
                    <a:pt x="513283" y="975360"/>
                    <a:pt x="513283" y="963168"/>
                  </a:cubicBezTo>
                  <a:lnTo>
                    <a:pt x="513283" y="156058"/>
                  </a:lnTo>
                  <a:cubicBezTo>
                    <a:pt x="513283" y="143866"/>
                    <a:pt x="509016" y="133706"/>
                    <a:pt x="500482" y="125578"/>
                  </a:cubicBezTo>
                  <a:cubicBezTo>
                    <a:pt x="491947" y="117450"/>
                    <a:pt x="481584" y="113386"/>
                    <a:pt x="469392" y="113386"/>
                  </a:cubicBezTo>
                  <a:lnTo>
                    <a:pt x="370637" y="113386"/>
                  </a:lnTo>
                  <a:cubicBezTo>
                    <a:pt x="358445" y="113386"/>
                    <a:pt x="348285" y="109119"/>
                    <a:pt x="340157" y="100584"/>
                  </a:cubicBezTo>
                  <a:cubicBezTo>
                    <a:pt x="332029" y="92050"/>
                    <a:pt x="327965" y="81687"/>
                    <a:pt x="327965" y="69495"/>
                  </a:cubicBezTo>
                  <a:lnTo>
                    <a:pt x="327965" y="42672"/>
                  </a:lnTo>
                  <a:cubicBezTo>
                    <a:pt x="327965" y="31293"/>
                    <a:pt x="332029" y="21336"/>
                    <a:pt x="340157" y="12802"/>
                  </a:cubicBezTo>
                  <a:cubicBezTo>
                    <a:pt x="348285" y="4267"/>
                    <a:pt x="358445" y="0"/>
                    <a:pt x="370637" y="0"/>
                  </a:cubicBezTo>
                  <a:close/>
                  <a:moveTo>
                    <a:pt x="140208" y="0"/>
                  </a:moveTo>
                  <a:lnTo>
                    <a:pt x="181661" y="0"/>
                  </a:lnTo>
                  <a:cubicBezTo>
                    <a:pt x="193853" y="0"/>
                    <a:pt x="202591" y="3652"/>
                    <a:pt x="207874" y="10954"/>
                  </a:cubicBezTo>
                  <a:cubicBezTo>
                    <a:pt x="213157" y="18256"/>
                    <a:pt x="213766" y="27591"/>
                    <a:pt x="209703" y="38958"/>
                  </a:cubicBezTo>
                  <a:lnTo>
                    <a:pt x="119482" y="329870"/>
                  </a:lnTo>
                  <a:cubicBezTo>
                    <a:pt x="116231" y="341224"/>
                    <a:pt x="117653" y="350958"/>
                    <a:pt x="123749" y="359074"/>
                  </a:cubicBezTo>
                  <a:cubicBezTo>
                    <a:pt x="129845" y="367189"/>
                    <a:pt x="138989" y="371247"/>
                    <a:pt x="151181" y="371247"/>
                  </a:cubicBezTo>
                  <a:lnTo>
                    <a:pt x="157277" y="371247"/>
                  </a:lnTo>
                  <a:cubicBezTo>
                    <a:pt x="169469" y="371247"/>
                    <a:pt x="181661" y="374695"/>
                    <a:pt x="193853" y="381591"/>
                  </a:cubicBezTo>
                  <a:cubicBezTo>
                    <a:pt x="206045" y="388487"/>
                    <a:pt x="215392" y="397212"/>
                    <a:pt x="221895" y="407766"/>
                  </a:cubicBezTo>
                  <a:lnTo>
                    <a:pt x="232867" y="423596"/>
                  </a:lnTo>
                  <a:cubicBezTo>
                    <a:pt x="239370" y="434137"/>
                    <a:pt x="243027" y="446710"/>
                    <a:pt x="243840" y="461315"/>
                  </a:cubicBezTo>
                  <a:cubicBezTo>
                    <a:pt x="244653" y="475920"/>
                    <a:pt x="243027" y="488906"/>
                    <a:pt x="238963" y="500272"/>
                  </a:cubicBezTo>
                  <a:lnTo>
                    <a:pt x="151181" y="705974"/>
                  </a:lnTo>
                  <a:cubicBezTo>
                    <a:pt x="145491" y="716528"/>
                    <a:pt x="145085" y="725659"/>
                    <a:pt x="149962" y="733368"/>
                  </a:cubicBezTo>
                  <a:cubicBezTo>
                    <a:pt x="154838" y="741077"/>
                    <a:pt x="163373" y="744932"/>
                    <a:pt x="175565" y="744932"/>
                  </a:cubicBezTo>
                  <a:lnTo>
                    <a:pt x="201168" y="744932"/>
                  </a:lnTo>
                  <a:cubicBezTo>
                    <a:pt x="213360" y="744932"/>
                    <a:pt x="223520" y="749246"/>
                    <a:pt x="231648" y="757876"/>
                  </a:cubicBezTo>
                  <a:cubicBezTo>
                    <a:pt x="239776" y="766506"/>
                    <a:pt x="243840" y="776567"/>
                    <a:pt x="243840" y="788061"/>
                  </a:cubicBezTo>
                  <a:lnTo>
                    <a:pt x="243840" y="815188"/>
                  </a:lnTo>
                  <a:cubicBezTo>
                    <a:pt x="243840" y="827507"/>
                    <a:pt x="239776" y="837775"/>
                    <a:pt x="231648" y="845992"/>
                  </a:cubicBezTo>
                  <a:cubicBezTo>
                    <a:pt x="223520" y="854209"/>
                    <a:pt x="213360" y="858317"/>
                    <a:pt x="201168" y="858317"/>
                  </a:cubicBezTo>
                  <a:lnTo>
                    <a:pt x="41453" y="858317"/>
                  </a:lnTo>
                  <a:cubicBezTo>
                    <a:pt x="30074" y="858317"/>
                    <a:pt x="20320" y="854253"/>
                    <a:pt x="12192" y="846125"/>
                  </a:cubicBezTo>
                  <a:cubicBezTo>
                    <a:pt x="4064" y="837997"/>
                    <a:pt x="0" y="827837"/>
                    <a:pt x="0" y="815645"/>
                  </a:cubicBezTo>
                  <a:lnTo>
                    <a:pt x="0" y="811988"/>
                  </a:lnTo>
                  <a:cubicBezTo>
                    <a:pt x="0" y="799796"/>
                    <a:pt x="1422" y="785572"/>
                    <a:pt x="4267" y="769316"/>
                  </a:cubicBezTo>
                  <a:cubicBezTo>
                    <a:pt x="7112" y="753060"/>
                    <a:pt x="10973" y="739242"/>
                    <a:pt x="15850" y="727863"/>
                  </a:cubicBezTo>
                  <a:lnTo>
                    <a:pt x="97536" y="524256"/>
                  </a:lnTo>
                  <a:cubicBezTo>
                    <a:pt x="102413" y="512877"/>
                    <a:pt x="102210" y="503327"/>
                    <a:pt x="96927" y="495605"/>
                  </a:cubicBezTo>
                  <a:cubicBezTo>
                    <a:pt x="91643" y="487884"/>
                    <a:pt x="83312" y="484023"/>
                    <a:pt x="71933" y="484023"/>
                  </a:cubicBezTo>
                  <a:lnTo>
                    <a:pt x="41453" y="484023"/>
                  </a:lnTo>
                  <a:cubicBezTo>
                    <a:pt x="30074" y="484023"/>
                    <a:pt x="20320" y="479959"/>
                    <a:pt x="12192" y="471831"/>
                  </a:cubicBezTo>
                  <a:cubicBezTo>
                    <a:pt x="4064" y="463703"/>
                    <a:pt x="0" y="453949"/>
                    <a:pt x="0" y="442570"/>
                  </a:cubicBezTo>
                  <a:lnTo>
                    <a:pt x="0" y="358445"/>
                  </a:lnTo>
                  <a:cubicBezTo>
                    <a:pt x="0" y="346253"/>
                    <a:pt x="1016" y="332029"/>
                    <a:pt x="3048" y="315773"/>
                  </a:cubicBezTo>
                  <a:cubicBezTo>
                    <a:pt x="5080" y="299517"/>
                    <a:pt x="8128" y="285699"/>
                    <a:pt x="12192" y="274320"/>
                  </a:cubicBezTo>
                  <a:lnTo>
                    <a:pt x="84125" y="41453"/>
                  </a:lnTo>
                  <a:cubicBezTo>
                    <a:pt x="89002" y="30074"/>
                    <a:pt x="96520" y="20320"/>
                    <a:pt x="106680" y="12192"/>
                  </a:cubicBezTo>
                  <a:cubicBezTo>
                    <a:pt x="116840" y="4064"/>
                    <a:pt x="128016" y="0"/>
                    <a:pt x="14020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9600" dirty="0">
                <a:latin typeface="站酷庆科黄油体" panose="02000803000000020004" pitchFamily="2" charset="-122"/>
                <a:ea typeface="站酷庆科黄油体" panose="02000803000000020004" pitchFamily="2" charset="-122"/>
              </a:endParaRPr>
            </a:p>
          </p:txBody>
        </p:sp>
        <p:sp>
          <p:nvSpPr>
            <p:cNvPr id="41" name="TextBox 76">
              <a:extLst>
                <a:ext uri="{FF2B5EF4-FFF2-40B4-BE49-F238E27FC236}">
                  <a16:creationId xmlns:a16="http://schemas.microsoft.com/office/drawing/2014/main" id="{BF90925A-95E3-D1D5-8D90-701A8BCE2E39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890740" y="1023583"/>
              <a:ext cx="443830" cy="27323"/>
            </a:xfrm>
            <a:custGeom>
              <a:avLst/>
              <a:gdLst/>
              <a:ahLst/>
              <a:cxnLst/>
              <a:rect l="l" t="t" r="r" b="b"/>
              <a:pathLst>
                <a:path w="5105019" h="319430">
                  <a:moveTo>
                    <a:pt x="4611015" y="104851"/>
                  </a:moveTo>
                  <a:cubicBezTo>
                    <a:pt x="4599159" y="104896"/>
                    <a:pt x="4588885" y="109074"/>
                    <a:pt x="4580191" y="117386"/>
                  </a:cubicBezTo>
                  <a:cubicBezTo>
                    <a:pt x="4571499" y="125698"/>
                    <a:pt x="4566939" y="137877"/>
                    <a:pt x="4566513" y="153924"/>
                  </a:cubicBezTo>
                  <a:cubicBezTo>
                    <a:pt x="4566939" y="170021"/>
                    <a:pt x="4571499" y="182404"/>
                    <a:pt x="4580191" y="191071"/>
                  </a:cubicBezTo>
                  <a:cubicBezTo>
                    <a:pt x="4588885" y="199739"/>
                    <a:pt x="4599159" y="204121"/>
                    <a:pt x="4611015" y="204216"/>
                  </a:cubicBezTo>
                  <a:cubicBezTo>
                    <a:pt x="4623149" y="204146"/>
                    <a:pt x="4633551" y="199866"/>
                    <a:pt x="4642219" y="191376"/>
                  </a:cubicBezTo>
                  <a:cubicBezTo>
                    <a:pt x="4650886" y="182886"/>
                    <a:pt x="4655420" y="170605"/>
                    <a:pt x="4655820" y="154534"/>
                  </a:cubicBezTo>
                  <a:cubicBezTo>
                    <a:pt x="4655420" y="138462"/>
                    <a:pt x="4650886" y="126181"/>
                    <a:pt x="4642219" y="117691"/>
                  </a:cubicBezTo>
                  <a:cubicBezTo>
                    <a:pt x="4633551" y="109201"/>
                    <a:pt x="4623149" y="104921"/>
                    <a:pt x="4611015" y="104851"/>
                  </a:cubicBezTo>
                  <a:close/>
                  <a:moveTo>
                    <a:pt x="4411523" y="104851"/>
                  </a:moveTo>
                  <a:cubicBezTo>
                    <a:pt x="4399667" y="104921"/>
                    <a:pt x="4389393" y="109201"/>
                    <a:pt x="4380700" y="117691"/>
                  </a:cubicBezTo>
                  <a:cubicBezTo>
                    <a:pt x="4372007" y="126181"/>
                    <a:pt x="4367447" y="138462"/>
                    <a:pt x="4367022" y="154534"/>
                  </a:cubicBezTo>
                  <a:cubicBezTo>
                    <a:pt x="4367447" y="170605"/>
                    <a:pt x="4372007" y="182886"/>
                    <a:pt x="4380700" y="191376"/>
                  </a:cubicBezTo>
                  <a:cubicBezTo>
                    <a:pt x="4389393" y="199866"/>
                    <a:pt x="4399667" y="204146"/>
                    <a:pt x="4411523" y="204216"/>
                  </a:cubicBezTo>
                  <a:cubicBezTo>
                    <a:pt x="4423525" y="204121"/>
                    <a:pt x="4433888" y="199739"/>
                    <a:pt x="4442613" y="191071"/>
                  </a:cubicBezTo>
                  <a:cubicBezTo>
                    <a:pt x="4451337" y="182404"/>
                    <a:pt x="4455909" y="170021"/>
                    <a:pt x="4456329" y="153924"/>
                  </a:cubicBezTo>
                  <a:cubicBezTo>
                    <a:pt x="4455909" y="137877"/>
                    <a:pt x="4451337" y="125698"/>
                    <a:pt x="4442613" y="117386"/>
                  </a:cubicBezTo>
                  <a:cubicBezTo>
                    <a:pt x="4433888" y="109074"/>
                    <a:pt x="4423525" y="104896"/>
                    <a:pt x="4411523" y="104851"/>
                  </a:cubicBezTo>
                  <a:close/>
                  <a:moveTo>
                    <a:pt x="2772690" y="104851"/>
                  </a:moveTo>
                  <a:cubicBezTo>
                    <a:pt x="2760835" y="104896"/>
                    <a:pt x="2750560" y="109074"/>
                    <a:pt x="2741867" y="117386"/>
                  </a:cubicBezTo>
                  <a:cubicBezTo>
                    <a:pt x="2733174" y="125698"/>
                    <a:pt x="2728614" y="137877"/>
                    <a:pt x="2728189" y="153924"/>
                  </a:cubicBezTo>
                  <a:cubicBezTo>
                    <a:pt x="2728614" y="170021"/>
                    <a:pt x="2733174" y="182404"/>
                    <a:pt x="2741867" y="191071"/>
                  </a:cubicBezTo>
                  <a:cubicBezTo>
                    <a:pt x="2750560" y="199739"/>
                    <a:pt x="2760835" y="204121"/>
                    <a:pt x="2772690" y="204216"/>
                  </a:cubicBezTo>
                  <a:cubicBezTo>
                    <a:pt x="2784825" y="204146"/>
                    <a:pt x="2795226" y="199866"/>
                    <a:pt x="2803894" y="191376"/>
                  </a:cubicBezTo>
                  <a:cubicBezTo>
                    <a:pt x="2812561" y="182886"/>
                    <a:pt x="2817095" y="170605"/>
                    <a:pt x="2817495" y="154534"/>
                  </a:cubicBezTo>
                  <a:cubicBezTo>
                    <a:pt x="2817095" y="138462"/>
                    <a:pt x="2812561" y="126181"/>
                    <a:pt x="2803894" y="117691"/>
                  </a:cubicBezTo>
                  <a:cubicBezTo>
                    <a:pt x="2795226" y="109201"/>
                    <a:pt x="2784825" y="104921"/>
                    <a:pt x="2772690" y="104851"/>
                  </a:cubicBezTo>
                  <a:close/>
                  <a:moveTo>
                    <a:pt x="467640" y="104851"/>
                  </a:moveTo>
                  <a:cubicBezTo>
                    <a:pt x="455784" y="104896"/>
                    <a:pt x="445510" y="109074"/>
                    <a:pt x="436817" y="117386"/>
                  </a:cubicBezTo>
                  <a:cubicBezTo>
                    <a:pt x="428124" y="125698"/>
                    <a:pt x="423565" y="137877"/>
                    <a:pt x="423139" y="153924"/>
                  </a:cubicBezTo>
                  <a:cubicBezTo>
                    <a:pt x="423565" y="170021"/>
                    <a:pt x="428124" y="182404"/>
                    <a:pt x="436817" y="191071"/>
                  </a:cubicBezTo>
                  <a:cubicBezTo>
                    <a:pt x="445510" y="199739"/>
                    <a:pt x="455784" y="204121"/>
                    <a:pt x="467640" y="204216"/>
                  </a:cubicBezTo>
                  <a:cubicBezTo>
                    <a:pt x="479775" y="204146"/>
                    <a:pt x="490176" y="199866"/>
                    <a:pt x="498844" y="191376"/>
                  </a:cubicBezTo>
                  <a:cubicBezTo>
                    <a:pt x="507512" y="182886"/>
                    <a:pt x="512045" y="170605"/>
                    <a:pt x="512446" y="154534"/>
                  </a:cubicBezTo>
                  <a:cubicBezTo>
                    <a:pt x="512045" y="138462"/>
                    <a:pt x="507512" y="126181"/>
                    <a:pt x="498844" y="117691"/>
                  </a:cubicBezTo>
                  <a:cubicBezTo>
                    <a:pt x="490176" y="109201"/>
                    <a:pt x="479775" y="104921"/>
                    <a:pt x="467640" y="104851"/>
                  </a:cubicBezTo>
                  <a:close/>
                  <a:moveTo>
                    <a:pt x="3885591" y="104546"/>
                  </a:moveTo>
                  <a:cubicBezTo>
                    <a:pt x="3873932" y="104515"/>
                    <a:pt x="3863950" y="108617"/>
                    <a:pt x="3855644" y="116853"/>
                  </a:cubicBezTo>
                  <a:cubicBezTo>
                    <a:pt x="3847338" y="125089"/>
                    <a:pt x="3842995" y="137649"/>
                    <a:pt x="3842614" y="154534"/>
                  </a:cubicBezTo>
                  <a:cubicBezTo>
                    <a:pt x="3842950" y="171285"/>
                    <a:pt x="3847154" y="183807"/>
                    <a:pt x="3855225" y="192100"/>
                  </a:cubicBezTo>
                  <a:cubicBezTo>
                    <a:pt x="3863296" y="200393"/>
                    <a:pt x="3873215" y="204533"/>
                    <a:pt x="3884981" y="204521"/>
                  </a:cubicBezTo>
                  <a:cubicBezTo>
                    <a:pt x="3896691" y="204533"/>
                    <a:pt x="3906876" y="200393"/>
                    <a:pt x="3915537" y="192100"/>
                  </a:cubicBezTo>
                  <a:cubicBezTo>
                    <a:pt x="3924199" y="183807"/>
                    <a:pt x="3928745" y="171285"/>
                    <a:pt x="3929177" y="154534"/>
                  </a:cubicBezTo>
                  <a:cubicBezTo>
                    <a:pt x="3928771" y="137649"/>
                    <a:pt x="3924326" y="125089"/>
                    <a:pt x="3915842" y="116853"/>
                  </a:cubicBezTo>
                  <a:cubicBezTo>
                    <a:pt x="3907358" y="108617"/>
                    <a:pt x="3897275" y="104515"/>
                    <a:pt x="3885591" y="104546"/>
                  </a:cubicBezTo>
                  <a:close/>
                  <a:moveTo>
                    <a:pt x="3180741" y="104546"/>
                  </a:moveTo>
                  <a:cubicBezTo>
                    <a:pt x="3169082" y="104515"/>
                    <a:pt x="3159100" y="108617"/>
                    <a:pt x="3150794" y="116853"/>
                  </a:cubicBezTo>
                  <a:cubicBezTo>
                    <a:pt x="3142488" y="125089"/>
                    <a:pt x="3138145" y="137649"/>
                    <a:pt x="3137764" y="154534"/>
                  </a:cubicBezTo>
                  <a:cubicBezTo>
                    <a:pt x="3138101" y="171285"/>
                    <a:pt x="3142304" y="183807"/>
                    <a:pt x="3150375" y="192100"/>
                  </a:cubicBezTo>
                  <a:cubicBezTo>
                    <a:pt x="3158446" y="200393"/>
                    <a:pt x="3168365" y="204533"/>
                    <a:pt x="3180131" y="204521"/>
                  </a:cubicBezTo>
                  <a:cubicBezTo>
                    <a:pt x="3191841" y="204533"/>
                    <a:pt x="3202026" y="200393"/>
                    <a:pt x="3210687" y="192100"/>
                  </a:cubicBezTo>
                  <a:cubicBezTo>
                    <a:pt x="3219349" y="183807"/>
                    <a:pt x="3223895" y="171285"/>
                    <a:pt x="3224327" y="154534"/>
                  </a:cubicBezTo>
                  <a:cubicBezTo>
                    <a:pt x="3223921" y="137649"/>
                    <a:pt x="3219476" y="125089"/>
                    <a:pt x="3210992" y="116853"/>
                  </a:cubicBezTo>
                  <a:cubicBezTo>
                    <a:pt x="3202509" y="108617"/>
                    <a:pt x="3192425" y="104515"/>
                    <a:pt x="3180741" y="104546"/>
                  </a:cubicBezTo>
                  <a:close/>
                  <a:moveTo>
                    <a:pt x="2456841" y="104546"/>
                  </a:moveTo>
                  <a:cubicBezTo>
                    <a:pt x="2445182" y="104515"/>
                    <a:pt x="2435200" y="108617"/>
                    <a:pt x="2426894" y="116853"/>
                  </a:cubicBezTo>
                  <a:cubicBezTo>
                    <a:pt x="2418588" y="125089"/>
                    <a:pt x="2414245" y="137649"/>
                    <a:pt x="2413864" y="154534"/>
                  </a:cubicBezTo>
                  <a:cubicBezTo>
                    <a:pt x="2414200" y="171285"/>
                    <a:pt x="2418404" y="183807"/>
                    <a:pt x="2426475" y="192100"/>
                  </a:cubicBezTo>
                  <a:cubicBezTo>
                    <a:pt x="2434546" y="200393"/>
                    <a:pt x="2444465" y="204533"/>
                    <a:pt x="2456231" y="204521"/>
                  </a:cubicBezTo>
                  <a:cubicBezTo>
                    <a:pt x="2467941" y="204533"/>
                    <a:pt x="2478126" y="200393"/>
                    <a:pt x="2486787" y="192100"/>
                  </a:cubicBezTo>
                  <a:cubicBezTo>
                    <a:pt x="2495449" y="183807"/>
                    <a:pt x="2499995" y="171285"/>
                    <a:pt x="2500427" y="154534"/>
                  </a:cubicBezTo>
                  <a:cubicBezTo>
                    <a:pt x="2500021" y="137649"/>
                    <a:pt x="2495576" y="125089"/>
                    <a:pt x="2487092" y="116853"/>
                  </a:cubicBezTo>
                  <a:cubicBezTo>
                    <a:pt x="2478609" y="108617"/>
                    <a:pt x="2468525" y="104515"/>
                    <a:pt x="2456841" y="104546"/>
                  </a:cubicBezTo>
                  <a:close/>
                  <a:moveTo>
                    <a:pt x="2082318" y="102413"/>
                  </a:moveTo>
                  <a:cubicBezTo>
                    <a:pt x="2071929" y="102476"/>
                    <a:pt x="2063141" y="105626"/>
                    <a:pt x="2055953" y="111862"/>
                  </a:cubicBezTo>
                  <a:cubicBezTo>
                    <a:pt x="2048764" y="118097"/>
                    <a:pt x="2044243" y="127038"/>
                    <a:pt x="2042389" y="138684"/>
                  </a:cubicBezTo>
                  <a:lnTo>
                    <a:pt x="2122551" y="138684"/>
                  </a:lnTo>
                  <a:cubicBezTo>
                    <a:pt x="2121980" y="127438"/>
                    <a:pt x="2117941" y="118612"/>
                    <a:pt x="2110436" y="112204"/>
                  </a:cubicBezTo>
                  <a:cubicBezTo>
                    <a:pt x="2102930" y="105797"/>
                    <a:pt x="2093557" y="102533"/>
                    <a:pt x="2082318" y="102413"/>
                  </a:cubicBezTo>
                  <a:close/>
                  <a:moveTo>
                    <a:pt x="1167918" y="102413"/>
                  </a:moveTo>
                  <a:cubicBezTo>
                    <a:pt x="1157529" y="102476"/>
                    <a:pt x="1148741" y="105626"/>
                    <a:pt x="1141553" y="111862"/>
                  </a:cubicBezTo>
                  <a:cubicBezTo>
                    <a:pt x="1134365" y="118097"/>
                    <a:pt x="1129843" y="127038"/>
                    <a:pt x="1127989" y="138684"/>
                  </a:cubicBezTo>
                  <a:lnTo>
                    <a:pt x="1208151" y="138684"/>
                  </a:lnTo>
                  <a:cubicBezTo>
                    <a:pt x="1207580" y="127438"/>
                    <a:pt x="1203541" y="118612"/>
                    <a:pt x="1196036" y="112204"/>
                  </a:cubicBezTo>
                  <a:cubicBezTo>
                    <a:pt x="1188530" y="105797"/>
                    <a:pt x="1179157" y="102533"/>
                    <a:pt x="1167918" y="102413"/>
                  </a:cubicBezTo>
                  <a:close/>
                  <a:moveTo>
                    <a:pt x="272568" y="102413"/>
                  </a:moveTo>
                  <a:cubicBezTo>
                    <a:pt x="262179" y="102476"/>
                    <a:pt x="253391" y="105626"/>
                    <a:pt x="246203" y="111862"/>
                  </a:cubicBezTo>
                  <a:cubicBezTo>
                    <a:pt x="239014" y="118097"/>
                    <a:pt x="234493" y="127038"/>
                    <a:pt x="232639" y="138684"/>
                  </a:cubicBezTo>
                  <a:lnTo>
                    <a:pt x="312801" y="138684"/>
                  </a:lnTo>
                  <a:cubicBezTo>
                    <a:pt x="312230" y="127438"/>
                    <a:pt x="308191" y="118612"/>
                    <a:pt x="300686" y="112204"/>
                  </a:cubicBezTo>
                  <a:cubicBezTo>
                    <a:pt x="293180" y="105797"/>
                    <a:pt x="283807" y="102533"/>
                    <a:pt x="272568" y="102413"/>
                  </a:cubicBezTo>
                  <a:close/>
                  <a:moveTo>
                    <a:pt x="4923968" y="70104"/>
                  </a:moveTo>
                  <a:lnTo>
                    <a:pt x="4971821" y="70104"/>
                  </a:lnTo>
                  <a:lnTo>
                    <a:pt x="5015408" y="188062"/>
                  </a:lnTo>
                  <a:lnTo>
                    <a:pt x="5059604" y="70104"/>
                  </a:lnTo>
                  <a:lnTo>
                    <a:pt x="5105019" y="70104"/>
                  </a:lnTo>
                  <a:lnTo>
                    <a:pt x="5000473" y="318821"/>
                  </a:lnTo>
                  <a:lnTo>
                    <a:pt x="4955057" y="318821"/>
                  </a:lnTo>
                  <a:lnTo>
                    <a:pt x="4991633" y="234696"/>
                  </a:lnTo>
                  <a:close/>
                  <a:moveTo>
                    <a:pt x="3019425" y="70104"/>
                  </a:moveTo>
                  <a:lnTo>
                    <a:pt x="3062097" y="70104"/>
                  </a:lnTo>
                  <a:lnTo>
                    <a:pt x="3062097" y="238963"/>
                  </a:lnTo>
                  <a:lnTo>
                    <a:pt x="3019425" y="238963"/>
                  </a:lnTo>
                  <a:close/>
                  <a:moveTo>
                    <a:pt x="1514018" y="70104"/>
                  </a:moveTo>
                  <a:lnTo>
                    <a:pt x="1561872" y="70104"/>
                  </a:lnTo>
                  <a:lnTo>
                    <a:pt x="1605458" y="188062"/>
                  </a:lnTo>
                  <a:lnTo>
                    <a:pt x="1649654" y="70104"/>
                  </a:lnTo>
                  <a:lnTo>
                    <a:pt x="1695069" y="70104"/>
                  </a:lnTo>
                  <a:lnTo>
                    <a:pt x="1590523" y="318821"/>
                  </a:lnTo>
                  <a:lnTo>
                    <a:pt x="1545108" y="318821"/>
                  </a:lnTo>
                  <a:lnTo>
                    <a:pt x="1581684" y="234696"/>
                  </a:lnTo>
                  <a:close/>
                  <a:moveTo>
                    <a:pt x="4837024" y="67666"/>
                  </a:moveTo>
                  <a:cubicBezTo>
                    <a:pt x="4857033" y="67761"/>
                    <a:pt x="4873174" y="73971"/>
                    <a:pt x="4885449" y="86296"/>
                  </a:cubicBezTo>
                  <a:cubicBezTo>
                    <a:pt x="4897724" y="98622"/>
                    <a:pt x="4904035" y="116491"/>
                    <a:pt x="4904385" y="139903"/>
                  </a:cubicBezTo>
                  <a:lnTo>
                    <a:pt x="4904385" y="238963"/>
                  </a:lnTo>
                  <a:lnTo>
                    <a:pt x="4861713" y="238963"/>
                  </a:lnTo>
                  <a:lnTo>
                    <a:pt x="4861713" y="145694"/>
                  </a:lnTo>
                  <a:cubicBezTo>
                    <a:pt x="4861561" y="132086"/>
                    <a:pt x="4858131" y="121736"/>
                    <a:pt x="4851425" y="114643"/>
                  </a:cubicBezTo>
                  <a:cubicBezTo>
                    <a:pt x="4844720" y="107550"/>
                    <a:pt x="4835652" y="103981"/>
                    <a:pt x="4824223" y="103937"/>
                  </a:cubicBezTo>
                  <a:cubicBezTo>
                    <a:pt x="4812500" y="103981"/>
                    <a:pt x="4803255" y="107550"/>
                    <a:pt x="4796485" y="114643"/>
                  </a:cubicBezTo>
                  <a:cubicBezTo>
                    <a:pt x="4789717" y="121736"/>
                    <a:pt x="4786262" y="132086"/>
                    <a:pt x="4786123" y="145694"/>
                  </a:cubicBezTo>
                  <a:lnTo>
                    <a:pt x="4786123" y="238963"/>
                  </a:lnTo>
                  <a:lnTo>
                    <a:pt x="4743451" y="238963"/>
                  </a:lnTo>
                  <a:lnTo>
                    <a:pt x="4743451" y="70104"/>
                  </a:lnTo>
                  <a:lnTo>
                    <a:pt x="4786123" y="70104"/>
                  </a:lnTo>
                  <a:lnTo>
                    <a:pt x="4786123" y="91135"/>
                  </a:lnTo>
                  <a:cubicBezTo>
                    <a:pt x="4791691" y="83890"/>
                    <a:pt x="4798841" y="78187"/>
                    <a:pt x="4807573" y="74028"/>
                  </a:cubicBezTo>
                  <a:cubicBezTo>
                    <a:pt x="4816303" y="69869"/>
                    <a:pt x="4826121" y="67748"/>
                    <a:pt x="4837024" y="67666"/>
                  </a:cubicBezTo>
                  <a:close/>
                  <a:moveTo>
                    <a:pt x="4092855" y="67666"/>
                  </a:moveTo>
                  <a:cubicBezTo>
                    <a:pt x="4106075" y="67697"/>
                    <a:pt x="4117810" y="70453"/>
                    <a:pt x="4128059" y="75933"/>
                  </a:cubicBezTo>
                  <a:cubicBezTo>
                    <a:pt x="4138308" y="81413"/>
                    <a:pt x="4146385" y="89427"/>
                    <a:pt x="4152291" y="99974"/>
                  </a:cubicBezTo>
                  <a:cubicBezTo>
                    <a:pt x="4157961" y="90227"/>
                    <a:pt x="4165899" y="82442"/>
                    <a:pt x="4176103" y="76619"/>
                  </a:cubicBezTo>
                  <a:cubicBezTo>
                    <a:pt x="4186307" y="70796"/>
                    <a:pt x="4197674" y="67812"/>
                    <a:pt x="4210203" y="67666"/>
                  </a:cubicBezTo>
                  <a:cubicBezTo>
                    <a:pt x="4230821" y="67761"/>
                    <a:pt x="4247420" y="73971"/>
                    <a:pt x="4259999" y="86296"/>
                  </a:cubicBezTo>
                  <a:cubicBezTo>
                    <a:pt x="4272579" y="98622"/>
                    <a:pt x="4279043" y="116491"/>
                    <a:pt x="4279393" y="139903"/>
                  </a:cubicBezTo>
                  <a:lnTo>
                    <a:pt x="4279393" y="238963"/>
                  </a:lnTo>
                  <a:lnTo>
                    <a:pt x="4236720" y="238963"/>
                  </a:lnTo>
                  <a:lnTo>
                    <a:pt x="4236720" y="145694"/>
                  </a:lnTo>
                  <a:cubicBezTo>
                    <a:pt x="4236568" y="132258"/>
                    <a:pt x="4233139" y="122098"/>
                    <a:pt x="4226433" y="115214"/>
                  </a:cubicBezTo>
                  <a:cubicBezTo>
                    <a:pt x="4219727" y="108331"/>
                    <a:pt x="4210660" y="104877"/>
                    <a:pt x="4199230" y="104851"/>
                  </a:cubicBezTo>
                  <a:cubicBezTo>
                    <a:pt x="4187653" y="104877"/>
                    <a:pt x="4178497" y="108331"/>
                    <a:pt x="4171759" y="115214"/>
                  </a:cubicBezTo>
                  <a:cubicBezTo>
                    <a:pt x="4165023" y="122098"/>
                    <a:pt x="4161581" y="132258"/>
                    <a:pt x="4161435" y="145694"/>
                  </a:cubicBezTo>
                  <a:lnTo>
                    <a:pt x="4161435" y="238963"/>
                  </a:lnTo>
                  <a:lnTo>
                    <a:pt x="4118763" y="238963"/>
                  </a:lnTo>
                  <a:lnTo>
                    <a:pt x="4118763" y="145694"/>
                  </a:lnTo>
                  <a:cubicBezTo>
                    <a:pt x="4118611" y="132258"/>
                    <a:pt x="4115181" y="122098"/>
                    <a:pt x="4108475" y="115214"/>
                  </a:cubicBezTo>
                  <a:cubicBezTo>
                    <a:pt x="4101770" y="108331"/>
                    <a:pt x="4092703" y="104877"/>
                    <a:pt x="4081272" y="104851"/>
                  </a:cubicBezTo>
                  <a:cubicBezTo>
                    <a:pt x="4069550" y="104877"/>
                    <a:pt x="4060305" y="108331"/>
                    <a:pt x="4053535" y="115214"/>
                  </a:cubicBezTo>
                  <a:cubicBezTo>
                    <a:pt x="4046767" y="122098"/>
                    <a:pt x="4043312" y="132258"/>
                    <a:pt x="4043172" y="145694"/>
                  </a:cubicBezTo>
                  <a:lnTo>
                    <a:pt x="4043172" y="238963"/>
                  </a:lnTo>
                  <a:lnTo>
                    <a:pt x="4000500" y="238963"/>
                  </a:lnTo>
                  <a:lnTo>
                    <a:pt x="4000500" y="70104"/>
                  </a:lnTo>
                  <a:lnTo>
                    <a:pt x="4043172" y="70104"/>
                  </a:lnTo>
                  <a:lnTo>
                    <a:pt x="4043172" y="90526"/>
                  </a:lnTo>
                  <a:cubicBezTo>
                    <a:pt x="4048595" y="83439"/>
                    <a:pt x="4055580" y="77876"/>
                    <a:pt x="4064127" y="73838"/>
                  </a:cubicBezTo>
                  <a:cubicBezTo>
                    <a:pt x="4072675" y="69799"/>
                    <a:pt x="4082251" y="67742"/>
                    <a:pt x="4092855" y="67666"/>
                  </a:cubicBezTo>
                  <a:close/>
                  <a:moveTo>
                    <a:pt x="3389224" y="67666"/>
                  </a:moveTo>
                  <a:cubicBezTo>
                    <a:pt x="3409233" y="67761"/>
                    <a:pt x="3425375" y="73971"/>
                    <a:pt x="3437649" y="86296"/>
                  </a:cubicBezTo>
                  <a:cubicBezTo>
                    <a:pt x="3449924" y="98622"/>
                    <a:pt x="3456236" y="116491"/>
                    <a:pt x="3456585" y="139903"/>
                  </a:cubicBezTo>
                  <a:lnTo>
                    <a:pt x="3456585" y="238963"/>
                  </a:lnTo>
                  <a:lnTo>
                    <a:pt x="3413913" y="238963"/>
                  </a:lnTo>
                  <a:lnTo>
                    <a:pt x="3413913" y="145694"/>
                  </a:lnTo>
                  <a:cubicBezTo>
                    <a:pt x="3413760" y="132086"/>
                    <a:pt x="3410331" y="121736"/>
                    <a:pt x="3403626" y="114643"/>
                  </a:cubicBezTo>
                  <a:cubicBezTo>
                    <a:pt x="3396920" y="107550"/>
                    <a:pt x="3387852" y="103981"/>
                    <a:pt x="3376422" y="103937"/>
                  </a:cubicBezTo>
                  <a:cubicBezTo>
                    <a:pt x="3364700" y="103981"/>
                    <a:pt x="3355455" y="107550"/>
                    <a:pt x="3348686" y="114643"/>
                  </a:cubicBezTo>
                  <a:cubicBezTo>
                    <a:pt x="3341917" y="121736"/>
                    <a:pt x="3338462" y="132086"/>
                    <a:pt x="3338322" y="145694"/>
                  </a:cubicBezTo>
                  <a:lnTo>
                    <a:pt x="3338322" y="238963"/>
                  </a:lnTo>
                  <a:lnTo>
                    <a:pt x="3295650" y="238963"/>
                  </a:lnTo>
                  <a:lnTo>
                    <a:pt x="3295650" y="70104"/>
                  </a:lnTo>
                  <a:lnTo>
                    <a:pt x="3338322" y="70104"/>
                  </a:lnTo>
                  <a:lnTo>
                    <a:pt x="3338322" y="91135"/>
                  </a:lnTo>
                  <a:cubicBezTo>
                    <a:pt x="3343891" y="83890"/>
                    <a:pt x="3351042" y="78187"/>
                    <a:pt x="3359773" y="74028"/>
                  </a:cubicBezTo>
                  <a:cubicBezTo>
                    <a:pt x="3368504" y="69869"/>
                    <a:pt x="3378321" y="67748"/>
                    <a:pt x="3389224" y="67666"/>
                  </a:cubicBezTo>
                  <a:close/>
                  <a:moveTo>
                    <a:pt x="2666238" y="67666"/>
                  </a:moveTo>
                  <a:lnTo>
                    <a:pt x="2666238" y="112471"/>
                  </a:lnTo>
                  <a:lnTo>
                    <a:pt x="2654961" y="112471"/>
                  </a:lnTo>
                  <a:cubicBezTo>
                    <a:pt x="2642203" y="112198"/>
                    <a:pt x="2632285" y="115183"/>
                    <a:pt x="2625205" y="121425"/>
                  </a:cubicBezTo>
                  <a:cubicBezTo>
                    <a:pt x="2618124" y="127667"/>
                    <a:pt x="2614530" y="138805"/>
                    <a:pt x="2614422" y="154838"/>
                  </a:cubicBezTo>
                  <a:lnTo>
                    <a:pt x="2614422" y="238963"/>
                  </a:lnTo>
                  <a:lnTo>
                    <a:pt x="2571750" y="238963"/>
                  </a:lnTo>
                  <a:lnTo>
                    <a:pt x="2571750" y="70104"/>
                  </a:lnTo>
                  <a:lnTo>
                    <a:pt x="2614422" y="70104"/>
                  </a:lnTo>
                  <a:lnTo>
                    <a:pt x="2614422" y="96317"/>
                  </a:lnTo>
                  <a:cubicBezTo>
                    <a:pt x="2619782" y="87522"/>
                    <a:pt x="2626818" y="80575"/>
                    <a:pt x="2635530" y="75476"/>
                  </a:cubicBezTo>
                  <a:cubicBezTo>
                    <a:pt x="2644242" y="70377"/>
                    <a:pt x="2654478" y="67773"/>
                    <a:pt x="2666238" y="67666"/>
                  </a:cubicBezTo>
                  <a:close/>
                  <a:moveTo>
                    <a:pt x="1504189" y="67666"/>
                  </a:moveTo>
                  <a:lnTo>
                    <a:pt x="1504189" y="112471"/>
                  </a:lnTo>
                  <a:lnTo>
                    <a:pt x="1492911" y="112471"/>
                  </a:lnTo>
                  <a:cubicBezTo>
                    <a:pt x="1480154" y="112198"/>
                    <a:pt x="1470235" y="115183"/>
                    <a:pt x="1463155" y="121425"/>
                  </a:cubicBezTo>
                  <a:cubicBezTo>
                    <a:pt x="1456075" y="127667"/>
                    <a:pt x="1452480" y="138805"/>
                    <a:pt x="1452372" y="154838"/>
                  </a:cubicBezTo>
                  <a:lnTo>
                    <a:pt x="1452372" y="238963"/>
                  </a:lnTo>
                  <a:lnTo>
                    <a:pt x="1409700" y="238963"/>
                  </a:lnTo>
                  <a:lnTo>
                    <a:pt x="1409700" y="70104"/>
                  </a:lnTo>
                  <a:lnTo>
                    <a:pt x="1452372" y="70104"/>
                  </a:lnTo>
                  <a:lnTo>
                    <a:pt x="1452372" y="96317"/>
                  </a:lnTo>
                  <a:cubicBezTo>
                    <a:pt x="1457732" y="87522"/>
                    <a:pt x="1464768" y="80575"/>
                    <a:pt x="1473480" y="75476"/>
                  </a:cubicBezTo>
                  <a:cubicBezTo>
                    <a:pt x="1482192" y="70377"/>
                    <a:pt x="1492428" y="67773"/>
                    <a:pt x="1504189" y="67666"/>
                  </a:cubicBezTo>
                  <a:close/>
                  <a:moveTo>
                    <a:pt x="1380364" y="67666"/>
                  </a:moveTo>
                  <a:lnTo>
                    <a:pt x="1380364" y="112471"/>
                  </a:lnTo>
                  <a:lnTo>
                    <a:pt x="1369086" y="112471"/>
                  </a:lnTo>
                  <a:cubicBezTo>
                    <a:pt x="1356329" y="112198"/>
                    <a:pt x="1346410" y="115183"/>
                    <a:pt x="1339330" y="121425"/>
                  </a:cubicBezTo>
                  <a:cubicBezTo>
                    <a:pt x="1332250" y="127667"/>
                    <a:pt x="1328655" y="138805"/>
                    <a:pt x="1328547" y="154838"/>
                  </a:cubicBezTo>
                  <a:lnTo>
                    <a:pt x="1328547" y="238963"/>
                  </a:lnTo>
                  <a:lnTo>
                    <a:pt x="1285875" y="238963"/>
                  </a:lnTo>
                  <a:lnTo>
                    <a:pt x="1285875" y="70104"/>
                  </a:lnTo>
                  <a:lnTo>
                    <a:pt x="1328547" y="70104"/>
                  </a:lnTo>
                  <a:lnTo>
                    <a:pt x="1328547" y="96317"/>
                  </a:lnTo>
                  <a:cubicBezTo>
                    <a:pt x="1333907" y="87522"/>
                    <a:pt x="1340943" y="80575"/>
                    <a:pt x="1349655" y="75476"/>
                  </a:cubicBezTo>
                  <a:cubicBezTo>
                    <a:pt x="1358367" y="70377"/>
                    <a:pt x="1368603" y="67773"/>
                    <a:pt x="1380364" y="67666"/>
                  </a:cubicBezTo>
                  <a:close/>
                  <a:moveTo>
                    <a:pt x="4600042" y="67361"/>
                  </a:moveTo>
                  <a:cubicBezTo>
                    <a:pt x="4613605" y="67602"/>
                    <a:pt x="4625035" y="70320"/>
                    <a:pt x="4634331" y="75514"/>
                  </a:cubicBezTo>
                  <a:cubicBezTo>
                    <a:pt x="4643628" y="80708"/>
                    <a:pt x="4650791" y="86931"/>
                    <a:pt x="4655820" y="94183"/>
                  </a:cubicBezTo>
                  <a:lnTo>
                    <a:pt x="4655820" y="70104"/>
                  </a:lnTo>
                  <a:lnTo>
                    <a:pt x="4698797" y="70104"/>
                  </a:lnTo>
                  <a:lnTo>
                    <a:pt x="4698797" y="238963"/>
                  </a:lnTo>
                  <a:lnTo>
                    <a:pt x="4655820" y="238963"/>
                  </a:lnTo>
                  <a:lnTo>
                    <a:pt x="4655820" y="214274"/>
                  </a:lnTo>
                  <a:cubicBezTo>
                    <a:pt x="4650759" y="221818"/>
                    <a:pt x="4643507" y="228219"/>
                    <a:pt x="4634065" y="233477"/>
                  </a:cubicBezTo>
                  <a:cubicBezTo>
                    <a:pt x="4624623" y="238735"/>
                    <a:pt x="4613180" y="241478"/>
                    <a:pt x="4599737" y="241706"/>
                  </a:cubicBezTo>
                  <a:cubicBezTo>
                    <a:pt x="4585355" y="241599"/>
                    <a:pt x="4572395" y="237919"/>
                    <a:pt x="4560858" y="230666"/>
                  </a:cubicBezTo>
                  <a:cubicBezTo>
                    <a:pt x="4549321" y="223413"/>
                    <a:pt x="4540155" y="213230"/>
                    <a:pt x="4533358" y="200118"/>
                  </a:cubicBezTo>
                  <a:cubicBezTo>
                    <a:pt x="4526563" y="187006"/>
                    <a:pt x="4523085" y="171608"/>
                    <a:pt x="4522927" y="153924"/>
                  </a:cubicBezTo>
                  <a:cubicBezTo>
                    <a:pt x="4523083" y="136255"/>
                    <a:pt x="4526565" y="120962"/>
                    <a:pt x="4533369" y="108046"/>
                  </a:cubicBezTo>
                  <a:cubicBezTo>
                    <a:pt x="4540175" y="95130"/>
                    <a:pt x="4549368" y="85143"/>
                    <a:pt x="4560949" y="78085"/>
                  </a:cubicBezTo>
                  <a:cubicBezTo>
                    <a:pt x="4572529" y="71028"/>
                    <a:pt x="4585560" y="67453"/>
                    <a:pt x="4600042" y="67361"/>
                  </a:cubicBezTo>
                  <a:close/>
                  <a:moveTo>
                    <a:pt x="4422801" y="67361"/>
                  </a:moveTo>
                  <a:cubicBezTo>
                    <a:pt x="4444949" y="67672"/>
                    <a:pt x="4463212" y="75508"/>
                    <a:pt x="4477589" y="90868"/>
                  </a:cubicBezTo>
                  <a:cubicBezTo>
                    <a:pt x="4491965" y="106229"/>
                    <a:pt x="4499407" y="127248"/>
                    <a:pt x="4499915" y="153924"/>
                  </a:cubicBezTo>
                  <a:cubicBezTo>
                    <a:pt x="4499407" y="180651"/>
                    <a:pt x="4491965" y="201873"/>
                    <a:pt x="4477589" y="217589"/>
                  </a:cubicBezTo>
                  <a:cubicBezTo>
                    <a:pt x="4463212" y="233305"/>
                    <a:pt x="4444949" y="241344"/>
                    <a:pt x="4422801" y="241706"/>
                  </a:cubicBezTo>
                  <a:cubicBezTo>
                    <a:pt x="4409523" y="241446"/>
                    <a:pt x="4398207" y="238690"/>
                    <a:pt x="4388853" y="233439"/>
                  </a:cubicBezTo>
                  <a:cubicBezTo>
                    <a:pt x="4379500" y="228187"/>
                    <a:pt x="4372223" y="222002"/>
                    <a:pt x="4367022" y="214884"/>
                  </a:cubicBezTo>
                  <a:lnTo>
                    <a:pt x="4367022" y="319430"/>
                  </a:lnTo>
                  <a:lnTo>
                    <a:pt x="4324351" y="319430"/>
                  </a:lnTo>
                  <a:lnTo>
                    <a:pt x="4324351" y="70104"/>
                  </a:lnTo>
                  <a:lnTo>
                    <a:pt x="4367022" y="70104"/>
                  </a:lnTo>
                  <a:lnTo>
                    <a:pt x="4367022" y="94488"/>
                  </a:lnTo>
                  <a:cubicBezTo>
                    <a:pt x="4372109" y="87090"/>
                    <a:pt x="4379385" y="80778"/>
                    <a:pt x="4388853" y="75552"/>
                  </a:cubicBezTo>
                  <a:cubicBezTo>
                    <a:pt x="4398321" y="70326"/>
                    <a:pt x="4409637" y="67596"/>
                    <a:pt x="4422801" y="67361"/>
                  </a:cubicBezTo>
                  <a:close/>
                  <a:moveTo>
                    <a:pt x="3886200" y="67361"/>
                  </a:moveTo>
                  <a:cubicBezTo>
                    <a:pt x="3902626" y="67449"/>
                    <a:pt x="3917358" y="71032"/>
                    <a:pt x="3930396" y="78108"/>
                  </a:cubicBezTo>
                  <a:cubicBezTo>
                    <a:pt x="3943435" y="85184"/>
                    <a:pt x="3953764" y="95224"/>
                    <a:pt x="3961384" y="108227"/>
                  </a:cubicBezTo>
                  <a:cubicBezTo>
                    <a:pt x="3969004" y="121229"/>
                    <a:pt x="3972899" y="136665"/>
                    <a:pt x="3973068" y="154534"/>
                  </a:cubicBezTo>
                  <a:cubicBezTo>
                    <a:pt x="3972890" y="172306"/>
                    <a:pt x="3968912" y="187697"/>
                    <a:pt x="3961136" y="200705"/>
                  </a:cubicBezTo>
                  <a:cubicBezTo>
                    <a:pt x="3953360" y="213714"/>
                    <a:pt x="3942857" y="223776"/>
                    <a:pt x="3929629" y="230892"/>
                  </a:cubicBezTo>
                  <a:cubicBezTo>
                    <a:pt x="3916400" y="238007"/>
                    <a:pt x="3901518" y="241612"/>
                    <a:pt x="3884981" y="241706"/>
                  </a:cubicBezTo>
                  <a:cubicBezTo>
                    <a:pt x="3868571" y="241612"/>
                    <a:pt x="3853944" y="238007"/>
                    <a:pt x="3841101" y="230892"/>
                  </a:cubicBezTo>
                  <a:cubicBezTo>
                    <a:pt x="3828258" y="223776"/>
                    <a:pt x="3818125" y="213714"/>
                    <a:pt x="3810700" y="200705"/>
                  </a:cubicBezTo>
                  <a:cubicBezTo>
                    <a:pt x="3803276" y="187697"/>
                    <a:pt x="3799487" y="172306"/>
                    <a:pt x="3799332" y="154534"/>
                  </a:cubicBezTo>
                  <a:cubicBezTo>
                    <a:pt x="3799502" y="136665"/>
                    <a:pt x="3803396" y="121229"/>
                    <a:pt x="3811016" y="108227"/>
                  </a:cubicBezTo>
                  <a:cubicBezTo>
                    <a:pt x="3818636" y="95224"/>
                    <a:pt x="3828966" y="85184"/>
                    <a:pt x="3842004" y="78108"/>
                  </a:cubicBezTo>
                  <a:cubicBezTo>
                    <a:pt x="3855043" y="71032"/>
                    <a:pt x="3869775" y="67449"/>
                    <a:pt x="3886200" y="67361"/>
                  </a:cubicBezTo>
                  <a:close/>
                  <a:moveTo>
                    <a:pt x="3181350" y="67361"/>
                  </a:moveTo>
                  <a:cubicBezTo>
                    <a:pt x="3197776" y="67449"/>
                    <a:pt x="3212508" y="71032"/>
                    <a:pt x="3225546" y="78108"/>
                  </a:cubicBezTo>
                  <a:cubicBezTo>
                    <a:pt x="3238585" y="85184"/>
                    <a:pt x="3248914" y="95224"/>
                    <a:pt x="3256535" y="108227"/>
                  </a:cubicBezTo>
                  <a:cubicBezTo>
                    <a:pt x="3264154" y="121229"/>
                    <a:pt x="3268049" y="136665"/>
                    <a:pt x="3268218" y="154534"/>
                  </a:cubicBezTo>
                  <a:cubicBezTo>
                    <a:pt x="3268040" y="172306"/>
                    <a:pt x="3264062" y="187697"/>
                    <a:pt x="3256286" y="200705"/>
                  </a:cubicBezTo>
                  <a:cubicBezTo>
                    <a:pt x="3248510" y="213714"/>
                    <a:pt x="3238007" y="223776"/>
                    <a:pt x="3224779" y="230892"/>
                  </a:cubicBezTo>
                  <a:cubicBezTo>
                    <a:pt x="3211550" y="238007"/>
                    <a:pt x="3196668" y="241612"/>
                    <a:pt x="3180131" y="241706"/>
                  </a:cubicBezTo>
                  <a:cubicBezTo>
                    <a:pt x="3163721" y="241612"/>
                    <a:pt x="3149094" y="238007"/>
                    <a:pt x="3136251" y="230892"/>
                  </a:cubicBezTo>
                  <a:cubicBezTo>
                    <a:pt x="3123408" y="223776"/>
                    <a:pt x="3113275" y="213714"/>
                    <a:pt x="3105850" y="200705"/>
                  </a:cubicBezTo>
                  <a:cubicBezTo>
                    <a:pt x="3098426" y="187697"/>
                    <a:pt x="3094637" y="172306"/>
                    <a:pt x="3094483" y="154534"/>
                  </a:cubicBezTo>
                  <a:cubicBezTo>
                    <a:pt x="3094652" y="136665"/>
                    <a:pt x="3098546" y="121229"/>
                    <a:pt x="3106166" y="108227"/>
                  </a:cubicBezTo>
                  <a:cubicBezTo>
                    <a:pt x="3113786" y="95224"/>
                    <a:pt x="3124116" y="85184"/>
                    <a:pt x="3137154" y="78108"/>
                  </a:cubicBezTo>
                  <a:cubicBezTo>
                    <a:pt x="3150193" y="71032"/>
                    <a:pt x="3164925" y="67449"/>
                    <a:pt x="3181350" y="67361"/>
                  </a:cubicBezTo>
                  <a:close/>
                  <a:moveTo>
                    <a:pt x="2761717" y="67361"/>
                  </a:moveTo>
                  <a:cubicBezTo>
                    <a:pt x="2775280" y="67602"/>
                    <a:pt x="2786711" y="70320"/>
                    <a:pt x="2796007" y="75514"/>
                  </a:cubicBezTo>
                  <a:cubicBezTo>
                    <a:pt x="2805303" y="80708"/>
                    <a:pt x="2812466" y="86931"/>
                    <a:pt x="2817495" y="94183"/>
                  </a:cubicBezTo>
                  <a:lnTo>
                    <a:pt x="2817495" y="70104"/>
                  </a:lnTo>
                  <a:lnTo>
                    <a:pt x="2860472" y="70104"/>
                  </a:lnTo>
                  <a:lnTo>
                    <a:pt x="2860472" y="238963"/>
                  </a:lnTo>
                  <a:lnTo>
                    <a:pt x="2817495" y="238963"/>
                  </a:lnTo>
                  <a:lnTo>
                    <a:pt x="2817495" y="214274"/>
                  </a:lnTo>
                  <a:cubicBezTo>
                    <a:pt x="2812434" y="221818"/>
                    <a:pt x="2805183" y="228219"/>
                    <a:pt x="2795740" y="233477"/>
                  </a:cubicBezTo>
                  <a:cubicBezTo>
                    <a:pt x="2786298" y="238735"/>
                    <a:pt x="2774855" y="241478"/>
                    <a:pt x="2761412" y="241706"/>
                  </a:cubicBezTo>
                  <a:cubicBezTo>
                    <a:pt x="2747030" y="241599"/>
                    <a:pt x="2734070" y="237919"/>
                    <a:pt x="2722533" y="230666"/>
                  </a:cubicBezTo>
                  <a:cubicBezTo>
                    <a:pt x="2710996" y="223413"/>
                    <a:pt x="2701829" y="213230"/>
                    <a:pt x="2695034" y="200118"/>
                  </a:cubicBezTo>
                  <a:cubicBezTo>
                    <a:pt x="2688238" y="187006"/>
                    <a:pt x="2684761" y="171608"/>
                    <a:pt x="2684603" y="153924"/>
                  </a:cubicBezTo>
                  <a:cubicBezTo>
                    <a:pt x="2684759" y="136255"/>
                    <a:pt x="2688239" y="120962"/>
                    <a:pt x="2695045" y="108046"/>
                  </a:cubicBezTo>
                  <a:cubicBezTo>
                    <a:pt x="2701850" y="95130"/>
                    <a:pt x="2711043" y="85143"/>
                    <a:pt x="2722624" y="78085"/>
                  </a:cubicBezTo>
                  <a:cubicBezTo>
                    <a:pt x="2734204" y="71028"/>
                    <a:pt x="2747235" y="67453"/>
                    <a:pt x="2761717" y="67361"/>
                  </a:cubicBezTo>
                  <a:close/>
                  <a:moveTo>
                    <a:pt x="2457450" y="67361"/>
                  </a:moveTo>
                  <a:cubicBezTo>
                    <a:pt x="2473876" y="67449"/>
                    <a:pt x="2488608" y="71032"/>
                    <a:pt x="2501646" y="78108"/>
                  </a:cubicBezTo>
                  <a:cubicBezTo>
                    <a:pt x="2514685" y="85184"/>
                    <a:pt x="2525014" y="95224"/>
                    <a:pt x="2532635" y="108227"/>
                  </a:cubicBezTo>
                  <a:cubicBezTo>
                    <a:pt x="2540254" y="121229"/>
                    <a:pt x="2544149" y="136665"/>
                    <a:pt x="2544318" y="154534"/>
                  </a:cubicBezTo>
                  <a:cubicBezTo>
                    <a:pt x="2544140" y="172306"/>
                    <a:pt x="2540162" y="187697"/>
                    <a:pt x="2532386" y="200705"/>
                  </a:cubicBezTo>
                  <a:cubicBezTo>
                    <a:pt x="2524610" y="213714"/>
                    <a:pt x="2514107" y="223776"/>
                    <a:pt x="2500879" y="230892"/>
                  </a:cubicBezTo>
                  <a:cubicBezTo>
                    <a:pt x="2487650" y="238007"/>
                    <a:pt x="2472768" y="241612"/>
                    <a:pt x="2456231" y="241706"/>
                  </a:cubicBezTo>
                  <a:cubicBezTo>
                    <a:pt x="2439821" y="241612"/>
                    <a:pt x="2425194" y="238007"/>
                    <a:pt x="2412351" y="230892"/>
                  </a:cubicBezTo>
                  <a:cubicBezTo>
                    <a:pt x="2399508" y="223776"/>
                    <a:pt x="2389375" y="213714"/>
                    <a:pt x="2381950" y="200705"/>
                  </a:cubicBezTo>
                  <a:cubicBezTo>
                    <a:pt x="2374526" y="187697"/>
                    <a:pt x="2370737" y="172306"/>
                    <a:pt x="2370582" y="154534"/>
                  </a:cubicBezTo>
                  <a:cubicBezTo>
                    <a:pt x="2370752" y="136665"/>
                    <a:pt x="2374647" y="121229"/>
                    <a:pt x="2382266" y="108227"/>
                  </a:cubicBezTo>
                  <a:cubicBezTo>
                    <a:pt x="2389886" y="95224"/>
                    <a:pt x="2400216" y="85184"/>
                    <a:pt x="2413254" y="78108"/>
                  </a:cubicBezTo>
                  <a:cubicBezTo>
                    <a:pt x="2426293" y="71032"/>
                    <a:pt x="2441025" y="67449"/>
                    <a:pt x="2457450" y="67361"/>
                  </a:cubicBezTo>
                  <a:close/>
                  <a:moveTo>
                    <a:pt x="2272818" y="67361"/>
                  </a:moveTo>
                  <a:cubicBezTo>
                    <a:pt x="2293963" y="67488"/>
                    <a:pt x="2311337" y="72720"/>
                    <a:pt x="2324939" y="83058"/>
                  </a:cubicBezTo>
                  <a:cubicBezTo>
                    <a:pt x="2338540" y="93396"/>
                    <a:pt x="2347684" y="108077"/>
                    <a:pt x="2352371" y="127102"/>
                  </a:cubicBezTo>
                  <a:lnTo>
                    <a:pt x="2306346" y="127102"/>
                  </a:lnTo>
                  <a:cubicBezTo>
                    <a:pt x="2303907" y="119856"/>
                    <a:pt x="2299869" y="114154"/>
                    <a:pt x="2294230" y="109995"/>
                  </a:cubicBezTo>
                  <a:cubicBezTo>
                    <a:pt x="2288591" y="105835"/>
                    <a:pt x="2281352" y="103714"/>
                    <a:pt x="2272513" y="103632"/>
                  </a:cubicBezTo>
                  <a:cubicBezTo>
                    <a:pt x="2260461" y="103695"/>
                    <a:pt x="2250885" y="108064"/>
                    <a:pt x="2243786" y="116738"/>
                  </a:cubicBezTo>
                  <a:cubicBezTo>
                    <a:pt x="2236686" y="125412"/>
                    <a:pt x="2233054" y="138011"/>
                    <a:pt x="2232889" y="154534"/>
                  </a:cubicBezTo>
                  <a:cubicBezTo>
                    <a:pt x="2233054" y="171044"/>
                    <a:pt x="2236686" y="183591"/>
                    <a:pt x="2243786" y="192176"/>
                  </a:cubicBezTo>
                  <a:cubicBezTo>
                    <a:pt x="2250885" y="200762"/>
                    <a:pt x="2260461" y="205080"/>
                    <a:pt x="2272513" y="205130"/>
                  </a:cubicBezTo>
                  <a:cubicBezTo>
                    <a:pt x="2281333" y="205118"/>
                    <a:pt x="2288534" y="203162"/>
                    <a:pt x="2294116" y="199263"/>
                  </a:cubicBezTo>
                  <a:cubicBezTo>
                    <a:pt x="2299697" y="195364"/>
                    <a:pt x="2303774" y="189598"/>
                    <a:pt x="2306346" y="181966"/>
                  </a:cubicBezTo>
                  <a:lnTo>
                    <a:pt x="2352371" y="181966"/>
                  </a:lnTo>
                  <a:cubicBezTo>
                    <a:pt x="2347684" y="200190"/>
                    <a:pt x="2338540" y="214643"/>
                    <a:pt x="2324939" y="225323"/>
                  </a:cubicBezTo>
                  <a:cubicBezTo>
                    <a:pt x="2311337" y="236004"/>
                    <a:pt x="2293963" y="241465"/>
                    <a:pt x="2272818" y="241706"/>
                  </a:cubicBezTo>
                  <a:cubicBezTo>
                    <a:pt x="2248002" y="241389"/>
                    <a:pt x="2227987" y="233489"/>
                    <a:pt x="2212772" y="218008"/>
                  </a:cubicBezTo>
                  <a:cubicBezTo>
                    <a:pt x="2197558" y="202527"/>
                    <a:pt x="2189734" y="181369"/>
                    <a:pt x="2189303" y="154534"/>
                  </a:cubicBezTo>
                  <a:cubicBezTo>
                    <a:pt x="2189734" y="127698"/>
                    <a:pt x="2197558" y="106540"/>
                    <a:pt x="2212772" y="91059"/>
                  </a:cubicBezTo>
                  <a:cubicBezTo>
                    <a:pt x="2227987" y="75578"/>
                    <a:pt x="2248002" y="67678"/>
                    <a:pt x="2272818" y="67361"/>
                  </a:cubicBezTo>
                  <a:close/>
                  <a:moveTo>
                    <a:pt x="2083537" y="67361"/>
                  </a:moveTo>
                  <a:cubicBezTo>
                    <a:pt x="2108340" y="67697"/>
                    <a:pt x="2128304" y="75330"/>
                    <a:pt x="2143430" y="90259"/>
                  </a:cubicBezTo>
                  <a:cubicBezTo>
                    <a:pt x="2158556" y="105188"/>
                    <a:pt x="2166328" y="125393"/>
                    <a:pt x="2166747" y="150876"/>
                  </a:cubicBezTo>
                  <a:cubicBezTo>
                    <a:pt x="2166798" y="156362"/>
                    <a:pt x="2166392" y="161849"/>
                    <a:pt x="2165528" y="167335"/>
                  </a:cubicBezTo>
                  <a:lnTo>
                    <a:pt x="2042084" y="167335"/>
                  </a:lnTo>
                  <a:cubicBezTo>
                    <a:pt x="2043373" y="179895"/>
                    <a:pt x="2047729" y="189522"/>
                    <a:pt x="2055152" y="196215"/>
                  </a:cubicBezTo>
                  <a:cubicBezTo>
                    <a:pt x="2062576" y="202908"/>
                    <a:pt x="2071732" y="206286"/>
                    <a:pt x="2082623" y="206350"/>
                  </a:cubicBezTo>
                  <a:cubicBezTo>
                    <a:pt x="2091690" y="206203"/>
                    <a:pt x="2098929" y="204210"/>
                    <a:pt x="2104340" y="200368"/>
                  </a:cubicBezTo>
                  <a:cubicBezTo>
                    <a:pt x="2109750" y="196526"/>
                    <a:pt x="2113788" y="191713"/>
                    <a:pt x="2116455" y="185928"/>
                  </a:cubicBezTo>
                  <a:lnTo>
                    <a:pt x="2162480" y="185928"/>
                  </a:lnTo>
                  <a:cubicBezTo>
                    <a:pt x="2157800" y="201854"/>
                    <a:pt x="2148720" y="215036"/>
                    <a:pt x="2135239" y="225476"/>
                  </a:cubicBezTo>
                  <a:cubicBezTo>
                    <a:pt x="2121758" y="235915"/>
                    <a:pt x="2104524" y="241325"/>
                    <a:pt x="2083537" y="241706"/>
                  </a:cubicBezTo>
                  <a:cubicBezTo>
                    <a:pt x="2058537" y="241389"/>
                    <a:pt x="2038281" y="233489"/>
                    <a:pt x="2022768" y="218008"/>
                  </a:cubicBezTo>
                  <a:cubicBezTo>
                    <a:pt x="2007254" y="202527"/>
                    <a:pt x="1999266" y="181369"/>
                    <a:pt x="1998803" y="154534"/>
                  </a:cubicBezTo>
                  <a:cubicBezTo>
                    <a:pt x="1999209" y="127565"/>
                    <a:pt x="2007083" y="106369"/>
                    <a:pt x="2022425" y="90945"/>
                  </a:cubicBezTo>
                  <a:cubicBezTo>
                    <a:pt x="2037766" y="75520"/>
                    <a:pt x="2058137" y="67659"/>
                    <a:pt x="2083537" y="67361"/>
                  </a:cubicBezTo>
                  <a:close/>
                  <a:moveTo>
                    <a:pt x="1169137" y="67361"/>
                  </a:moveTo>
                  <a:cubicBezTo>
                    <a:pt x="1193940" y="67697"/>
                    <a:pt x="1213904" y="75330"/>
                    <a:pt x="1229030" y="90259"/>
                  </a:cubicBezTo>
                  <a:cubicBezTo>
                    <a:pt x="1244156" y="105188"/>
                    <a:pt x="1251928" y="125393"/>
                    <a:pt x="1252347" y="150876"/>
                  </a:cubicBezTo>
                  <a:cubicBezTo>
                    <a:pt x="1252398" y="156362"/>
                    <a:pt x="1251992" y="161849"/>
                    <a:pt x="1251128" y="167335"/>
                  </a:cubicBezTo>
                  <a:lnTo>
                    <a:pt x="1127684" y="167335"/>
                  </a:lnTo>
                  <a:cubicBezTo>
                    <a:pt x="1128973" y="179895"/>
                    <a:pt x="1133329" y="189522"/>
                    <a:pt x="1140753" y="196215"/>
                  </a:cubicBezTo>
                  <a:cubicBezTo>
                    <a:pt x="1148176" y="202908"/>
                    <a:pt x="1157332" y="206286"/>
                    <a:pt x="1168223" y="206350"/>
                  </a:cubicBezTo>
                  <a:cubicBezTo>
                    <a:pt x="1177290" y="206203"/>
                    <a:pt x="1184529" y="204210"/>
                    <a:pt x="1189940" y="200368"/>
                  </a:cubicBezTo>
                  <a:cubicBezTo>
                    <a:pt x="1195350" y="196526"/>
                    <a:pt x="1199389" y="191713"/>
                    <a:pt x="1202055" y="185928"/>
                  </a:cubicBezTo>
                  <a:lnTo>
                    <a:pt x="1248080" y="185928"/>
                  </a:lnTo>
                  <a:cubicBezTo>
                    <a:pt x="1243400" y="201854"/>
                    <a:pt x="1234320" y="215036"/>
                    <a:pt x="1220839" y="225476"/>
                  </a:cubicBezTo>
                  <a:cubicBezTo>
                    <a:pt x="1207358" y="235915"/>
                    <a:pt x="1190124" y="241325"/>
                    <a:pt x="1169137" y="241706"/>
                  </a:cubicBezTo>
                  <a:cubicBezTo>
                    <a:pt x="1144137" y="241389"/>
                    <a:pt x="1123880" y="233489"/>
                    <a:pt x="1108368" y="218008"/>
                  </a:cubicBezTo>
                  <a:cubicBezTo>
                    <a:pt x="1092855" y="202527"/>
                    <a:pt x="1084866" y="181369"/>
                    <a:pt x="1084403" y="154534"/>
                  </a:cubicBezTo>
                  <a:cubicBezTo>
                    <a:pt x="1084809" y="127565"/>
                    <a:pt x="1092683" y="106369"/>
                    <a:pt x="1108025" y="90945"/>
                  </a:cubicBezTo>
                  <a:cubicBezTo>
                    <a:pt x="1123366" y="75520"/>
                    <a:pt x="1143737" y="67659"/>
                    <a:pt x="1169137" y="67361"/>
                  </a:cubicBezTo>
                  <a:close/>
                  <a:moveTo>
                    <a:pt x="273787" y="67361"/>
                  </a:moveTo>
                  <a:cubicBezTo>
                    <a:pt x="298590" y="67697"/>
                    <a:pt x="318555" y="75330"/>
                    <a:pt x="333680" y="90259"/>
                  </a:cubicBezTo>
                  <a:cubicBezTo>
                    <a:pt x="348806" y="105188"/>
                    <a:pt x="356578" y="125393"/>
                    <a:pt x="356997" y="150876"/>
                  </a:cubicBezTo>
                  <a:cubicBezTo>
                    <a:pt x="357048" y="156362"/>
                    <a:pt x="356642" y="161849"/>
                    <a:pt x="355778" y="167335"/>
                  </a:cubicBezTo>
                  <a:lnTo>
                    <a:pt x="232334" y="167335"/>
                  </a:lnTo>
                  <a:cubicBezTo>
                    <a:pt x="233623" y="179895"/>
                    <a:pt x="237979" y="189522"/>
                    <a:pt x="245403" y="196215"/>
                  </a:cubicBezTo>
                  <a:cubicBezTo>
                    <a:pt x="252826" y="202908"/>
                    <a:pt x="261982" y="206286"/>
                    <a:pt x="272873" y="206350"/>
                  </a:cubicBezTo>
                  <a:cubicBezTo>
                    <a:pt x="281941" y="206203"/>
                    <a:pt x="289179" y="204210"/>
                    <a:pt x="294590" y="200368"/>
                  </a:cubicBezTo>
                  <a:cubicBezTo>
                    <a:pt x="300000" y="196526"/>
                    <a:pt x="304038" y="191713"/>
                    <a:pt x="306705" y="185928"/>
                  </a:cubicBezTo>
                  <a:lnTo>
                    <a:pt x="352730" y="185928"/>
                  </a:lnTo>
                  <a:cubicBezTo>
                    <a:pt x="348050" y="201854"/>
                    <a:pt x="338970" y="215036"/>
                    <a:pt x="325489" y="225476"/>
                  </a:cubicBezTo>
                  <a:cubicBezTo>
                    <a:pt x="312008" y="235915"/>
                    <a:pt x="294774" y="241325"/>
                    <a:pt x="273787" y="241706"/>
                  </a:cubicBezTo>
                  <a:cubicBezTo>
                    <a:pt x="248787" y="241389"/>
                    <a:pt x="228531" y="233489"/>
                    <a:pt x="213018" y="218008"/>
                  </a:cubicBezTo>
                  <a:cubicBezTo>
                    <a:pt x="197505" y="202527"/>
                    <a:pt x="189516" y="181369"/>
                    <a:pt x="189053" y="154534"/>
                  </a:cubicBezTo>
                  <a:cubicBezTo>
                    <a:pt x="189459" y="127565"/>
                    <a:pt x="197333" y="106369"/>
                    <a:pt x="212675" y="90945"/>
                  </a:cubicBezTo>
                  <a:cubicBezTo>
                    <a:pt x="228016" y="75520"/>
                    <a:pt x="248387" y="67659"/>
                    <a:pt x="273787" y="67361"/>
                  </a:cubicBezTo>
                  <a:close/>
                  <a:moveTo>
                    <a:pt x="1833372" y="62179"/>
                  </a:moveTo>
                  <a:lnTo>
                    <a:pt x="1833372" y="202692"/>
                  </a:lnTo>
                  <a:lnTo>
                    <a:pt x="1863548" y="202692"/>
                  </a:lnTo>
                  <a:cubicBezTo>
                    <a:pt x="1886071" y="202546"/>
                    <a:pt x="1903356" y="196437"/>
                    <a:pt x="1915402" y="184366"/>
                  </a:cubicBezTo>
                  <a:cubicBezTo>
                    <a:pt x="1927448" y="172294"/>
                    <a:pt x="1933531" y="155137"/>
                    <a:pt x="1933652" y="132893"/>
                  </a:cubicBezTo>
                  <a:cubicBezTo>
                    <a:pt x="1933531" y="110611"/>
                    <a:pt x="1927448" y="93300"/>
                    <a:pt x="1915402" y="80962"/>
                  </a:cubicBezTo>
                  <a:cubicBezTo>
                    <a:pt x="1903356" y="68624"/>
                    <a:pt x="1886071" y="62363"/>
                    <a:pt x="1863548" y="62179"/>
                  </a:cubicBezTo>
                  <a:close/>
                  <a:moveTo>
                    <a:pt x="42672" y="61570"/>
                  </a:moveTo>
                  <a:lnTo>
                    <a:pt x="42672" y="124054"/>
                  </a:lnTo>
                  <a:lnTo>
                    <a:pt x="78334" y="124054"/>
                  </a:lnTo>
                  <a:cubicBezTo>
                    <a:pt x="90170" y="123933"/>
                    <a:pt x="98883" y="121050"/>
                    <a:pt x="104471" y="115405"/>
                  </a:cubicBezTo>
                  <a:cubicBezTo>
                    <a:pt x="110059" y="109760"/>
                    <a:pt x="112827" y="102076"/>
                    <a:pt x="112777" y="92354"/>
                  </a:cubicBezTo>
                  <a:cubicBezTo>
                    <a:pt x="112827" y="82804"/>
                    <a:pt x="110059" y="75311"/>
                    <a:pt x="104471" y="69875"/>
                  </a:cubicBezTo>
                  <a:cubicBezTo>
                    <a:pt x="98883" y="64440"/>
                    <a:pt x="90170" y="61671"/>
                    <a:pt x="78334" y="61570"/>
                  </a:cubicBezTo>
                  <a:close/>
                  <a:moveTo>
                    <a:pt x="2911831" y="28346"/>
                  </a:moveTo>
                  <a:lnTo>
                    <a:pt x="2954808" y="28346"/>
                  </a:lnTo>
                  <a:lnTo>
                    <a:pt x="2954808" y="70104"/>
                  </a:lnTo>
                  <a:lnTo>
                    <a:pt x="2992603" y="70104"/>
                  </a:lnTo>
                  <a:lnTo>
                    <a:pt x="2992603" y="105156"/>
                  </a:lnTo>
                  <a:lnTo>
                    <a:pt x="2954808" y="105156"/>
                  </a:lnTo>
                  <a:lnTo>
                    <a:pt x="2954808" y="186842"/>
                  </a:lnTo>
                  <a:cubicBezTo>
                    <a:pt x="2954719" y="192449"/>
                    <a:pt x="2956040" y="196551"/>
                    <a:pt x="2958770" y="199149"/>
                  </a:cubicBezTo>
                  <a:cubicBezTo>
                    <a:pt x="2961501" y="201746"/>
                    <a:pt x="2966174" y="203028"/>
                    <a:pt x="2972791" y="202997"/>
                  </a:cubicBezTo>
                  <a:lnTo>
                    <a:pt x="2992603" y="202997"/>
                  </a:lnTo>
                  <a:lnTo>
                    <a:pt x="2992603" y="238963"/>
                  </a:lnTo>
                  <a:lnTo>
                    <a:pt x="2965780" y="238963"/>
                  </a:lnTo>
                  <a:cubicBezTo>
                    <a:pt x="2949397" y="239198"/>
                    <a:pt x="2936367" y="235299"/>
                    <a:pt x="2926690" y="227266"/>
                  </a:cubicBezTo>
                  <a:cubicBezTo>
                    <a:pt x="2917013" y="219234"/>
                    <a:pt x="2912060" y="205657"/>
                    <a:pt x="2911831" y="186538"/>
                  </a:cubicBezTo>
                  <a:lnTo>
                    <a:pt x="2911831" y="105156"/>
                  </a:lnTo>
                  <a:lnTo>
                    <a:pt x="2891714" y="105156"/>
                  </a:lnTo>
                  <a:lnTo>
                    <a:pt x="2891714" y="70104"/>
                  </a:lnTo>
                  <a:lnTo>
                    <a:pt x="2911831" y="70104"/>
                  </a:lnTo>
                  <a:close/>
                  <a:moveTo>
                    <a:pt x="1790700" y="26213"/>
                  </a:moveTo>
                  <a:lnTo>
                    <a:pt x="1865072" y="26213"/>
                  </a:lnTo>
                  <a:cubicBezTo>
                    <a:pt x="1899482" y="26619"/>
                    <a:pt x="1926673" y="36322"/>
                    <a:pt x="1946644" y="55321"/>
                  </a:cubicBezTo>
                  <a:cubicBezTo>
                    <a:pt x="1966614" y="74320"/>
                    <a:pt x="1976813" y="100178"/>
                    <a:pt x="1977238" y="132893"/>
                  </a:cubicBezTo>
                  <a:cubicBezTo>
                    <a:pt x="1976813" y="165449"/>
                    <a:pt x="1966614" y="191167"/>
                    <a:pt x="1946644" y="210045"/>
                  </a:cubicBezTo>
                  <a:cubicBezTo>
                    <a:pt x="1926673" y="228924"/>
                    <a:pt x="1899482" y="238563"/>
                    <a:pt x="1865072" y="238963"/>
                  </a:cubicBezTo>
                  <a:lnTo>
                    <a:pt x="1790700" y="238963"/>
                  </a:lnTo>
                  <a:close/>
                  <a:moveTo>
                    <a:pt x="0" y="26213"/>
                  </a:moveTo>
                  <a:lnTo>
                    <a:pt x="79858" y="26213"/>
                  </a:lnTo>
                  <a:cubicBezTo>
                    <a:pt x="105461" y="26702"/>
                    <a:pt x="124664" y="33115"/>
                    <a:pt x="137465" y="45453"/>
                  </a:cubicBezTo>
                  <a:cubicBezTo>
                    <a:pt x="150267" y="57791"/>
                    <a:pt x="156668" y="73120"/>
                    <a:pt x="156668" y="91440"/>
                  </a:cubicBezTo>
                  <a:cubicBezTo>
                    <a:pt x="156782" y="104756"/>
                    <a:pt x="152972" y="117062"/>
                    <a:pt x="145238" y="128359"/>
                  </a:cubicBezTo>
                  <a:cubicBezTo>
                    <a:pt x="137503" y="139655"/>
                    <a:pt x="125159" y="147771"/>
                    <a:pt x="108204" y="152705"/>
                  </a:cubicBezTo>
                  <a:lnTo>
                    <a:pt x="159106" y="238963"/>
                  </a:lnTo>
                  <a:lnTo>
                    <a:pt x="109728" y="238963"/>
                  </a:lnTo>
                  <a:lnTo>
                    <a:pt x="62789" y="156058"/>
                  </a:lnTo>
                  <a:lnTo>
                    <a:pt x="42672" y="156058"/>
                  </a:lnTo>
                  <a:lnTo>
                    <a:pt x="42672" y="238963"/>
                  </a:lnTo>
                  <a:lnTo>
                    <a:pt x="0" y="238963"/>
                  </a:lnTo>
                  <a:close/>
                  <a:moveTo>
                    <a:pt x="3669411" y="23470"/>
                  </a:moveTo>
                  <a:cubicBezTo>
                    <a:pt x="3693351" y="23616"/>
                    <a:pt x="3714128" y="29648"/>
                    <a:pt x="3731743" y="41567"/>
                  </a:cubicBezTo>
                  <a:cubicBezTo>
                    <a:pt x="3749358" y="53486"/>
                    <a:pt x="3761905" y="70415"/>
                    <a:pt x="3769386" y="92354"/>
                  </a:cubicBezTo>
                  <a:lnTo>
                    <a:pt x="3720313" y="92354"/>
                  </a:lnTo>
                  <a:cubicBezTo>
                    <a:pt x="3715208" y="82150"/>
                    <a:pt x="3708273" y="74517"/>
                    <a:pt x="3699510" y="69456"/>
                  </a:cubicBezTo>
                  <a:cubicBezTo>
                    <a:pt x="3690747" y="64395"/>
                    <a:pt x="3680613" y="61868"/>
                    <a:pt x="3669106" y="61874"/>
                  </a:cubicBezTo>
                  <a:cubicBezTo>
                    <a:pt x="3650183" y="62103"/>
                    <a:pt x="3634918" y="68428"/>
                    <a:pt x="3623310" y="80848"/>
                  </a:cubicBezTo>
                  <a:cubicBezTo>
                    <a:pt x="3611703" y="93269"/>
                    <a:pt x="3605734" y="110414"/>
                    <a:pt x="3605403" y="132283"/>
                  </a:cubicBezTo>
                  <a:cubicBezTo>
                    <a:pt x="3605734" y="154019"/>
                    <a:pt x="3611703" y="171126"/>
                    <a:pt x="3623310" y="183604"/>
                  </a:cubicBezTo>
                  <a:cubicBezTo>
                    <a:pt x="3634918" y="196082"/>
                    <a:pt x="3650183" y="202444"/>
                    <a:pt x="3669106" y="202692"/>
                  </a:cubicBezTo>
                  <a:cubicBezTo>
                    <a:pt x="3680613" y="202705"/>
                    <a:pt x="3690747" y="200165"/>
                    <a:pt x="3699510" y="195072"/>
                  </a:cubicBezTo>
                  <a:cubicBezTo>
                    <a:pt x="3708273" y="189979"/>
                    <a:pt x="3715208" y="182258"/>
                    <a:pt x="3720313" y="171907"/>
                  </a:cubicBezTo>
                  <a:lnTo>
                    <a:pt x="3769386" y="171907"/>
                  </a:lnTo>
                  <a:cubicBezTo>
                    <a:pt x="3761905" y="193980"/>
                    <a:pt x="3749358" y="210947"/>
                    <a:pt x="3731743" y="222809"/>
                  </a:cubicBezTo>
                  <a:cubicBezTo>
                    <a:pt x="3714128" y="234671"/>
                    <a:pt x="3693351" y="240665"/>
                    <a:pt x="3669411" y="240792"/>
                  </a:cubicBezTo>
                  <a:cubicBezTo>
                    <a:pt x="3648792" y="240632"/>
                    <a:pt x="3630391" y="235973"/>
                    <a:pt x="3614209" y="226816"/>
                  </a:cubicBezTo>
                  <a:cubicBezTo>
                    <a:pt x="3598026" y="217659"/>
                    <a:pt x="3585247" y="204963"/>
                    <a:pt x="3575872" y="188728"/>
                  </a:cubicBezTo>
                  <a:cubicBezTo>
                    <a:pt x="3566496" y="172492"/>
                    <a:pt x="3561710" y="153677"/>
                    <a:pt x="3561512" y="132283"/>
                  </a:cubicBezTo>
                  <a:cubicBezTo>
                    <a:pt x="3561710" y="110885"/>
                    <a:pt x="3566496" y="92044"/>
                    <a:pt x="3575872" y="75760"/>
                  </a:cubicBezTo>
                  <a:cubicBezTo>
                    <a:pt x="3585247" y="59475"/>
                    <a:pt x="3598026" y="46730"/>
                    <a:pt x="3614209" y="37524"/>
                  </a:cubicBezTo>
                  <a:cubicBezTo>
                    <a:pt x="3630391" y="28318"/>
                    <a:pt x="3648792" y="23633"/>
                    <a:pt x="3669411" y="23470"/>
                  </a:cubicBezTo>
                  <a:close/>
                  <a:moveTo>
                    <a:pt x="754761" y="23470"/>
                  </a:moveTo>
                  <a:cubicBezTo>
                    <a:pt x="778701" y="23616"/>
                    <a:pt x="799478" y="29648"/>
                    <a:pt x="817093" y="41567"/>
                  </a:cubicBezTo>
                  <a:cubicBezTo>
                    <a:pt x="834708" y="53486"/>
                    <a:pt x="847256" y="70415"/>
                    <a:pt x="854736" y="92354"/>
                  </a:cubicBezTo>
                  <a:lnTo>
                    <a:pt x="805663" y="92354"/>
                  </a:lnTo>
                  <a:cubicBezTo>
                    <a:pt x="800558" y="82150"/>
                    <a:pt x="793623" y="74517"/>
                    <a:pt x="784860" y="69456"/>
                  </a:cubicBezTo>
                  <a:cubicBezTo>
                    <a:pt x="776098" y="64395"/>
                    <a:pt x="765963" y="61868"/>
                    <a:pt x="754457" y="61874"/>
                  </a:cubicBezTo>
                  <a:cubicBezTo>
                    <a:pt x="735534" y="62103"/>
                    <a:pt x="720268" y="68428"/>
                    <a:pt x="708660" y="80848"/>
                  </a:cubicBezTo>
                  <a:cubicBezTo>
                    <a:pt x="697053" y="93269"/>
                    <a:pt x="691084" y="110414"/>
                    <a:pt x="690753" y="132283"/>
                  </a:cubicBezTo>
                  <a:cubicBezTo>
                    <a:pt x="691084" y="154019"/>
                    <a:pt x="697053" y="171126"/>
                    <a:pt x="708660" y="183604"/>
                  </a:cubicBezTo>
                  <a:cubicBezTo>
                    <a:pt x="720268" y="196082"/>
                    <a:pt x="735534" y="202444"/>
                    <a:pt x="754457" y="202692"/>
                  </a:cubicBezTo>
                  <a:cubicBezTo>
                    <a:pt x="765963" y="202705"/>
                    <a:pt x="776098" y="200165"/>
                    <a:pt x="784860" y="195072"/>
                  </a:cubicBezTo>
                  <a:cubicBezTo>
                    <a:pt x="793623" y="189979"/>
                    <a:pt x="800558" y="182258"/>
                    <a:pt x="805663" y="171907"/>
                  </a:cubicBezTo>
                  <a:lnTo>
                    <a:pt x="854736" y="171907"/>
                  </a:lnTo>
                  <a:cubicBezTo>
                    <a:pt x="847256" y="193980"/>
                    <a:pt x="834708" y="210947"/>
                    <a:pt x="817093" y="222809"/>
                  </a:cubicBezTo>
                  <a:cubicBezTo>
                    <a:pt x="799478" y="234671"/>
                    <a:pt x="778701" y="240665"/>
                    <a:pt x="754761" y="240792"/>
                  </a:cubicBezTo>
                  <a:cubicBezTo>
                    <a:pt x="734142" y="240632"/>
                    <a:pt x="715741" y="235973"/>
                    <a:pt x="699559" y="226816"/>
                  </a:cubicBezTo>
                  <a:cubicBezTo>
                    <a:pt x="683376" y="217659"/>
                    <a:pt x="670597" y="204963"/>
                    <a:pt x="661222" y="188728"/>
                  </a:cubicBezTo>
                  <a:cubicBezTo>
                    <a:pt x="651846" y="172492"/>
                    <a:pt x="647060" y="153677"/>
                    <a:pt x="646862" y="132283"/>
                  </a:cubicBezTo>
                  <a:cubicBezTo>
                    <a:pt x="647060" y="110885"/>
                    <a:pt x="651846" y="92044"/>
                    <a:pt x="661222" y="75760"/>
                  </a:cubicBezTo>
                  <a:cubicBezTo>
                    <a:pt x="670597" y="59475"/>
                    <a:pt x="683376" y="46730"/>
                    <a:pt x="699559" y="37524"/>
                  </a:cubicBezTo>
                  <a:cubicBezTo>
                    <a:pt x="715741" y="28318"/>
                    <a:pt x="734142" y="23633"/>
                    <a:pt x="754761" y="23470"/>
                  </a:cubicBezTo>
                  <a:close/>
                  <a:moveTo>
                    <a:pt x="895350" y="13411"/>
                  </a:moveTo>
                  <a:lnTo>
                    <a:pt x="938022" y="13411"/>
                  </a:lnTo>
                  <a:lnTo>
                    <a:pt x="938022" y="91135"/>
                  </a:lnTo>
                  <a:cubicBezTo>
                    <a:pt x="943598" y="83890"/>
                    <a:pt x="950887" y="78187"/>
                    <a:pt x="959892" y="74028"/>
                  </a:cubicBezTo>
                  <a:cubicBezTo>
                    <a:pt x="968896" y="69869"/>
                    <a:pt x="979082" y="67748"/>
                    <a:pt x="990448" y="67666"/>
                  </a:cubicBezTo>
                  <a:cubicBezTo>
                    <a:pt x="1009860" y="67761"/>
                    <a:pt x="1025595" y="73971"/>
                    <a:pt x="1037654" y="86296"/>
                  </a:cubicBezTo>
                  <a:cubicBezTo>
                    <a:pt x="1049713" y="98622"/>
                    <a:pt x="1055923" y="116491"/>
                    <a:pt x="1056285" y="139903"/>
                  </a:cubicBezTo>
                  <a:lnTo>
                    <a:pt x="1056285" y="238963"/>
                  </a:lnTo>
                  <a:lnTo>
                    <a:pt x="1013613" y="238963"/>
                  </a:lnTo>
                  <a:lnTo>
                    <a:pt x="1013613" y="145694"/>
                  </a:lnTo>
                  <a:cubicBezTo>
                    <a:pt x="1013460" y="132086"/>
                    <a:pt x="1010031" y="121736"/>
                    <a:pt x="1003326" y="114643"/>
                  </a:cubicBezTo>
                  <a:cubicBezTo>
                    <a:pt x="996620" y="107550"/>
                    <a:pt x="987552" y="103981"/>
                    <a:pt x="976122" y="103937"/>
                  </a:cubicBezTo>
                  <a:cubicBezTo>
                    <a:pt x="964400" y="103981"/>
                    <a:pt x="955155" y="107550"/>
                    <a:pt x="948386" y="114643"/>
                  </a:cubicBezTo>
                  <a:cubicBezTo>
                    <a:pt x="941617" y="121736"/>
                    <a:pt x="938162" y="132086"/>
                    <a:pt x="938022" y="145694"/>
                  </a:cubicBezTo>
                  <a:lnTo>
                    <a:pt x="938022" y="238963"/>
                  </a:lnTo>
                  <a:lnTo>
                    <a:pt x="895350" y="238963"/>
                  </a:lnTo>
                  <a:close/>
                  <a:moveTo>
                    <a:pt x="512141" y="13411"/>
                  </a:moveTo>
                  <a:lnTo>
                    <a:pt x="555422" y="13411"/>
                  </a:lnTo>
                  <a:lnTo>
                    <a:pt x="555422" y="238963"/>
                  </a:lnTo>
                  <a:lnTo>
                    <a:pt x="512141" y="238963"/>
                  </a:lnTo>
                  <a:lnTo>
                    <a:pt x="512141" y="213970"/>
                  </a:lnTo>
                  <a:cubicBezTo>
                    <a:pt x="507086" y="221926"/>
                    <a:pt x="499898" y="228492"/>
                    <a:pt x="490576" y="233667"/>
                  </a:cubicBezTo>
                  <a:cubicBezTo>
                    <a:pt x="481254" y="238842"/>
                    <a:pt x="469951" y="241522"/>
                    <a:pt x="456667" y="241706"/>
                  </a:cubicBezTo>
                  <a:cubicBezTo>
                    <a:pt x="442185" y="241599"/>
                    <a:pt x="429154" y="237919"/>
                    <a:pt x="417574" y="230666"/>
                  </a:cubicBezTo>
                  <a:cubicBezTo>
                    <a:pt x="405993" y="223413"/>
                    <a:pt x="396800" y="213230"/>
                    <a:pt x="389995" y="200118"/>
                  </a:cubicBezTo>
                  <a:cubicBezTo>
                    <a:pt x="383190" y="187006"/>
                    <a:pt x="379709" y="171608"/>
                    <a:pt x="379553" y="153924"/>
                  </a:cubicBezTo>
                  <a:cubicBezTo>
                    <a:pt x="379707" y="136255"/>
                    <a:pt x="383191" y="120962"/>
                    <a:pt x="390006" y="108046"/>
                  </a:cubicBezTo>
                  <a:cubicBezTo>
                    <a:pt x="396821" y="95130"/>
                    <a:pt x="406040" y="85143"/>
                    <a:pt x="417664" y="78085"/>
                  </a:cubicBezTo>
                  <a:cubicBezTo>
                    <a:pt x="429288" y="71028"/>
                    <a:pt x="442390" y="67453"/>
                    <a:pt x="456972" y="67361"/>
                  </a:cubicBezTo>
                  <a:cubicBezTo>
                    <a:pt x="468281" y="67462"/>
                    <a:pt x="478810" y="69850"/>
                    <a:pt x="488557" y="74524"/>
                  </a:cubicBezTo>
                  <a:cubicBezTo>
                    <a:pt x="498304" y="79197"/>
                    <a:pt x="506165" y="85547"/>
                    <a:pt x="512141" y="93574"/>
                  </a:cubicBezTo>
                  <a:close/>
                  <a:moveTo>
                    <a:pt x="3041066" y="0"/>
                  </a:moveTo>
                  <a:cubicBezTo>
                    <a:pt x="3048693" y="165"/>
                    <a:pt x="3054928" y="2578"/>
                    <a:pt x="3059773" y="7239"/>
                  </a:cubicBezTo>
                  <a:cubicBezTo>
                    <a:pt x="3064618" y="11900"/>
                    <a:pt x="3067120" y="17818"/>
                    <a:pt x="3067279" y="24994"/>
                  </a:cubicBezTo>
                  <a:cubicBezTo>
                    <a:pt x="3067120" y="32169"/>
                    <a:pt x="3064618" y="38087"/>
                    <a:pt x="3059773" y="42748"/>
                  </a:cubicBezTo>
                  <a:cubicBezTo>
                    <a:pt x="3054928" y="47409"/>
                    <a:pt x="3048693" y="49822"/>
                    <a:pt x="3041066" y="49987"/>
                  </a:cubicBezTo>
                  <a:cubicBezTo>
                    <a:pt x="3033307" y="49822"/>
                    <a:pt x="3027033" y="47409"/>
                    <a:pt x="3022245" y="42748"/>
                  </a:cubicBezTo>
                  <a:cubicBezTo>
                    <a:pt x="3017457" y="38087"/>
                    <a:pt x="3014993" y="32169"/>
                    <a:pt x="3014853" y="24994"/>
                  </a:cubicBezTo>
                  <a:cubicBezTo>
                    <a:pt x="3014993" y="17818"/>
                    <a:pt x="3017457" y="11900"/>
                    <a:pt x="3022245" y="7239"/>
                  </a:cubicBezTo>
                  <a:cubicBezTo>
                    <a:pt x="3027033" y="2578"/>
                    <a:pt x="3033307" y="165"/>
                    <a:pt x="304106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2400" dirty="0">
                <a:latin typeface="Poppins SemiBold" panose="00000700000000000000" pitchFamily="50" charset="0"/>
                <a:cs typeface="Poppins SemiBold" panose="00000700000000000000" pitchFamily="50" charset="0"/>
              </a:endParaRPr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FB0AA800-26ED-DF01-2328-0E7A620EBEE6}"/>
                </a:ext>
              </a:extLst>
            </p:cNvPr>
            <p:cNvSpPr/>
            <p:nvPr/>
          </p:nvSpPr>
          <p:spPr>
            <a:xfrm>
              <a:off x="1400824" y="1021168"/>
              <a:ext cx="31878" cy="32151"/>
            </a:xfrm>
            <a:custGeom>
              <a:avLst/>
              <a:gdLst>
                <a:gd name="connsiteX0" fmla="*/ 178727 w 366664"/>
                <a:gd name="connsiteY0" fmla="*/ 0 h 375874"/>
                <a:gd name="connsiteX1" fmla="*/ 366664 w 366664"/>
                <a:gd name="connsiteY1" fmla="*/ 187937 h 375874"/>
                <a:gd name="connsiteX2" fmla="*/ 178727 w 366664"/>
                <a:gd name="connsiteY2" fmla="*/ 375874 h 375874"/>
                <a:gd name="connsiteX3" fmla="*/ 5559 w 366664"/>
                <a:gd name="connsiteY3" fmla="*/ 261091 h 375874"/>
                <a:gd name="connsiteX4" fmla="*/ 0 w 366664"/>
                <a:gd name="connsiteY4" fmla="*/ 233556 h 375874"/>
                <a:gd name="connsiteX5" fmla="*/ 114594 w 366664"/>
                <a:gd name="connsiteY5" fmla="*/ 233556 h 375874"/>
                <a:gd name="connsiteX6" fmla="*/ 160212 w 366664"/>
                <a:gd name="connsiteY6" fmla="*/ 187938 h 375874"/>
                <a:gd name="connsiteX7" fmla="*/ 114594 w 366664"/>
                <a:gd name="connsiteY7" fmla="*/ 142320 h 375874"/>
                <a:gd name="connsiteX8" fmla="*/ 0 w 366664"/>
                <a:gd name="connsiteY8" fmla="*/ 142320 h 375874"/>
                <a:gd name="connsiteX9" fmla="*/ 5559 w 366664"/>
                <a:gd name="connsiteY9" fmla="*/ 114783 h 375874"/>
                <a:gd name="connsiteX10" fmla="*/ 178727 w 366664"/>
                <a:gd name="connsiteY10" fmla="*/ 0 h 3758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66664" h="375874">
                  <a:moveTo>
                    <a:pt x="178727" y="0"/>
                  </a:moveTo>
                  <a:cubicBezTo>
                    <a:pt x="282522" y="0"/>
                    <a:pt x="366664" y="84142"/>
                    <a:pt x="366664" y="187937"/>
                  </a:cubicBezTo>
                  <a:cubicBezTo>
                    <a:pt x="366664" y="291732"/>
                    <a:pt x="282522" y="375874"/>
                    <a:pt x="178727" y="375874"/>
                  </a:cubicBezTo>
                  <a:cubicBezTo>
                    <a:pt x="100881" y="375874"/>
                    <a:pt x="34089" y="328544"/>
                    <a:pt x="5559" y="261091"/>
                  </a:cubicBezTo>
                  <a:lnTo>
                    <a:pt x="0" y="233556"/>
                  </a:lnTo>
                  <a:lnTo>
                    <a:pt x="114594" y="233556"/>
                  </a:lnTo>
                  <a:cubicBezTo>
                    <a:pt x="139788" y="233556"/>
                    <a:pt x="160212" y="213132"/>
                    <a:pt x="160212" y="187938"/>
                  </a:cubicBezTo>
                  <a:cubicBezTo>
                    <a:pt x="160212" y="162744"/>
                    <a:pt x="139788" y="142320"/>
                    <a:pt x="114594" y="142320"/>
                  </a:cubicBezTo>
                  <a:lnTo>
                    <a:pt x="0" y="142320"/>
                  </a:lnTo>
                  <a:lnTo>
                    <a:pt x="5559" y="114783"/>
                  </a:lnTo>
                  <a:cubicBezTo>
                    <a:pt x="34089" y="47330"/>
                    <a:pt x="100881" y="0"/>
                    <a:pt x="178727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43" name="矩形: 圆角 42">
              <a:extLst>
                <a:ext uri="{FF2B5EF4-FFF2-40B4-BE49-F238E27FC236}">
                  <a16:creationId xmlns:a16="http://schemas.microsoft.com/office/drawing/2014/main" id="{F62B05C7-3112-F89D-2EA6-A54792B94CFC}"/>
                </a:ext>
              </a:extLst>
            </p:cNvPr>
            <p:cNvSpPr/>
            <p:nvPr/>
          </p:nvSpPr>
          <p:spPr>
            <a:xfrm>
              <a:off x="1342708" y="1035289"/>
              <a:ext cx="68525" cy="391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21DC5F69-2584-6E22-E117-44DDF5D157C1}"/>
              </a:ext>
            </a:extLst>
          </p:cNvPr>
          <p:cNvGrpSpPr/>
          <p:nvPr/>
        </p:nvGrpSpPr>
        <p:grpSpPr>
          <a:xfrm>
            <a:off x="751339" y="5766892"/>
            <a:ext cx="340410" cy="1982921"/>
            <a:chOff x="1411095" y="5766892"/>
            <a:chExt cx="340410" cy="1982921"/>
          </a:xfrm>
        </p:grpSpPr>
        <p:grpSp>
          <p:nvGrpSpPr>
            <p:cNvPr id="56" name="组合 55">
              <a:extLst>
                <a:ext uri="{FF2B5EF4-FFF2-40B4-BE49-F238E27FC236}">
                  <a16:creationId xmlns:a16="http://schemas.microsoft.com/office/drawing/2014/main" id="{118BD5D1-3208-4EA0-D432-AE01977D7070}"/>
                </a:ext>
              </a:extLst>
            </p:cNvPr>
            <p:cNvGrpSpPr/>
            <p:nvPr/>
          </p:nvGrpSpPr>
          <p:grpSpPr>
            <a:xfrm>
              <a:off x="1411095" y="5766892"/>
              <a:ext cx="108000" cy="1744980"/>
              <a:chOff x="1411095" y="5766892"/>
              <a:chExt cx="108000" cy="1744980"/>
            </a:xfrm>
          </p:grpSpPr>
          <p:cxnSp>
            <p:nvCxnSpPr>
              <p:cNvPr id="35" name="直接连接符 34">
                <a:extLst>
                  <a:ext uri="{FF2B5EF4-FFF2-40B4-BE49-F238E27FC236}">
                    <a16:creationId xmlns:a16="http://schemas.microsoft.com/office/drawing/2014/main" id="{57291A04-3685-9974-9938-81329F52583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465095" y="5865952"/>
                <a:ext cx="0" cy="1645920"/>
              </a:xfrm>
              <a:prstGeom prst="line">
                <a:avLst/>
              </a:prstGeom>
              <a:ln w="15875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6" name="椭圆 35">
                <a:extLst>
                  <a:ext uri="{FF2B5EF4-FFF2-40B4-BE49-F238E27FC236}">
                    <a16:creationId xmlns:a16="http://schemas.microsoft.com/office/drawing/2014/main" id="{14A1E4EA-56E1-D223-A0B6-BF643A096F3D}"/>
                  </a:ext>
                </a:extLst>
              </p:cNvPr>
              <p:cNvSpPr/>
              <p:nvPr/>
            </p:nvSpPr>
            <p:spPr>
              <a:xfrm>
                <a:off x="1411095" y="5766892"/>
                <a:ext cx="108000" cy="108000"/>
              </a:xfrm>
              <a:prstGeom prst="ellipse">
                <a:avLst/>
              </a:prstGeom>
              <a:noFill/>
              <a:ln w="15875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grpSp>
          <p:nvGrpSpPr>
            <p:cNvPr id="57" name="组合 56">
              <a:extLst>
                <a:ext uri="{FF2B5EF4-FFF2-40B4-BE49-F238E27FC236}">
                  <a16:creationId xmlns:a16="http://schemas.microsoft.com/office/drawing/2014/main" id="{5A76076B-C897-E337-6063-BD9833A0D856}"/>
                </a:ext>
              </a:extLst>
            </p:cNvPr>
            <p:cNvGrpSpPr/>
            <p:nvPr/>
          </p:nvGrpSpPr>
          <p:grpSpPr>
            <a:xfrm>
              <a:off x="1643505" y="6009913"/>
              <a:ext cx="108000" cy="1739900"/>
              <a:chOff x="1411095" y="5766892"/>
              <a:chExt cx="108000" cy="1739900"/>
            </a:xfrm>
          </p:grpSpPr>
          <p:cxnSp>
            <p:nvCxnSpPr>
              <p:cNvPr id="58" name="直接连接符 57">
                <a:extLst>
                  <a:ext uri="{FF2B5EF4-FFF2-40B4-BE49-F238E27FC236}">
                    <a16:creationId xmlns:a16="http://schemas.microsoft.com/office/drawing/2014/main" id="{D1AD5AB6-7A26-6EB5-1F84-F3F11F25E1D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465095" y="5860872"/>
                <a:ext cx="0" cy="1645920"/>
              </a:xfrm>
              <a:prstGeom prst="line">
                <a:avLst/>
              </a:prstGeom>
              <a:ln w="15875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9" name="椭圆 58">
                <a:extLst>
                  <a:ext uri="{FF2B5EF4-FFF2-40B4-BE49-F238E27FC236}">
                    <a16:creationId xmlns:a16="http://schemas.microsoft.com/office/drawing/2014/main" id="{3EC3D546-4E0E-8286-8AC9-10B87D6010F5}"/>
                  </a:ext>
                </a:extLst>
              </p:cNvPr>
              <p:cNvSpPr/>
              <p:nvPr/>
            </p:nvSpPr>
            <p:spPr>
              <a:xfrm>
                <a:off x="1411095" y="5766892"/>
                <a:ext cx="108000" cy="108000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65" name="组合 64">
            <a:extLst>
              <a:ext uri="{FF2B5EF4-FFF2-40B4-BE49-F238E27FC236}">
                <a16:creationId xmlns:a16="http://schemas.microsoft.com/office/drawing/2014/main" id="{B312B17E-D4E3-680A-3436-B34AFC82CDD7}"/>
              </a:ext>
            </a:extLst>
          </p:cNvPr>
          <p:cNvGrpSpPr/>
          <p:nvPr/>
        </p:nvGrpSpPr>
        <p:grpSpPr>
          <a:xfrm>
            <a:off x="4483533" y="6031590"/>
            <a:ext cx="1190244" cy="204110"/>
            <a:chOff x="4625340" y="6031230"/>
            <a:chExt cx="1190244" cy="204110"/>
          </a:xfrm>
        </p:grpSpPr>
        <p:sp>
          <p:nvSpPr>
            <p:cNvPr id="62" name="矩形: 圆角 61">
              <a:extLst>
                <a:ext uri="{FF2B5EF4-FFF2-40B4-BE49-F238E27FC236}">
                  <a16:creationId xmlns:a16="http://schemas.microsoft.com/office/drawing/2014/main" id="{A5D62AD8-50E0-23A1-1C51-B818B27DCBA7}"/>
                </a:ext>
              </a:extLst>
            </p:cNvPr>
            <p:cNvSpPr/>
            <p:nvPr/>
          </p:nvSpPr>
          <p:spPr>
            <a:xfrm>
              <a:off x="4625340" y="6031230"/>
              <a:ext cx="1190244" cy="204110"/>
            </a:xfrm>
            <a:prstGeom prst="roundRect">
              <a:avLst>
                <a:gd name="adj" fmla="val 50000"/>
              </a:avLst>
            </a:prstGeom>
            <a:noFill/>
            <a:ln w="63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B6D62EA7-4BA9-5EE3-F659-B895AAA91B17}"/>
                </a:ext>
              </a:extLst>
            </p:cNvPr>
            <p:cNvSpPr txBox="1"/>
            <p:nvPr/>
          </p:nvSpPr>
          <p:spPr>
            <a:xfrm>
              <a:off x="4745351" y="6064035"/>
              <a:ext cx="639599" cy="1384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en-US" altLang="zh-CN" sz="900" dirty="0">
                  <a:solidFill>
                    <a:schemeClr val="accent2"/>
                  </a:solidFill>
                  <a:latin typeface="思源宋体 CN Light" panose="02020300000000000000" pitchFamily="18" charset="-122"/>
                  <a:ea typeface="思源宋体 CN Light" panose="02020300000000000000" pitchFamily="18" charset="-122"/>
                </a:rPr>
                <a:t>CONTINUE</a:t>
              </a:r>
              <a:endParaRPr lang="zh-CN" altLang="en-US" sz="900" dirty="0" err="1">
                <a:solidFill>
                  <a:schemeClr val="accent2"/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endParaRPr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D0C8BE1B-2FB3-74A9-6FD3-116C35083084}"/>
                </a:ext>
              </a:extLst>
            </p:cNvPr>
            <p:cNvSpPr/>
            <p:nvPr/>
          </p:nvSpPr>
          <p:spPr>
            <a:xfrm>
              <a:off x="5418581" y="6095053"/>
              <a:ext cx="301649" cy="45719"/>
            </a:xfrm>
            <a:custGeom>
              <a:avLst/>
              <a:gdLst>
                <a:gd name="connsiteX0" fmla="*/ 0 w 379095"/>
                <a:gd name="connsiteY0" fmla="*/ 47625 h 47625"/>
                <a:gd name="connsiteX1" fmla="*/ 379095 w 379095"/>
                <a:gd name="connsiteY1" fmla="*/ 47625 h 47625"/>
                <a:gd name="connsiteX2" fmla="*/ 310515 w 379095"/>
                <a:gd name="connsiteY2" fmla="*/ 0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79095" h="47625">
                  <a:moveTo>
                    <a:pt x="0" y="47625"/>
                  </a:moveTo>
                  <a:lnTo>
                    <a:pt x="379095" y="47625"/>
                  </a:lnTo>
                  <a:lnTo>
                    <a:pt x="310515" y="0"/>
                  </a:lnTo>
                </a:path>
              </a:pathLst>
            </a:custGeom>
            <a:noFill/>
            <a:ln w="63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6608606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DED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88-mask">
            <a:extLst>
              <a:ext uri="{FF2B5EF4-FFF2-40B4-BE49-F238E27FC236}">
                <a16:creationId xmlns:a16="http://schemas.microsoft.com/office/drawing/2014/main" id="{ACF44033-9A8C-391D-F3C1-CB1CA12502D3}"/>
              </a:ext>
            </a:extLst>
          </p:cNvPr>
          <p:cNvSpPr/>
          <p:nvPr/>
        </p:nvSpPr>
        <p:spPr>
          <a:xfrm flipH="1">
            <a:off x="2905" y="0"/>
            <a:ext cx="12192000" cy="6858000"/>
          </a:xfrm>
          <a:prstGeom prst="rect">
            <a:avLst/>
          </a:prstGeom>
          <a:blipFill dpi="0" rotWithShape="1">
            <a:blip r:embed="rId5">
              <a:alphaModFix amt="42000"/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7" name="Picture 10-mask">
            <a:extLst>
              <a:ext uri="{FF2B5EF4-FFF2-40B4-BE49-F238E27FC236}">
                <a16:creationId xmlns:a16="http://schemas.microsoft.com/office/drawing/2014/main" id="{C305C6F8-70E6-522E-1C36-404A660EF63B}"/>
              </a:ext>
            </a:extLst>
          </p:cNvPr>
          <p:cNvSpPr/>
          <p:nvPr/>
        </p:nvSpPr>
        <p:spPr>
          <a:xfrm>
            <a:off x="-847293" y="-1402585"/>
            <a:ext cx="13886586" cy="9663171"/>
          </a:xfrm>
          <a:prstGeom prst="rect">
            <a:avLst/>
          </a:prstGeom>
          <a:blipFill dpi="0" rotWithShape="1">
            <a:blip r:embed="rId6">
              <a:alphaModFix amt="20000"/>
            </a:blip>
            <a:srcRect/>
            <a:tile tx="0" ty="0" sx="100000" sy="100000" flip="none" algn="tl"/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/>
              <a:ea typeface="思源黑体 CN Normal"/>
              <a:cs typeface="+mn-cs"/>
            </a:endParaRPr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2E3A8629-313A-9954-99D7-F2FC0372D1F5}"/>
              </a:ext>
            </a:extLst>
          </p:cNvPr>
          <p:cNvCxnSpPr>
            <a:cxnSpLocks/>
          </p:cNvCxnSpPr>
          <p:nvPr/>
        </p:nvCxnSpPr>
        <p:spPr>
          <a:xfrm>
            <a:off x="-335280" y="1124128"/>
            <a:ext cx="3271520" cy="0"/>
          </a:xfrm>
          <a:prstGeom prst="line">
            <a:avLst/>
          </a:prstGeom>
          <a:ln w="12700">
            <a:solidFill>
              <a:schemeClr val="accent1"/>
            </a:solidFill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>
            <a:extLst>
              <a:ext uri="{FF2B5EF4-FFF2-40B4-BE49-F238E27FC236}">
                <a16:creationId xmlns:a16="http://schemas.microsoft.com/office/drawing/2014/main" id="{58209629-8B45-0307-0908-EF896562C383}"/>
              </a:ext>
            </a:extLst>
          </p:cNvPr>
          <p:cNvSpPr txBox="1"/>
          <p:nvPr/>
        </p:nvSpPr>
        <p:spPr>
          <a:xfrm>
            <a:off x="660400" y="679093"/>
            <a:ext cx="1795363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2800" dirty="0">
                <a:solidFill>
                  <a:schemeClr val="accent1"/>
                </a:solidFill>
                <a:latin typeface="锐字云字库综艺GB" panose="02010604000000000000" pitchFamily="2" charset="-122"/>
                <a:ea typeface="锐字云字库综艺GB" panose="02010604000000000000" pitchFamily="2" charset="-122"/>
              </a:rPr>
              <a:t>核心竞争力</a:t>
            </a: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D4801ACC-5099-6C01-D390-DFD6C6C1044D}"/>
              </a:ext>
            </a:extLst>
          </p:cNvPr>
          <p:cNvGrpSpPr/>
          <p:nvPr/>
        </p:nvGrpSpPr>
        <p:grpSpPr>
          <a:xfrm>
            <a:off x="9804825" y="679093"/>
            <a:ext cx="1714075" cy="499001"/>
            <a:chOff x="660400" y="842075"/>
            <a:chExt cx="772302" cy="224832"/>
          </a:xfrm>
        </p:grpSpPr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37A67827-463C-EC1D-78F1-AD08067F230E}"/>
                </a:ext>
              </a:extLst>
            </p:cNvPr>
            <p:cNvGrpSpPr/>
            <p:nvPr/>
          </p:nvGrpSpPr>
          <p:grpSpPr>
            <a:xfrm>
              <a:off x="660400" y="842075"/>
              <a:ext cx="220843" cy="224832"/>
              <a:chOff x="2477067" y="831794"/>
              <a:chExt cx="2540182" cy="2628498"/>
            </a:xfrm>
          </p:grpSpPr>
          <p:sp>
            <p:nvSpPr>
              <p:cNvPr id="19" name="任意多边形: 形状 18">
                <a:extLst>
                  <a:ext uri="{FF2B5EF4-FFF2-40B4-BE49-F238E27FC236}">
                    <a16:creationId xmlns:a16="http://schemas.microsoft.com/office/drawing/2014/main" id="{4B1BB19A-A25C-AF41-E038-0E513F91278B}"/>
                  </a:ext>
                </a:extLst>
              </p:cNvPr>
              <p:cNvSpPr/>
              <p:nvPr/>
            </p:nvSpPr>
            <p:spPr>
              <a:xfrm>
                <a:off x="2705508" y="1476330"/>
                <a:ext cx="2084186" cy="1798095"/>
              </a:xfrm>
              <a:custGeom>
                <a:avLst/>
                <a:gdLst>
                  <a:gd name="connsiteX0" fmla="*/ 1042093 w 2084186"/>
                  <a:gd name="connsiteY0" fmla="*/ 0 h 1798095"/>
                  <a:gd name="connsiteX1" fmla="*/ 2084186 w 2084186"/>
                  <a:gd name="connsiteY1" fmla="*/ 1042093 h 1798095"/>
                  <a:gd name="connsiteX2" fmla="*/ 1778964 w 2084186"/>
                  <a:gd name="connsiteY2" fmla="*/ 1778964 h 1798095"/>
                  <a:gd name="connsiteX3" fmla="*/ 1757915 w 2084186"/>
                  <a:gd name="connsiteY3" fmla="*/ 1798095 h 1798095"/>
                  <a:gd name="connsiteX4" fmla="*/ 326272 w 2084186"/>
                  <a:gd name="connsiteY4" fmla="*/ 1798095 h 1798095"/>
                  <a:gd name="connsiteX5" fmla="*/ 305222 w 2084186"/>
                  <a:gd name="connsiteY5" fmla="*/ 1778964 h 1798095"/>
                  <a:gd name="connsiteX6" fmla="*/ 0 w 2084186"/>
                  <a:gd name="connsiteY6" fmla="*/ 1042093 h 1798095"/>
                  <a:gd name="connsiteX7" fmla="*/ 1042093 w 2084186"/>
                  <a:gd name="connsiteY7" fmla="*/ 0 h 17980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084186" h="1798095">
                    <a:moveTo>
                      <a:pt x="1042093" y="0"/>
                    </a:moveTo>
                    <a:cubicBezTo>
                      <a:pt x="1617625" y="0"/>
                      <a:pt x="2084186" y="466561"/>
                      <a:pt x="2084186" y="1042093"/>
                    </a:cubicBezTo>
                    <a:cubicBezTo>
                      <a:pt x="2084186" y="1329859"/>
                      <a:pt x="1967546" y="1590382"/>
                      <a:pt x="1778964" y="1778964"/>
                    </a:cubicBezTo>
                    <a:lnTo>
                      <a:pt x="1757915" y="1798095"/>
                    </a:lnTo>
                    <a:lnTo>
                      <a:pt x="326272" y="1798095"/>
                    </a:lnTo>
                    <a:lnTo>
                      <a:pt x="305222" y="1778964"/>
                    </a:lnTo>
                    <a:cubicBezTo>
                      <a:pt x="116640" y="1590382"/>
                      <a:pt x="0" y="1329859"/>
                      <a:pt x="0" y="1042093"/>
                    </a:cubicBezTo>
                    <a:cubicBezTo>
                      <a:pt x="0" y="466561"/>
                      <a:pt x="466561" y="0"/>
                      <a:pt x="1042093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20" name="任意多边形: 形状 19">
                <a:extLst>
                  <a:ext uri="{FF2B5EF4-FFF2-40B4-BE49-F238E27FC236}">
                    <a16:creationId xmlns:a16="http://schemas.microsoft.com/office/drawing/2014/main" id="{31ED88FC-9DD7-7866-05E6-2691695CDF70}"/>
                  </a:ext>
                </a:extLst>
              </p:cNvPr>
              <p:cNvSpPr/>
              <p:nvPr/>
            </p:nvSpPr>
            <p:spPr>
              <a:xfrm rot="4494574">
                <a:off x="4108756" y="826720"/>
                <a:ext cx="379372" cy="896903"/>
              </a:xfrm>
              <a:custGeom>
                <a:avLst/>
                <a:gdLst>
                  <a:gd name="connsiteX0" fmla="*/ 56151 w 112302"/>
                  <a:gd name="connsiteY0" fmla="*/ 0 h 265501"/>
                  <a:gd name="connsiteX1" fmla="*/ 57766 w 112302"/>
                  <a:gd name="connsiteY1" fmla="*/ 1088 h 265501"/>
                  <a:gd name="connsiteX2" fmla="*/ 112302 w 112302"/>
                  <a:gd name="connsiteY2" fmla="*/ 132750 h 265501"/>
                  <a:gd name="connsiteX3" fmla="*/ 57766 w 112302"/>
                  <a:gd name="connsiteY3" fmla="*/ 264412 h 265501"/>
                  <a:gd name="connsiteX4" fmla="*/ 56151 w 112302"/>
                  <a:gd name="connsiteY4" fmla="*/ 265501 h 265501"/>
                  <a:gd name="connsiteX5" fmla="*/ 54536 w 112302"/>
                  <a:gd name="connsiteY5" fmla="*/ 264412 h 265501"/>
                  <a:gd name="connsiteX6" fmla="*/ 0 w 112302"/>
                  <a:gd name="connsiteY6" fmla="*/ 132750 h 265501"/>
                  <a:gd name="connsiteX7" fmla="*/ 54536 w 112302"/>
                  <a:gd name="connsiteY7" fmla="*/ 1088 h 265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2302" h="265501">
                    <a:moveTo>
                      <a:pt x="56151" y="0"/>
                    </a:moveTo>
                    <a:lnTo>
                      <a:pt x="57766" y="1088"/>
                    </a:lnTo>
                    <a:cubicBezTo>
                      <a:pt x="91461" y="34784"/>
                      <a:pt x="112302" y="81333"/>
                      <a:pt x="112302" y="132750"/>
                    </a:cubicBezTo>
                    <a:cubicBezTo>
                      <a:pt x="112302" y="184167"/>
                      <a:pt x="91461" y="230717"/>
                      <a:pt x="57766" y="264412"/>
                    </a:cubicBezTo>
                    <a:lnTo>
                      <a:pt x="56151" y="265501"/>
                    </a:lnTo>
                    <a:lnTo>
                      <a:pt x="54536" y="264412"/>
                    </a:lnTo>
                    <a:cubicBezTo>
                      <a:pt x="20841" y="230717"/>
                      <a:pt x="0" y="184167"/>
                      <a:pt x="0" y="132750"/>
                    </a:cubicBezTo>
                    <a:cubicBezTo>
                      <a:pt x="0" y="81333"/>
                      <a:pt x="20841" y="34784"/>
                      <a:pt x="54536" y="1088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21" name="任意多边形: 形状 20">
                <a:extLst>
                  <a:ext uri="{FF2B5EF4-FFF2-40B4-BE49-F238E27FC236}">
                    <a16:creationId xmlns:a16="http://schemas.microsoft.com/office/drawing/2014/main" id="{5D1BB400-8D8A-D66C-5103-2F92F5268236}"/>
                  </a:ext>
                </a:extLst>
              </p:cNvPr>
              <p:cNvSpPr/>
              <p:nvPr/>
            </p:nvSpPr>
            <p:spPr>
              <a:xfrm rot="18026902">
                <a:off x="3232623" y="894810"/>
                <a:ext cx="273755" cy="647207"/>
              </a:xfrm>
              <a:custGeom>
                <a:avLst/>
                <a:gdLst>
                  <a:gd name="connsiteX0" fmla="*/ 56151 w 112302"/>
                  <a:gd name="connsiteY0" fmla="*/ 0 h 265501"/>
                  <a:gd name="connsiteX1" fmla="*/ 57766 w 112302"/>
                  <a:gd name="connsiteY1" fmla="*/ 1088 h 265501"/>
                  <a:gd name="connsiteX2" fmla="*/ 112302 w 112302"/>
                  <a:gd name="connsiteY2" fmla="*/ 132750 h 265501"/>
                  <a:gd name="connsiteX3" fmla="*/ 57766 w 112302"/>
                  <a:gd name="connsiteY3" fmla="*/ 264412 h 265501"/>
                  <a:gd name="connsiteX4" fmla="*/ 56151 w 112302"/>
                  <a:gd name="connsiteY4" fmla="*/ 265501 h 265501"/>
                  <a:gd name="connsiteX5" fmla="*/ 54536 w 112302"/>
                  <a:gd name="connsiteY5" fmla="*/ 264412 h 265501"/>
                  <a:gd name="connsiteX6" fmla="*/ 0 w 112302"/>
                  <a:gd name="connsiteY6" fmla="*/ 132750 h 265501"/>
                  <a:gd name="connsiteX7" fmla="*/ 54536 w 112302"/>
                  <a:gd name="connsiteY7" fmla="*/ 1088 h 265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2302" h="265501">
                    <a:moveTo>
                      <a:pt x="56151" y="0"/>
                    </a:moveTo>
                    <a:lnTo>
                      <a:pt x="57766" y="1088"/>
                    </a:lnTo>
                    <a:cubicBezTo>
                      <a:pt x="91461" y="34784"/>
                      <a:pt x="112302" y="81333"/>
                      <a:pt x="112302" y="132750"/>
                    </a:cubicBezTo>
                    <a:cubicBezTo>
                      <a:pt x="112302" y="184167"/>
                      <a:pt x="91461" y="230717"/>
                      <a:pt x="57766" y="264412"/>
                    </a:cubicBezTo>
                    <a:lnTo>
                      <a:pt x="56151" y="265501"/>
                    </a:lnTo>
                    <a:lnTo>
                      <a:pt x="54536" y="264412"/>
                    </a:lnTo>
                    <a:cubicBezTo>
                      <a:pt x="20841" y="230717"/>
                      <a:pt x="0" y="184167"/>
                      <a:pt x="0" y="132750"/>
                    </a:cubicBezTo>
                    <a:cubicBezTo>
                      <a:pt x="0" y="81333"/>
                      <a:pt x="20841" y="34784"/>
                      <a:pt x="54536" y="1088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22" name="任意多边形: 形状 21">
                <a:extLst>
                  <a:ext uri="{FF2B5EF4-FFF2-40B4-BE49-F238E27FC236}">
                    <a16:creationId xmlns:a16="http://schemas.microsoft.com/office/drawing/2014/main" id="{1EB937A1-6B35-8795-B696-F7F092118DD3}"/>
                  </a:ext>
                </a:extLst>
              </p:cNvPr>
              <p:cNvSpPr/>
              <p:nvPr/>
            </p:nvSpPr>
            <p:spPr>
              <a:xfrm rot="4494574">
                <a:off x="2478773" y="921816"/>
                <a:ext cx="2536770" cy="2540182"/>
              </a:xfrm>
              <a:custGeom>
                <a:avLst/>
                <a:gdLst>
                  <a:gd name="connsiteX0" fmla="*/ 2186440 w 2536770"/>
                  <a:gd name="connsiteY0" fmla="*/ 373956 h 2540182"/>
                  <a:gd name="connsiteX1" fmla="*/ 2267943 w 2536770"/>
                  <a:gd name="connsiteY1" fmla="*/ 395933 h 2540182"/>
                  <a:gd name="connsiteX2" fmla="*/ 2536770 w 2536770"/>
                  <a:gd name="connsiteY2" fmla="*/ 701169 h 2540182"/>
                  <a:gd name="connsiteX3" fmla="*/ 2535680 w 2536770"/>
                  <a:gd name="connsiteY3" fmla="*/ 718141 h 2540182"/>
                  <a:gd name="connsiteX4" fmla="*/ 2512791 w 2536770"/>
                  <a:gd name="connsiteY4" fmla="*/ 682410 h 2540182"/>
                  <a:gd name="connsiteX5" fmla="*/ 2190314 w 2536770"/>
                  <a:gd name="connsiteY5" fmla="*/ 376148 h 2540182"/>
                  <a:gd name="connsiteX6" fmla="*/ 1611706 w 2536770"/>
                  <a:gd name="connsiteY6" fmla="*/ 2505426 h 2540182"/>
                  <a:gd name="connsiteX7" fmla="*/ 1616157 w 2536770"/>
                  <a:gd name="connsiteY7" fmla="*/ 2505478 h 2540182"/>
                  <a:gd name="connsiteX8" fmla="*/ 2048887 w 2536770"/>
                  <a:gd name="connsiteY8" fmla="*/ 2402851 h 2540182"/>
                  <a:gd name="connsiteX9" fmla="*/ 2086637 w 2536770"/>
                  <a:gd name="connsiteY9" fmla="*/ 2383471 h 2540182"/>
                  <a:gd name="connsiteX10" fmla="*/ 2079046 w 2536770"/>
                  <a:gd name="connsiteY10" fmla="*/ 2398692 h 2540182"/>
                  <a:gd name="connsiteX11" fmla="*/ 1693209 w 2536770"/>
                  <a:gd name="connsiteY11" fmla="*/ 2527403 h 2540182"/>
                  <a:gd name="connsiteX12" fmla="*/ 612656 w 2536770"/>
                  <a:gd name="connsiteY12" fmla="*/ 28679 h 2540182"/>
                  <a:gd name="connsiteX13" fmla="*/ 631991 w 2536770"/>
                  <a:gd name="connsiteY13" fmla="*/ 19895 h 2540182"/>
                  <a:gd name="connsiteX14" fmla="*/ 846975 w 2536770"/>
                  <a:gd name="connsiteY14" fmla="*/ 12780 h 2540182"/>
                  <a:gd name="connsiteX15" fmla="*/ 1531760 w 2536770"/>
                  <a:gd name="connsiteY15" fmla="*/ 197427 h 2540182"/>
                  <a:gd name="connsiteX16" fmla="*/ 1527310 w 2536770"/>
                  <a:gd name="connsiteY16" fmla="*/ 197374 h 2540182"/>
                  <a:gd name="connsiteX17" fmla="*/ 774210 w 2536770"/>
                  <a:gd name="connsiteY17" fmla="*/ 516297 h 2540182"/>
                  <a:gd name="connsiteX18" fmla="*/ 766959 w 2536770"/>
                  <a:gd name="connsiteY18" fmla="*/ 524293 h 2540182"/>
                  <a:gd name="connsiteX19" fmla="*/ 768228 w 2536770"/>
                  <a:gd name="connsiteY19" fmla="*/ 499149 h 2540182"/>
                  <a:gd name="connsiteX20" fmla="*/ 631494 w 2536770"/>
                  <a:gd name="connsiteY20" fmla="*/ 51511 h 2540182"/>
                  <a:gd name="connsiteX21" fmla="*/ 136567 w 2536770"/>
                  <a:gd name="connsiteY21" fmla="*/ 1234129 h 2540182"/>
                  <a:gd name="connsiteX22" fmla="*/ 234237 w 2536770"/>
                  <a:gd name="connsiteY22" fmla="*/ 871911 h 2540182"/>
                  <a:gd name="connsiteX23" fmla="*/ 236068 w 2536770"/>
                  <a:gd name="connsiteY23" fmla="*/ 875528 h 2540182"/>
                  <a:gd name="connsiteX24" fmla="*/ 238853 w 2536770"/>
                  <a:gd name="connsiteY24" fmla="*/ 880909 h 2540182"/>
                  <a:gd name="connsiteX25" fmla="*/ 241644 w 2536770"/>
                  <a:gd name="connsiteY25" fmla="*/ 886265 h 2540182"/>
                  <a:gd name="connsiteX26" fmla="*/ 244472 w 2536770"/>
                  <a:gd name="connsiteY26" fmla="*/ 891580 h 2540182"/>
                  <a:gd name="connsiteX27" fmla="*/ 247342 w 2536770"/>
                  <a:gd name="connsiteY27" fmla="*/ 896891 h 2540182"/>
                  <a:gd name="connsiteX28" fmla="*/ 250221 w 2536770"/>
                  <a:gd name="connsiteY28" fmla="*/ 902165 h 2540182"/>
                  <a:gd name="connsiteX29" fmla="*/ 253130 w 2536770"/>
                  <a:gd name="connsiteY29" fmla="*/ 907423 h 2540182"/>
                  <a:gd name="connsiteX30" fmla="*/ 256078 w 2536770"/>
                  <a:gd name="connsiteY30" fmla="*/ 912637 h 2540182"/>
                  <a:gd name="connsiteX31" fmla="*/ 259046 w 2536770"/>
                  <a:gd name="connsiteY31" fmla="*/ 917830 h 2540182"/>
                  <a:gd name="connsiteX32" fmla="*/ 262046 w 2536770"/>
                  <a:gd name="connsiteY32" fmla="*/ 922993 h 2540182"/>
                  <a:gd name="connsiteX33" fmla="*/ 265082 w 2536770"/>
                  <a:gd name="connsiteY33" fmla="*/ 928127 h 2540182"/>
                  <a:gd name="connsiteX34" fmla="*/ 268149 w 2536770"/>
                  <a:gd name="connsiteY34" fmla="*/ 933241 h 2540182"/>
                  <a:gd name="connsiteX35" fmla="*/ 271241 w 2536770"/>
                  <a:gd name="connsiteY35" fmla="*/ 938310 h 2540182"/>
                  <a:gd name="connsiteX36" fmla="*/ 274364 w 2536770"/>
                  <a:gd name="connsiteY36" fmla="*/ 943362 h 2540182"/>
                  <a:gd name="connsiteX37" fmla="*/ 277538 w 2536770"/>
                  <a:gd name="connsiteY37" fmla="*/ 948373 h 2540182"/>
                  <a:gd name="connsiteX38" fmla="*/ 280721 w 2536770"/>
                  <a:gd name="connsiteY38" fmla="*/ 953350 h 2540182"/>
                  <a:gd name="connsiteX39" fmla="*/ 283948 w 2536770"/>
                  <a:gd name="connsiteY39" fmla="*/ 958311 h 2540182"/>
                  <a:gd name="connsiteX40" fmla="*/ 287212 w 2536770"/>
                  <a:gd name="connsiteY40" fmla="*/ 963228 h 2540182"/>
                  <a:gd name="connsiteX41" fmla="*/ 290511 w 2536770"/>
                  <a:gd name="connsiteY41" fmla="*/ 968117 h 2540182"/>
                  <a:gd name="connsiteX42" fmla="*/ 293835 w 2536770"/>
                  <a:gd name="connsiteY42" fmla="*/ 972959 h 2540182"/>
                  <a:gd name="connsiteX43" fmla="*/ 297202 w 2536770"/>
                  <a:gd name="connsiteY43" fmla="*/ 977787 h 2540182"/>
                  <a:gd name="connsiteX44" fmla="*/ 300608 w 2536770"/>
                  <a:gd name="connsiteY44" fmla="*/ 982573 h 2540182"/>
                  <a:gd name="connsiteX45" fmla="*/ 304052 w 2536770"/>
                  <a:gd name="connsiteY45" fmla="*/ 987316 h 2540182"/>
                  <a:gd name="connsiteX46" fmla="*/ 307529 w 2536770"/>
                  <a:gd name="connsiteY46" fmla="*/ 992028 h 2540182"/>
                  <a:gd name="connsiteX47" fmla="*/ 311042 w 2536770"/>
                  <a:gd name="connsiteY47" fmla="*/ 996711 h 2540182"/>
                  <a:gd name="connsiteX48" fmla="*/ 314591 w 2536770"/>
                  <a:gd name="connsiteY48" fmla="*/ 1001351 h 2540182"/>
                  <a:gd name="connsiteX49" fmla="*/ 318188 w 2536770"/>
                  <a:gd name="connsiteY49" fmla="*/ 1005964 h 2540182"/>
                  <a:gd name="connsiteX50" fmla="*/ 321813 w 2536770"/>
                  <a:gd name="connsiteY50" fmla="*/ 1010520 h 2540182"/>
                  <a:gd name="connsiteX51" fmla="*/ 325485 w 2536770"/>
                  <a:gd name="connsiteY51" fmla="*/ 1015048 h 2540182"/>
                  <a:gd name="connsiteX52" fmla="*/ 329195 w 2536770"/>
                  <a:gd name="connsiteY52" fmla="*/ 1019534 h 2540182"/>
                  <a:gd name="connsiteX53" fmla="*/ 336529 w 2536770"/>
                  <a:gd name="connsiteY53" fmla="*/ 1028141 h 2540182"/>
                  <a:gd name="connsiteX54" fmla="*/ 340156 w 2536770"/>
                  <a:gd name="connsiteY54" fmla="*/ 1032303 h 2540182"/>
                  <a:gd name="connsiteX55" fmla="*/ 343758 w 2536770"/>
                  <a:gd name="connsiteY55" fmla="*/ 1036404 h 2540182"/>
                  <a:gd name="connsiteX56" fmla="*/ 347389 w 2536770"/>
                  <a:gd name="connsiteY56" fmla="*/ 1040501 h 2540182"/>
                  <a:gd name="connsiteX57" fmla="*/ 351062 w 2536770"/>
                  <a:gd name="connsiteY57" fmla="*/ 1044635 h 2540182"/>
                  <a:gd name="connsiteX58" fmla="*/ 354775 w 2536770"/>
                  <a:gd name="connsiteY58" fmla="*/ 1048767 h 2540182"/>
                  <a:gd name="connsiteX59" fmla="*/ 358513 w 2536770"/>
                  <a:gd name="connsiteY59" fmla="*/ 1052905 h 2540182"/>
                  <a:gd name="connsiteX60" fmla="*/ 362300 w 2536770"/>
                  <a:gd name="connsiteY60" fmla="*/ 1057057 h 2540182"/>
                  <a:gd name="connsiteX61" fmla="*/ 366123 w 2536770"/>
                  <a:gd name="connsiteY61" fmla="*/ 1061218 h 2540182"/>
                  <a:gd name="connsiteX62" fmla="*/ 369984 w 2536770"/>
                  <a:gd name="connsiteY62" fmla="*/ 1065389 h 2540182"/>
                  <a:gd name="connsiteX63" fmla="*/ 373872 w 2536770"/>
                  <a:gd name="connsiteY63" fmla="*/ 1069555 h 2540182"/>
                  <a:gd name="connsiteX64" fmla="*/ 377810 w 2536770"/>
                  <a:gd name="connsiteY64" fmla="*/ 1073735 h 2540182"/>
                  <a:gd name="connsiteX65" fmla="*/ 381775 w 2536770"/>
                  <a:gd name="connsiteY65" fmla="*/ 1077908 h 2540182"/>
                  <a:gd name="connsiteX66" fmla="*/ 385777 w 2536770"/>
                  <a:gd name="connsiteY66" fmla="*/ 1082092 h 2540182"/>
                  <a:gd name="connsiteX67" fmla="*/ 389803 w 2536770"/>
                  <a:gd name="connsiteY67" fmla="*/ 1086282 h 2540182"/>
                  <a:gd name="connsiteX68" fmla="*/ 393873 w 2536770"/>
                  <a:gd name="connsiteY68" fmla="*/ 1090457 h 2540182"/>
                  <a:gd name="connsiteX69" fmla="*/ 397971 w 2536770"/>
                  <a:gd name="connsiteY69" fmla="*/ 1094627 h 2540182"/>
                  <a:gd name="connsiteX70" fmla="*/ 402105 w 2536770"/>
                  <a:gd name="connsiteY70" fmla="*/ 1098806 h 2540182"/>
                  <a:gd name="connsiteX71" fmla="*/ 405160 w 2536770"/>
                  <a:gd name="connsiteY71" fmla="*/ 1101851 h 2540182"/>
                  <a:gd name="connsiteX72" fmla="*/ 300411 w 2536770"/>
                  <a:gd name="connsiteY72" fmla="*/ 1131826 h 2540182"/>
                  <a:gd name="connsiteX73" fmla="*/ 199431 w 2536770"/>
                  <a:gd name="connsiteY73" fmla="*/ 1183758 h 2540182"/>
                  <a:gd name="connsiteX74" fmla="*/ 12779 w 2536770"/>
                  <a:gd name="connsiteY74" fmla="*/ 1693210 h 2540182"/>
                  <a:gd name="connsiteX75" fmla="*/ 20597 w 2536770"/>
                  <a:gd name="connsiteY75" fmla="*/ 1664217 h 2540182"/>
                  <a:gd name="connsiteX76" fmla="*/ 52516 w 2536770"/>
                  <a:gd name="connsiteY76" fmla="*/ 1661460 h 2540182"/>
                  <a:gd name="connsiteX77" fmla="*/ 352171 w 2536770"/>
                  <a:gd name="connsiteY77" fmla="*/ 1505632 h 2540182"/>
                  <a:gd name="connsiteX78" fmla="*/ 419243 w 2536770"/>
                  <a:gd name="connsiteY78" fmla="*/ 1425080 h 2540182"/>
                  <a:gd name="connsiteX79" fmla="*/ 445058 w 2536770"/>
                  <a:gd name="connsiteY79" fmla="*/ 1604881 h 2540182"/>
                  <a:gd name="connsiteX80" fmla="*/ 953152 w 2536770"/>
                  <a:gd name="connsiteY80" fmla="*/ 2326705 h 2540182"/>
                  <a:gd name="connsiteX81" fmla="*/ 957026 w 2536770"/>
                  <a:gd name="connsiteY81" fmla="*/ 2328898 h 2540182"/>
                  <a:gd name="connsiteX82" fmla="*/ 272240 w 2536770"/>
                  <a:gd name="connsiteY82" fmla="*/ 2144252 h 2540182"/>
                  <a:gd name="connsiteX83" fmla="*/ 12779 w 2536770"/>
                  <a:gd name="connsiteY83" fmla="*/ 1693210 h 25401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</a:cxnLst>
                <a:rect l="l" t="t" r="r" b="b"/>
                <a:pathLst>
                  <a:path w="2536770" h="2540182">
                    <a:moveTo>
                      <a:pt x="2186440" y="373956"/>
                    </a:moveTo>
                    <a:lnTo>
                      <a:pt x="2267943" y="395933"/>
                    </a:lnTo>
                    <a:cubicBezTo>
                      <a:pt x="2415093" y="435610"/>
                      <a:pt x="2517223" y="559119"/>
                      <a:pt x="2536770" y="701169"/>
                    </a:cubicBezTo>
                    <a:lnTo>
                      <a:pt x="2535680" y="718141"/>
                    </a:lnTo>
                    <a:lnTo>
                      <a:pt x="2512791" y="682410"/>
                    </a:lnTo>
                    <a:cubicBezTo>
                      <a:pt x="2427180" y="561844"/>
                      <a:pt x="2318233" y="457227"/>
                      <a:pt x="2190314" y="376148"/>
                    </a:cubicBezTo>
                    <a:close/>
                    <a:moveTo>
                      <a:pt x="1611706" y="2505426"/>
                    </a:moveTo>
                    <a:lnTo>
                      <a:pt x="1616157" y="2505478"/>
                    </a:lnTo>
                    <a:cubicBezTo>
                      <a:pt x="1767496" y="2499699"/>
                      <a:pt x="1914269" y="2464035"/>
                      <a:pt x="2048887" y="2402851"/>
                    </a:cubicBezTo>
                    <a:lnTo>
                      <a:pt x="2086637" y="2383471"/>
                    </a:lnTo>
                    <a:lnTo>
                      <a:pt x="2079046" y="2398692"/>
                    </a:lnTo>
                    <a:cubicBezTo>
                      <a:pt x="1990737" y="2511655"/>
                      <a:pt x="1840358" y="2567081"/>
                      <a:pt x="1693209" y="2527403"/>
                    </a:cubicBezTo>
                    <a:close/>
                    <a:moveTo>
                      <a:pt x="612656" y="28679"/>
                    </a:moveTo>
                    <a:lnTo>
                      <a:pt x="631991" y="19895"/>
                    </a:lnTo>
                    <a:cubicBezTo>
                      <a:pt x="699019" y="-3122"/>
                      <a:pt x="773401" y="-7058"/>
                      <a:pt x="846975" y="12780"/>
                    </a:cubicBezTo>
                    <a:lnTo>
                      <a:pt x="1531760" y="197427"/>
                    </a:lnTo>
                    <a:lnTo>
                      <a:pt x="1527310" y="197374"/>
                    </a:lnTo>
                    <a:cubicBezTo>
                      <a:pt x="1243549" y="208211"/>
                      <a:pt x="975841" y="324111"/>
                      <a:pt x="774210" y="516297"/>
                    </a:cubicBezTo>
                    <a:lnTo>
                      <a:pt x="766959" y="524293"/>
                    </a:lnTo>
                    <a:lnTo>
                      <a:pt x="768228" y="499149"/>
                    </a:lnTo>
                    <a:cubicBezTo>
                      <a:pt x="768229" y="333333"/>
                      <a:pt x="717821" y="179293"/>
                      <a:pt x="631494" y="51511"/>
                    </a:cubicBezTo>
                    <a:close/>
                    <a:moveTo>
                      <a:pt x="136567" y="1234129"/>
                    </a:moveTo>
                    <a:lnTo>
                      <a:pt x="234237" y="871911"/>
                    </a:lnTo>
                    <a:lnTo>
                      <a:pt x="236068" y="875528"/>
                    </a:lnTo>
                    <a:lnTo>
                      <a:pt x="238853" y="880909"/>
                    </a:lnTo>
                    <a:lnTo>
                      <a:pt x="241644" y="886265"/>
                    </a:lnTo>
                    <a:lnTo>
                      <a:pt x="244472" y="891580"/>
                    </a:lnTo>
                    <a:lnTo>
                      <a:pt x="247342" y="896891"/>
                    </a:lnTo>
                    <a:lnTo>
                      <a:pt x="250221" y="902165"/>
                    </a:lnTo>
                    <a:lnTo>
                      <a:pt x="253130" y="907423"/>
                    </a:lnTo>
                    <a:lnTo>
                      <a:pt x="256078" y="912637"/>
                    </a:lnTo>
                    <a:lnTo>
                      <a:pt x="259046" y="917830"/>
                    </a:lnTo>
                    <a:lnTo>
                      <a:pt x="262046" y="922993"/>
                    </a:lnTo>
                    <a:lnTo>
                      <a:pt x="265082" y="928127"/>
                    </a:lnTo>
                    <a:lnTo>
                      <a:pt x="268149" y="933241"/>
                    </a:lnTo>
                    <a:lnTo>
                      <a:pt x="271241" y="938310"/>
                    </a:lnTo>
                    <a:lnTo>
                      <a:pt x="274364" y="943362"/>
                    </a:lnTo>
                    <a:lnTo>
                      <a:pt x="277538" y="948373"/>
                    </a:lnTo>
                    <a:lnTo>
                      <a:pt x="280721" y="953350"/>
                    </a:lnTo>
                    <a:lnTo>
                      <a:pt x="283948" y="958311"/>
                    </a:lnTo>
                    <a:lnTo>
                      <a:pt x="287212" y="963228"/>
                    </a:lnTo>
                    <a:lnTo>
                      <a:pt x="290511" y="968117"/>
                    </a:lnTo>
                    <a:lnTo>
                      <a:pt x="293835" y="972959"/>
                    </a:lnTo>
                    <a:lnTo>
                      <a:pt x="297202" y="977787"/>
                    </a:lnTo>
                    <a:lnTo>
                      <a:pt x="300608" y="982573"/>
                    </a:lnTo>
                    <a:lnTo>
                      <a:pt x="304052" y="987316"/>
                    </a:lnTo>
                    <a:lnTo>
                      <a:pt x="307529" y="992028"/>
                    </a:lnTo>
                    <a:lnTo>
                      <a:pt x="311042" y="996711"/>
                    </a:lnTo>
                    <a:lnTo>
                      <a:pt x="314591" y="1001351"/>
                    </a:lnTo>
                    <a:lnTo>
                      <a:pt x="318188" y="1005964"/>
                    </a:lnTo>
                    <a:lnTo>
                      <a:pt x="321813" y="1010520"/>
                    </a:lnTo>
                    <a:lnTo>
                      <a:pt x="325485" y="1015048"/>
                    </a:lnTo>
                    <a:lnTo>
                      <a:pt x="329195" y="1019534"/>
                    </a:lnTo>
                    <a:lnTo>
                      <a:pt x="336529" y="1028141"/>
                    </a:lnTo>
                    <a:lnTo>
                      <a:pt x="340156" y="1032303"/>
                    </a:lnTo>
                    <a:lnTo>
                      <a:pt x="343758" y="1036404"/>
                    </a:lnTo>
                    <a:lnTo>
                      <a:pt x="347389" y="1040501"/>
                    </a:lnTo>
                    <a:lnTo>
                      <a:pt x="351062" y="1044635"/>
                    </a:lnTo>
                    <a:lnTo>
                      <a:pt x="354775" y="1048767"/>
                    </a:lnTo>
                    <a:lnTo>
                      <a:pt x="358513" y="1052905"/>
                    </a:lnTo>
                    <a:lnTo>
                      <a:pt x="362300" y="1057057"/>
                    </a:lnTo>
                    <a:lnTo>
                      <a:pt x="366123" y="1061218"/>
                    </a:lnTo>
                    <a:lnTo>
                      <a:pt x="369984" y="1065389"/>
                    </a:lnTo>
                    <a:lnTo>
                      <a:pt x="373872" y="1069555"/>
                    </a:lnTo>
                    <a:lnTo>
                      <a:pt x="377810" y="1073735"/>
                    </a:lnTo>
                    <a:lnTo>
                      <a:pt x="381775" y="1077908"/>
                    </a:lnTo>
                    <a:lnTo>
                      <a:pt x="385777" y="1082092"/>
                    </a:lnTo>
                    <a:lnTo>
                      <a:pt x="389803" y="1086282"/>
                    </a:lnTo>
                    <a:lnTo>
                      <a:pt x="393873" y="1090457"/>
                    </a:lnTo>
                    <a:lnTo>
                      <a:pt x="397971" y="1094627"/>
                    </a:lnTo>
                    <a:lnTo>
                      <a:pt x="402105" y="1098806"/>
                    </a:lnTo>
                    <a:lnTo>
                      <a:pt x="405160" y="1101851"/>
                    </a:lnTo>
                    <a:lnTo>
                      <a:pt x="300411" y="1131826"/>
                    </a:lnTo>
                    <a:cubicBezTo>
                      <a:pt x="265507" y="1145599"/>
                      <a:pt x="231664" y="1162908"/>
                      <a:pt x="199431" y="1183758"/>
                    </a:cubicBezTo>
                    <a:close/>
                    <a:moveTo>
                      <a:pt x="12779" y="1693210"/>
                    </a:moveTo>
                    <a:lnTo>
                      <a:pt x="20597" y="1664217"/>
                    </a:lnTo>
                    <a:lnTo>
                      <a:pt x="52516" y="1661460"/>
                    </a:lnTo>
                    <a:cubicBezTo>
                      <a:pt x="161959" y="1641335"/>
                      <a:pt x="266772" y="1589441"/>
                      <a:pt x="352171" y="1505632"/>
                    </a:cubicBezTo>
                    <a:lnTo>
                      <a:pt x="419243" y="1425080"/>
                    </a:lnTo>
                    <a:lnTo>
                      <a:pt x="445058" y="1604881"/>
                    </a:lnTo>
                    <a:cubicBezTo>
                      <a:pt x="511758" y="1900206"/>
                      <a:pt x="693318" y="2162015"/>
                      <a:pt x="953152" y="2326705"/>
                    </a:cubicBezTo>
                    <a:lnTo>
                      <a:pt x="957026" y="2328898"/>
                    </a:lnTo>
                    <a:lnTo>
                      <a:pt x="272240" y="2144252"/>
                    </a:lnTo>
                    <a:cubicBezTo>
                      <a:pt x="76042" y="2091349"/>
                      <a:pt x="-40124" y="1889409"/>
                      <a:pt x="12779" y="169321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23" name="椭圆 22">
                <a:extLst>
                  <a:ext uri="{FF2B5EF4-FFF2-40B4-BE49-F238E27FC236}">
                    <a16:creationId xmlns:a16="http://schemas.microsoft.com/office/drawing/2014/main" id="{60BBCF41-E6DC-871B-FA3F-CB03CDA495EE}"/>
                  </a:ext>
                </a:extLst>
              </p:cNvPr>
              <p:cNvSpPr/>
              <p:nvPr/>
            </p:nvSpPr>
            <p:spPr>
              <a:xfrm>
                <a:off x="3548084" y="1664370"/>
                <a:ext cx="358404" cy="234208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" name="任意多边形: 形状 23">
                <a:extLst>
                  <a:ext uri="{FF2B5EF4-FFF2-40B4-BE49-F238E27FC236}">
                    <a16:creationId xmlns:a16="http://schemas.microsoft.com/office/drawing/2014/main" id="{E290E80A-AE09-CA1D-0A7F-23747E002BF7}"/>
                  </a:ext>
                </a:extLst>
              </p:cNvPr>
              <p:cNvSpPr/>
              <p:nvPr/>
            </p:nvSpPr>
            <p:spPr>
              <a:xfrm rot="1473331">
                <a:off x="2693964" y="2763565"/>
                <a:ext cx="713688" cy="450859"/>
              </a:xfrm>
              <a:custGeom>
                <a:avLst/>
                <a:gdLst>
                  <a:gd name="connsiteX0" fmla="*/ 0 w 713688"/>
                  <a:gd name="connsiteY0" fmla="*/ 0 h 450859"/>
                  <a:gd name="connsiteX1" fmla="*/ 14502 w 713688"/>
                  <a:gd name="connsiteY1" fmla="*/ 21293 h 450859"/>
                  <a:gd name="connsiteX2" fmla="*/ 653488 w 713688"/>
                  <a:gd name="connsiteY2" fmla="*/ 372812 h 450859"/>
                  <a:gd name="connsiteX3" fmla="*/ 713688 w 713688"/>
                  <a:gd name="connsiteY3" fmla="*/ 376200 h 450859"/>
                  <a:gd name="connsiteX4" fmla="*/ 550282 w 713688"/>
                  <a:gd name="connsiteY4" fmla="*/ 450859 h 450859"/>
                  <a:gd name="connsiteX5" fmla="*/ 538343 w 713688"/>
                  <a:gd name="connsiteY5" fmla="*/ 448438 h 450859"/>
                  <a:gd name="connsiteX6" fmla="*/ 27163 w 713688"/>
                  <a:gd name="connsiteY6" fmla="*/ 54244 h 4508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13688" h="450859">
                    <a:moveTo>
                      <a:pt x="0" y="0"/>
                    </a:moveTo>
                    <a:lnTo>
                      <a:pt x="14502" y="21293"/>
                    </a:lnTo>
                    <a:cubicBezTo>
                      <a:pt x="157661" y="210309"/>
                      <a:pt x="387688" y="342674"/>
                      <a:pt x="653488" y="372812"/>
                    </a:cubicBezTo>
                    <a:lnTo>
                      <a:pt x="713688" y="376200"/>
                    </a:lnTo>
                    <a:lnTo>
                      <a:pt x="550282" y="450859"/>
                    </a:lnTo>
                    <a:lnTo>
                      <a:pt x="538343" y="448438"/>
                    </a:lnTo>
                    <a:cubicBezTo>
                      <a:pt x="318006" y="388238"/>
                      <a:pt x="134376" y="244107"/>
                      <a:pt x="27163" y="54244"/>
                    </a:cubicBezTo>
                    <a:close/>
                  </a:path>
                </a:pathLst>
              </a:cu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25" name="任意多边形: 形状 24">
                <a:extLst>
                  <a:ext uri="{FF2B5EF4-FFF2-40B4-BE49-F238E27FC236}">
                    <a16:creationId xmlns:a16="http://schemas.microsoft.com/office/drawing/2014/main" id="{7A75F9A9-C3C7-C308-23F7-7A64E42C9793}"/>
                  </a:ext>
                </a:extLst>
              </p:cNvPr>
              <p:cNvSpPr/>
              <p:nvPr/>
            </p:nvSpPr>
            <p:spPr>
              <a:xfrm>
                <a:off x="3628846" y="831794"/>
                <a:ext cx="732931" cy="984036"/>
              </a:xfrm>
              <a:custGeom>
                <a:avLst/>
                <a:gdLst>
                  <a:gd name="connsiteX0" fmla="*/ 635876 w 732931"/>
                  <a:gd name="connsiteY0" fmla="*/ 9530 h 984036"/>
                  <a:gd name="connsiteX1" fmla="*/ 645043 w 732931"/>
                  <a:gd name="connsiteY1" fmla="*/ 4766 h 984036"/>
                  <a:gd name="connsiteX2" fmla="*/ 654599 w 732931"/>
                  <a:gd name="connsiteY2" fmla="*/ 1617 h 984036"/>
                  <a:gd name="connsiteX3" fmla="*/ 664364 w 732931"/>
                  <a:gd name="connsiteY3" fmla="*/ 42 h 984036"/>
                  <a:gd name="connsiteX4" fmla="*/ 674157 w 732931"/>
                  <a:gd name="connsiteY4" fmla="*/ 0 h 984036"/>
                  <a:gd name="connsiteX5" fmla="*/ 683798 w 732931"/>
                  <a:gd name="connsiteY5" fmla="*/ 1448 h 984036"/>
                  <a:gd name="connsiteX6" fmla="*/ 693107 w 732931"/>
                  <a:gd name="connsiteY6" fmla="*/ 4347 h 984036"/>
                  <a:gd name="connsiteX7" fmla="*/ 701902 w 732931"/>
                  <a:gd name="connsiteY7" fmla="*/ 8653 h 984036"/>
                  <a:gd name="connsiteX8" fmla="*/ 710004 w 732931"/>
                  <a:gd name="connsiteY8" fmla="*/ 14327 h 984036"/>
                  <a:gd name="connsiteX9" fmla="*/ 717232 w 732931"/>
                  <a:gd name="connsiteY9" fmla="*/ 21326 h 984036"/>
                  <a:gd name="connsiteX10" fmla="*/ 723405 w 732931"/>
                  <a:gd name="connsiteY10" fmla="*/ 29609 h 984036"/>
                  <a:gd name="connsiteX11" fmla="*/ 728168 w 732931"/>
                  <a:gd name="connsiteY11" fmla="*/ 38775 h 984036"/>
                  <a:gd name="connsiteX12" fmla="*/ 731316 w 732931"/>
                  <a:gd name="connsiteY12" fmla="*/ 48331 h 984036"/>
                  <a:gd name="connsiteX13" fmla="*/ 732890 w 732931"/>
                  <a:gd name="connsiteY13" fmla="*/ 58096 h 984036"/>
                  <a:gd name="connsiteX14" fmla="*/ 732931 w 732931"/>
                  <a:gd name="connsiteY14" fmla="*/ 67890 h 984036"/>
                  <a:gd name="connsiteX15" fmla="*/ 731481 w 732931"/>
                  <a:gd name="connsiteY15" fmla="*/ 77531 h 984036"/>
                  <a:gd name="connsiteX16" fmla="*/ 728580 w 732931"/>
                  <a:gd name="connsiteY16" fmla="*/ 86839 h 984036"/>
                  <a:gd name="connsiteX17" fmla="*/ 724272 w 732931"/>
                  <a:gd name="connsiteY17" fmla="*/ 95635 h 984036"/>
                  <a:gd name="connsiteX18" fmla="*/ 718597 w 732931"/>
                  <a:gd name="connsiteY18" fmla="*/ 103737 h 984036"/>
                  <a:gd name="connsiteX19" fmla="*/ 711597 w 732931"/>
                  <a:gd name="connsiteY19" fmla="*/ 110964 h 984036"/>
                  <a:gd name="connsiteX20" fmla="*/ 703313 w 732931"/>
                  <a:gd name="connsiteY20" fmla="*/ 117137 h 984036"/>
                  <a:gd name="connsiteX21" fmla="*/ 697890 w 732931"/>
                  <a:gd name="connsiteY21" fmla="*/ 120541 h 984036"/>
                  <a:gd name="connsiteX22" fmla="*/ 692480 w 732931"/>
                  <a:gd name="connsiteY22" fmla="*/ 123932 h 984036"/>
                  <a:gd name="connsiteX23" fmla="*/ 687057 w 732931"/>
                  <a:gd name="connsiteY23" fmla="*/ 127335 h 984036"/>
                  <a:gd name="connsiteX24" fmla="*/ 681660 w 732931"/>
                  <a:gd name="connsiteY24" fmla="*/ 130714 h 984036"/>
                  <a:gd name="connsiteX25" fmla="*/ 676250 w 732931"/>
                  <a:gd name="connsiteY25" fmla="*/ 134105 h 984036"/>
                  <a:gd name="connsiteX26" fmla="*/ 670865 w 732931"/>
                  <a:gd name="connsiteY26" fmla="*/ 137495 h 984036"/>
                  <a:gd name="connsiteX27" fmla="*/ 665468 w 732931"/>
                  <a:gd name="connsiteY27" fmla="*/ 140886 h 984036"/>
                  <a:gd name="connsiteX28" fmla="*/ 660095 w 732931"/>
                  <a:gd name="connsiteY28" fmla="*/ 144265 h 984036"/>
                  <a:gd name="connsiteX29" fmla="*/ 654711 w 732931"/>
                  <a:gd name="connsiteY29" fmla="*/ 147655 h 984036"/>
                  <a:gd name="connsiteX30" fmla="*/ 649351 w 732931"/>
                  <a:gd name="connsiteY30" fmla="*/ 151046 h 984036"/>
                  <a:gd name="connsiteX31" fmla="*/ 643992 w 732931"/>
                  <a:gd name="connsiteY31" fmla="*/ 154424 h 984036"/>
                  <a:gd name="connsiteX32" fmla="*/ 638645 w 732931"/>
                  <a:gd name="connsiteY32" fmla="*/ 157803 h 984036"/>
                  <a:gd name="connsiteX33" fmla="*/ 633311 w 732931"/>
                  <a:gd name="connsiteY33" fmla="*/ 161194 h 984036"/>
                  <a:gd name="connsiteX34" fmla="*/ 627977 w 732931"/>
                  <a:gd name="connsiteY34" fmla="*/ 164572 h 984036"/>
                  <a:gd name="connsiteX35" fmla="*/ 622656 w 732931"/>
                  <a:gd name="connsiteY35" fmla="*/ 167963 h 984036"/>
                  <a:gd name="connsiteX36" fmla="*/ 617347 w 732931"/>
                  <a:gd name="connsiteY36" fmla="*/ 171341 h 984036"/>
                  <a:gd name="connsiteX37" fmla="*/ 612064 w 732931"/>
                  <a:gd name="connsiteY37" fmla="*/ 174732 h 984036"/>
                  <a:gd name="connsiteX38" fmla="*/ 606781 w 732931"/>
                  <a:gd name="connsiteY38" fmla="*/ 178110 h 984036"/>
                  <a:gd name="connsiteX39" fmla="*/ 601510 w 732931"/>
                  <a:gd name="connsiteY39" fmla="*/ 181501 h 984036"/>
                  <a:gd name="connsiteX40" fmla="*/ 596252 w 732931"/>
                  <a:gd name="connsiteY40" fmla="*/ 184879 h 984036"/>
                  <a:gd name="connsiteX41" fmla="*/ 591007 w 732931"/>
                  <a:gd name="connsiteY41" fmla="*/ 188270 h 984036"/>
                  <a:gd name="connsiteX42" fmla="*/ 585788 w 732931"/>
                  <a:gd name="connsiteY42" fmla="*/ 191661 h 984036"/>
                  <a:gd name="connsiteX43" fmla="*/ 580568 w 732931"/>
                  <a:gd name="connsiteY43" fmla="*/ 195052 h 984036"/>
                  <a:gd name="connsiteX44" fmla="*/ 575374 w 732931"/>
                  <a:gd name="connsiteY44" fmla="*/ 198443 h 984036"/>
                  <a:gd name="connsiteX45" fmla="*/ 570192 w 732931"/>
                  <a:gd name="connsiteY45" fmla="*/ 201834 h 984036"/>
                  <a:gd name="connsiteX46" fmla="*/ 565023 w 732931"/>
                  <a:gd name="connsiteY46" fmla="*/ 205224 h 984036"/>
                  <a:gd name="connsiteX47" fmla="*/ 559880 w 732931"/>
                  <a:gd name="connsiteY47" fmla="*/ 208628 h 984036"/>
                  <a:gd name="connsiteX48" fmla="*/ 554749 w 732931"/>
                  <a:gd name="connsiteY48" fmla="*/ 212032 h 984036"/>
                  <a:gd name="connsiteX49" fmla="*/ 549631 w 732931"/>
                  <a:gd name="connsiteY49" fmla="*/ 215423 h 984036"/>
                  <a:gd name="connsiteX50" fmla="*/ 544538 w 732931"/>
                  <a:gd name="connsiteY50" fmla="*/ 218826 h 984036"/>
                  <a:gd name="connsiteX51" fmla="*/ 539458 w 732931"/>
                  <a:gd name="connsiteY51" fmla="*/ 222243 h 984036"/>
                  <a:gd name="connsiteX52" fmla="*/ 534404 w 732931"/>
                  <a:gd name="connsiteY52" fmla="*/ 225646 h 984036"/>
                  <a:gd name="connsiteX53" fmla="*/ 529374 w 732931"/>
                  <a:gd name="connsiteY53" fmla="*/ 229062 h 984036"/>
                  <a:gd name="connsiteX54" fmla="*/ 524358 w 732931"/>
                  <a:gd name="connsiteY54" fmla="*/ 232466 h 984036"/>
                  <a:gd name="connsiteX55" fmla="*/ 519367 w 732931"/>
                  <a:gd name="connsiteY55" fmla="*/ 235882 h 984036"/>
                  <a:gd name="connsiteX56" fmla="*/ 514388 w 732931"/>
                  <a:gd name="connsiteY56" fmla="*/ 239311 h 984036"/>
                  <a:gd name="connsiteX57" fmla="*/ 509435 w 732931"/>
                  <a:gd name="connsiteY57" fmla="*/ 242728 h 984036"/>
                  <a:gd name="connsiteX58" fmla="*/ 504508 w 732931"/>
                  <a:gd name="connsiteY58" fmla="*/ 246157 h 984036"/>
                  <a:gd name="connsiteX59" fmla="*/ 499606 w 732931"/>
                  <a:gd name="connsiteY59" fmla="*/ 249586 h 984036"/>
                  <a:gd name="connsiteX60" fmla="*/ 494729 w 732931"/>
                  <a:gd name="connsiteY60" fmla="*/ 253015 h 984036"/>
                  <a:gd name="connsiteX61" fmla="*/ 489877 w 732931"/>
                  <a:gd name="connsiteY61" fmla="*/ 256456 h 984036"/>
                  <a:gd name="connsiteX62" fmla="*/ 485039 w 732931"/>
                  <a:gd name="connsiteY62" fmla="*/ 259898 h 984036"/>
                  <a:gd name="connsiteX63" fmla="*/ 480238 w 732931"/>
                  <a:gd name="connsiteY63" fmla="*/ 263340 h 984036"/>
                  <a:gd name="connsiteX64" fmla="*/ 475463 w 732931"/>
                  <a:gd name="connsiteY64" fmla="*/ 266781 h 984036"/>
                  <a:gd name="connsiteX65" fmla="*/ 470700 w 732931"/>
                  <a:gd name="connsiteY65" fmla="*/ 270236 h 984036"/>
                  <a:gd name="connsiteX66" fmla="*/ 465976 w 732931"/>
                  <a:gd name="connsiteY66" fmla="*/ 273690 h 984036"/>
                  <a:gd name="connsiteX67" fmla="*/ 461277 w 732931"/>
                  <a:gd name="connsiteY67" fmla="*/ 277157 h 984036"/>
                  <a:gd name="connsiteX68" fmla="*/ 456603 w 732931"/>
                  <a:gd name="connsiteY68" fmla="*/ 280624 h 984036"/>
                  <a:gd name="connsiteX69" fmla="*/ 451968 w 732931"/>
                  <a:gd name="connsiteY69" fmla="*/ 284091 h 984036"/>
                  <a:gd name="connsiteX70" fmla="*/ 447358 w 732931"/>
                  <a:gd name="connsiteY70" fmla="*/ 287571 h 984036"/>
                  <a:gd name="connsiteX71" fmla="*/ 442773 w 732931"/>
                  <a:gd name="connsiteY71" fmla="*/ 291038 h 984036"/>
                  <a:gd name="connsiteX72" fmla="*/ 438214 w 732931"/>
                  <a:gd name="connsiteY72" fmla="*/ 294531 h 984036"/>
                  <a:gd name="connsiteX73" fmla="*/ 433693 w 732931"/>
                  <a:gd name="connsiteY73" fmla="*/ 298011 h 984036"/>
                  <a:gd name="connsiteX74" fmla="*/ 429197 w 732931"/>
                  <a:gd name="connsiteY74" fmla="*/ 301516 h 984036"/>
                  <a:gd name="connsiteX75" fmla="*/ 424739 w 732931"/>
                  <a:gd name="connsiteY75" fmla="*/ 305008 h 984036"/>
                  <a:gd name="connsiteX76" fmla="*/ 420319 w 732931"/>
                  <a:gd name="connsiteY76" fmla="*/ 308501 h 984036"/>
                  <a:gd name="connsiteX77" fmla="*/ 415925 w 732931"/>
                  <a:gd name="connsiteY77" fmla="*/ 312019 h 984036"/>
                  <a:gd name="connsiteX78" fmla="*/ 411556 w 732931"/>
                  <a:gd name="connsiteY78" fmla="*/ 315524 h 984036"/>
                  <a:gd name="connsiteX79" fmla="*/ 407226 w 732931"/>
                  <a:gd name="connsiteY79" fmla="*/ 319042 h 984036"/>
                  <a:gd name="connsiteX80" fmla="*/ 402946 w 732931"/>
                  <a:gd name="connsiteY80" fmla="*/ 322572 h 984036"/>
                  <a:gd name="connsiteX81" fmla="*/ 398678 w 732931"/>
                  <a:gd name="connsiteY81" fmla="*/ 326090 h 984036"/>
                  <a:gd name="connsiteX82" fmla="*/ 394462 w 732931"/>
                  <a:gd name="connsiteY82" fmla="*/ 329634 h 984036"/>
                  <a:gd name="connsiteX83" fmla="*/ 390271 w 732931"/>
                  <a:gd name="connsiteY83" fmla="*/ 333164 h 984036"/>
                  <a:gd name="connsiteX84" fmla="*/ 386118 w 732931"/>
                  <a:gd name="connsiteY84" fmla="*/ 336708 h 984036"/>
                  <a:gd name="connsiteX85" fmla="*/ 382004 w 732931"/>
                  <a:gd name="connsiteY85" fmla="*/ 340264 h 984036"/>
                  <a:gd name="connsiteX86" fmla="*/ 377927 w 732931"/>
                  <a:gd name="connsiteY86" fmla="*/ 343820 h 984036"/>
                  <a:gd name="connsiteX87" fmla="*/ 373888 w 732931"/>
                  <a:gd name="connsiteY87" fmla="*/ 347376 h 984036"/>
                  <a:gd name="connsiteX88" fmla="*/ 369888 w 732931"/>
                  <a:gd name="connsiteY88" fmla="*/ 350944 h 984036"/>
                  <a:gd name="connsiteX89" fmla="*/ 365925 w 732931"/>
                  <a:gd name="connsiteY89" fmla="*/ 354513 h 984036"/>
                  <a:gd name="connsiteX90" fmla="*/ 362001 w 732931"/>
                  <a:gd name="connsiteY90" fmla="*/ 358094 h 984036"/>
                  <a:gd name="connsiteX91" fmla="*/ 358115 w 732931"/>
                  <a:gd name="connsiteY91" fmla="*/ 361676 h 984036"/>
                  <a:gd name="connsiteX92" fmla="*/ 354267 w 732931"/>
                  <a:gd name="connsiteY92" fmla="*/ 365257 h 984036"/>
                  <a:gd name="connsiteX93" fmla="*/ 350469 w 732931"/>
                  <a:gd name="connsiteY93" fmla="*/ 368851 h 984036"/>
                  <a:gd name="connsiteX94" fmla="*/ 346698 w 732931"/>
                  <a:gd name="connsiteY94" fmla="*/ 372458 h 984036"/>
                  <a:gd name="connsiteX95" fmla="*/ 342989 w 732931"/>
                  <a:gd name="connsiteY95" fmla="*/ 376052 h 984036"/>
                  <a:gd name="connsiteX96" fmla="*/ 339306 w 732931"/>
                  <a:gd name="connsiteY96" fmla="*/ 379672 h 984036"/>
                  <a:gd name="connsiteX97" fmla="*/ 335674 w 732931"/>
                  <a:gd name="connsiteY97" fmla="*/ 383291 h 984036"/>
                  <a:gd name="connsiteX98" fmla="*/ 332080 w 732931"/>
                  <a:gd name="connsiteY98" fmla="*/ 386911 h 984036"/>
                  <a:gd name="connsiteX99" fmla="*/ 328524 w 732931"/>
                  <a:gd name="connsiteY99" fmla="*/ 390530 h 984036"/>
                  <a:gd name="connsiteX100" fmla="*/ 325019 w 732931"/>
                  <a:gd name="connsiteY100" fmla="*/ 394162 h 984036"/>
                  <a:gd name="connsiteX101" fmla="*/ 321564 w 732931"/>
                  <a:gd name="connsiteY101" fmla="*/ 397807 h 984036"/>
                  <a:gd name="connsiteX102" fmla="*/ 318148 w 732931"/>
                  <a:gd name="connsiteY102" fmla="*/ 401452 h 984036"/>
                  <a:gd name="connsiteX103" fmla="*/ 314770 w 732931"/>
                  <a:gd name="connsiteY103" fmla="*/ 405097 h 984036"/>
                  <a:gd name="connsiteX104" fmla="*/ 311442 w 732931"/>
                  <a:gd name="connsiteY104" fmla="*/ 408755 h 984036"/>
                  <a:gd name="connsiteX105" fmla="*/ 308166 w 732931"/>
                  <a:gd name="connsiteY105" fmla="*/ 412425 h 984036"/>
                  <a:gd name="connsiteX106" fmla="*/ 304927 w 732931"/>
                  <a:gd name="connsiteY106" fmla="*/ 416083 h 984036"/>
                  <a:gd name="connsiteX107" fmla="*/ 301739 w 732931"/>
                  <a:gd name="connsiteY107" fmla="*/ 419766 h 984036"/>
                  <a:gd name="connsiteX108" fmla="*/ 298602 w 732931"/>
                  <a:gd name="connsiteY108" fmla="*/ 423436 h 984036"/>
                  <a:gd name="connsiteX109" fmla="*/ 295504 w 732931"/>
                  <a:gd name="connsiteY109" fmla="*/ 427119 h 984036"/>
                  <a:gd name="connsiteX110" fmla="*/ 292456 w 732931"/>
                  <a:gd name="connsiteY110" fmla="*/ 430815 h 984036"/>
                  <a:gd name="connsiteX111" fmla="*/ 289459 w 732931"/>
                  <a:gd name="connsiteY111" fmla="*/ 434510 h 984036"/>
                  <a:gd name="connsiteX112" fmla="*/ 286512 w 732931"/>
                  <a:gd name="connsiteY112" fmla="*/ 438219 h 984036"/>
                  <a:gd name="connsiteX113" fmla="*/ 283617 w 732931"/>
                  <a:gd name="connsiteY113" fmla="*/ 441914 h 984036"/>
                  <a:gd name="connsiteX114" fmla="*/ 280759 w 732931"/>
                  <a:gd name="connsiteY114" fmla="*/ 445635 h 984036"/>
                  <a:gd name="connsiteX115" fmla="*/ 277953 w 732931"/>
                  <a:gd name="connsiteY115" fmla="*/ 449344 h 984036"/>
                  <a:gd name="connsiteX116" fmla="*/ 275209 w 732931"/>
                  <a:gd name="connsiteY116" fmla="*/ 453078 h 984036"/>
                  <a:gd name="connsiteX117" fmla="*/ 272504 w 732931"/>
                  <a:gd name="connsiteY117" fmla="*/ 456799 h 984036"/>
                  <a:gd name="connsiteX118" fmla="*/ 269850 w 732931"/>
                  <a:gd name="connsiteY118" fmla="*/ 460545 h 984036"/>
                  <a:gd name="connsiteX119" fmla="*/ 264516 w 732931"/>
                  <a:gd name="connsiteY119" fmla="*/ 468292 h 984036"/>
                  <a:gd name="connsiteX120" fmla="*/ 261811 w 732931"/>
                  <a:gd name="connsiteY120" fmla="*/ 472331 h 984036"/>
                  <a:gd name="connsiteX121" fmla="*/ 259042 w 732931"/>
                  <a:gd name="connsiteY121" fmla="*/ 476484 h 984036"/>
                  <a:gd name="connsiteX122" fmla="*/ 256274 w 732931"/>
                  <a:gd name="connsiteY122" fmla="*/ 480675 h 984036"/>
                  <a:gd name="connsiteX123" fmla="*/ 253518 w 732931"/>
                  <a:gd name="connsiteY123" fmla="*/ 484891 h 984036"/>
                  <a:gd name="connsiteX124" fmla="*/ 250749 w 732931"/>
                  <a:gd name="connsiteY124" fmla="*/ 489146 h 984036"/>
                  <a:gd name="connsiteX125" fmla="*/ 247993 w 732931"/>
                  <a:gd name="connsiteY125" fmla="*/ 493438 h 984036"/>
                  <a:gd name="connsiteX126" fmla="*/ 245225 w 732931"/>
                  <a:gd name="connsiteY126" fmla="*/ 497756 h 984036"/>
                  <a:gd name="connsiteX127" fmla="*/ 242469 w 732931"/>
                  <a:gd name="connsiteY127" fmla="*/ 502112 h 984036"/>
                  <a:gd name="connsiteX128" fmla="*/ 239725 w 732931"/>
                  <a:gd name="connsiteY128" fmla="*/ 506481 h 984036"/>
                  <a:gd name="connsiteX129" fmla="*/ 236982 w 732931"/>
                  <a:gd name="connsiteY129" fmla="*/ 510901 h 984036"/>
                  <a:gd name="connsiteX130" fmla="*/ 234252 w 732931"/>
                  <a:gd name="connsiteY130" fmla="*/ 515320 h 984036"/>
                  <a:gd name="connsiteX131" fmla="*/ 231521 w 732931"/>
                  <a:gd name="connsiteY131" fmla="*/ 519791 h 984036"/>
                  <a:gd name="connsiteX132" fmla="*/ 228816 w 732931"/>
                  <a:gd name="connsiteY132" fmla="*/ 524274 h 984036"/>
                  <a:gd name="connsiteX133" fmla="*/ 226111 w 732931"/>
                  <a:gd name="connsiteY133" fmla="*/ 528770 h 984036"/>
                  <a:gd name="connsiteX134" fmla="*/ 223419 w 732931"/>
                  <a:gd name="connsiteY134" fmla="*/ 533304 h 984036"/>
                  <a:gd name="connsiteX135" fmla="*/ 220739 w 732931"/>
                  <a:gd name="connsiteY135" fmla="*/ 537876 h 984036"/>
                  <a:gd name="connsiteX136" fmla="*/ 218084 w 732931"/>
                  <a:gd name="connsiteY136" fmla="*/ 542435 h 984036"/>
                  <a:gd name="connsiteX137" fmla="*/ 215443 w 732931"/>
                  <a:gd name="connsiteY137" fmla="*/ 547032 h 984036"/>
                  <a:gd name="connsiteX138" fmla="*/ 212801 w 732931"/>
                  <a:gd name="connsiteY138" fmla="*/ 551655 h 984036"/>
                  <a:gd name="connsiteX139" fmla="*/ 210198 w 732931"/>
                  <a:gd name="connsiteY139" fmla="*/ 556278 h 984036"/>
                  <a:gd name="connsiteX140" fmla="*/ 207620 w 732931"/>
                  <a:gd name="connsiteY140" fmla="*/ 560926 h 984036"/>
                  <a:gd name="connsiteX141" fmla="*/ 205042 w 732931"/>
                  <a:gd name="connsiteY141" fmla="*/ 565600 h 984036"/>
                  <a:gd name="connsiteX142" fmla="*/ 202502 w 732931"/>
                  <a:gd name="connsiteY142" fmla="*/ 570286 h 984036"/>
                  <a:gd name="connsiteX143" fmla="*/ 199974 w 732931"/>
                  <a:gd name="connsiteY143" fmla="*/ 574972 h 984036"/>
                  <a:gd name="connsiteX144" fmla="*/ 197485 w 732931"/>
                  <a:gd name="connsiteY144" fmla="*/ 579697 h 984036"/>
                  <a:gd name="connsiteX145" fmla="*/ 195009 w 732931"/>
                  <a:gd name="connsiteY145" fmla="*/ 584408 h 984036"/>
                  <a:gd name="connsiteX146" fmla="*/ 192558 w 732931"/>
                  <a:gd name="connsiteY146" fmla="*/ 589146 h 984036"/>
                  <a:gd name="connsiteX147" fmla="*/ 190145 w 732931"/>
                  <a:gd name="connsiteY147" fmla="*/ 593883 h 984036"/>
                  <a:gd name="connsiteX148" fmla="*/ 187757 w 732931"/>
                  <a:gd name="connsiteY148" fmla="*/ 598632 h 984036"/>
                  <a:gd name="connsiteX149" fmla="*/ 185407 w 732931"/>
                  <a:gd name="connsiteY149" fmla="*/ 603395 h 984036"/>
                  <a:gd name="connsiteX150" fmla="*/ 183071 w 732931"/>
                  <a:gd name="connsiteY150" fmla="*/ 608157 h 984036"/>
                  <a:gd name="connsiteX151" fmla="*/ 180785 w 732931"/>
                  <a:gd name="connsiteY151" fmla="*/ 612933 h 984036"/>
                  <a:gd name="connsiteX152" fmla="*/ 178524 w 732931"/>
                  <a:gd name="connsiteY152" fmla="*/ 617708 h 984036"/>
                  <a:gd name="connsiteX153" fmla="*/ 176302 w 732931"/>
                  <a:gd name="connsiteY153" fmla="*/ 622483 h 984036"/>
                  <a:gd name="connsiteX154" fmla="*/ 174105 w 732931"/>
                  <a:gd name="connsiteY154" fmla="*/ 627271 h 984036"/>
                  <a:gd name="connsiteX155" fmla="*/ 171958 w 732931"/>
                  <a:gd name="connsiteY155" fmla="*/ 632046 h 984036"/>
                  <a:gd name="connsiteX156" fmla="*/ 169837 w 732931"/>
                  <a:gd name="connsiteY156" fmla="*/ 636834 h 984036"/>
                  <a:gd name="connsiteX157" fmla="*/ 167767 w 732931"/>
                  <a:gd name="connsiteY157" fmla="*/ 641609 h 984036"/>
                  <a:gd name="connsiteX158" fmla="*/ 165723 w 732931"/>
                  <a:gd name="connsiteY158" fmla="*/ 646397 h 984036"/>
                  <a:gd name="connsiteX159" fmla="*/ 163728 w 732931"/>
                  <a:gd name="connsiteY159" fmla="*/ 651172 h 984036"/>
                  <a:gd name="connsiteX160" fmla="*/ 161786 w 732931"/>
                  <a:gd name="connsiteY160" fmla="*/ 655947 h 984036"/>
                  <a:gd name="connsiteX161" fmla="*/ 159868 w 732931"/>
                  <a:gd name="connsiteY161" fmla="*/ 660710 h 984036"/>
                  <a:gd name="connsiteX162" fmla="*/ 158001 w 732931"/>
                  <a:gd name="connsiteY162" fmla="*/ 665472 h 984036"/>
                  <a:gd name="connsiteX163" fmla="*/ 156185 w 732931"/>
                  <a:gd name="connsiteY163" fmla="*/ 670222 h 984036"/>
                  <a:gd name="connsiteX164" fmla="*/ 154419 w 732931"/>
                  <a:gd name="connsiteY164" fmla="*/ 674959 h 984036"/>
                  <a:gd name="connsiteX165" fmla="*/ 152692 w 732931"/>
                  <a:gd name="connsiteY165" fmla="*/ 679696 h 984036"/>
                  <a:gd name="connsiteX166" fmla="*/ 151016 w 732931"/>
                  <a:gd name="connsiteY166" fmla="*/ 684408 h 984036"/>
                  <a:gd name="connsiteX167" fmla="*/ 149390 w 732931"/>
                  <a:gd name="connsiteY167" fmla="*/ 689120 h 984036"/>
                  <a:gd name="connsiteX168" fmla="*/ 147816 w 732931"/>
                  <a:gd name="connsiteY168" fmla="*/ 693806 h 984036"/>
                  <a:gd name="connsiteX169" fmla="*/ 146292 w 732931"/>
                  <a:gd name="connsiteY169" fmla="*/ 698493 h 984036"/>
                  <a:gd name="connsiteX170" fmla="*/ 144818 w 732931"/>
                  <a:gd name="connsiteY170" fmla="*/ 703141 h 984036"/>
                  <a:gd name="connsiteX171" fmla="*/ 143396 w 732931"/>
                  <a:gd name="connsiteY171" fmla="*/ 707789 h 984036"/>
                  <a:gd name="connsiteX172" fmla="*/ 142024 w 732931"/>
                  <a:gd name="connsiteY172" fmla="*/ 712412 h 984036"/>
                  <a:gd name="connsiteX173" fmla="*/ 140716 w 732931"/>
                  <a:gd name="connsiteY173" fmla="*/ 717009 h 984036"/>
                  <a:gd name="connsiteX174" fmla="*/ 139459 w 732931"/>
                  <a:gd name="connsiteY174" fmla="*/ 721581 h 984036"/>
                  <a:gd name="connsiteX175" fmla="*/ 138265 w 732931"/>
                  <a:gd name="connsiteY175" fmla="*/ 726140 h 984036"/>
                  <a:gd name="connsiteX176" fmla="*/ 137122 w 732931"/>
                  <a:gd name="connsiteY176" fmla="*/ 730674 h 984036"/>
                  <a:gd name="connsiteX177" fmla="*/ 136043 w 732931"/>
                  <a:gd name="connsiteY177" fmla="*/ 735183 h 984036"/>
                  <a:gd name="connsiteX178" fmla="*/ 135014 w 732931"/>
                  <a:gd name="connsiteY178" fmla="*/ 739653 h 984036"/>
                  <a:gd name="connsiteX179" fmla="*/ 134049 w 732931"/>
                  <a:gd name="connsiteY179" fmla="*/ 744098 h 984036"/>
                  <a:gd name="connsiteX180" fmla="*/ 133147 w 732931"/>
                  <a:gd name="connsiteY180" fmla="*/ 748518 h 984036"/>
                  <a:gd name="connsiteX181" fmla="*/ 132296 w 732931"/>
                  <a:gd name="connsiteY181" fmla="*/ 752912 h 984036"/>
                  <a:gd name="connsiteX182" fmla="*/ 131509 w 732931"/>
                  <a:gd name="connsiteY182" fmla="*/ 757255 h 984036"/>
                  <a:gd name="connsiteX183" fmla="*/ 130785 w 732931"/>
                  <a:gd name="connsiteY183" fmla="*/ 761573 h 984036"/>
                  <a:gd name="connsiteX184" fmla="*/ 130124 w 732931"/>
                  <a:gd name="connsiteY184" fmla="*/ 765866 h 984036"/>
                  <a:gd name="connsiteX185" fmla="*/ 129527 w 732931"/>
                  <a:gd name="connsiteY185" fmla="*/ 770108 h 984036"/>
                  <a:gd name="connsiteX186" fmla="*/ 128994 w 732931"/>
                  <a:gd name="connsiteY186" fmla="*/ 774311 h 984036"/>
                  <a:gd name="connsiteX187" fmla="*/ 128524 w 732931"/>
                  <a:gd name="connsiteY187" fmla="*/ 778490 h 984036"/>
                  <a:gd name="connsiteX188" fmla="*/ 128118 w 732931"/>
                  <a:gd name="connsiteY188" fmla="*/ 782617 h 984036"/>
                  <a:gd name="connsiteX189" fmla="*/ 127762 w 732931"/>
                  <a:gd name="connsiteY189" fmla="*/ 786707 h 984036"/>
                  <a:gd name="connsiteX190" fmla="*/ 127483 w 732931"/>
                  <a:gd name="connsiteY190" fmla="*/ 790745 h 984036"/>
                  <a:gd name="connsiteX191" fmla="*/ 127267 w 732931"/>
                  <a:gd name="connsiteY191" fmla="*/ 794746 h 984036"/>
                  <a:gd name="connsiteX192" fmla="*/ 127114 w 732931"/>
                  <a:gd name="connsiteY192" fmla="*/ 798708 h 984036"/>
                  <a:gd name="connsiteX193" fmla="*/ 127026 w 732931"/>
                  <a:gd name="connsiteY193" fmla="*/ 802620 h 984036"/>
                  <a:gd name="connsiteX194" fmla="*/ 126987 w 732931"/>
                  <a:gd name="connsiteY194" fmla="*/ 806481 h 984036"/>
                  <a:gd name="connsiteX195" fmla="*/ 127026 w 732931"/>
                  <a:gd name="connsiteY195" fmla="*/ 810291 h 984036"/>
                  <a:gd name="connsiteX196" fmla="*/ 127127 w 732931"/>
                  <a:gd name="connsiteY196" fmla="*/ 814063 h 984036"/>
                  <a:gd name="connsiteX197" fmla="*/ 127292 w 732931"/>
                  <a:gd name="connsiteY197" fmla="*/ 817784 h 984036"/>
                  <a:gd name="connsiteX198" fmla="*/ 127521 w 732931"/>
                  <a:gd name="connsiteY198" fmla="*/ 821454 h 984036"/>
                  <a:gd name="connsiteX199" fmla="*/ 127813 w 732931"/>
                  <a:gd name="connsiteY199" fmla="*/ 825073 h 984036"/>
                  <a:gd name="connsiteX200" fmla="*/ 128169 w 732931"/>
                  <a:gd name="connsiteY200" fmla="*/ 828642 h 984036"/>
                  <a:gd name="connsiteX201" fmla="*/ 128575 w 732931"/>
                  <a:gd name="connsiteY201" fmla="*/ 832160 h 984036"/>
                  <a:gd name="connsiteX202" fmla="*/ 129058 w 732931"/>
                  <a:gd name="connsiteY202" fmla="*/ 835627 h 984036"/>
                  <a:gd name="connsiteX203" fmla="*/ 129591 w 732931"/>
                  <a:gd name="connsiteY203" fmla="*/ 839043 h 984036"/>
                  <a:gd name="connsiteX204" fmla="*/ 130201 w 732931"/>
                  <a:gd name="connsiteY204" fmla="*/ 842422 h 984036"/>
                  <a:gd name="connsiteX205" fmla="*/ 130861 w 732931"/>
                  <a:gd name="connsiteY205" fmla="*/ 845736 h 984036"/>
                  <a:gd name="connsiteX206" fmla="*/ 131585 w 732931"/>
                  <a:gd name="connsiteY206" fmla="*/ 849000 h 984036"/>
                  <a:gd name="connsiteX207" fmla="*/ 132372 w 732931"/>
                  <a:gd name="connsiteY207" fmla="*/ 852226 h 984036"/>
                  <a:gd name="connsiteX208" fmla="*/ 133223 w 732931"/>
                  <a:gd name="connsiteY208" fmla="*/ 855401 h 984036"/>
                  <a:gd name="connsiteX209" fmla="*/ 134138 w 732931"/>
                  <a:gd name="connsiteY209" fmla="*/ 858538 h 984036"/>
                  <a:gd name="connsiteX210" fmla="*/ 135103 w 732931"/>
                  <a:gd name="connsiteY210" fmla="*/ 861611 h 984036"/>
                  <a:gd name="connsiteX211" fmla="*/ 136144 w 732931"/>
                  <a:gd name="connsiteY211" fmla="*/ 864659 h 984036"/>
                  <a:gd name="connsiteX212" fmla="*/ 137236 w 732931"/>
                  <a:gd name="connsiteY212" fmla="*/ 867657 h 984036"/>
                  <a:gd name="connsiteX213" fmla="*/ 138392 w 732931"/>
                  <a:gd name="connsiteY213" fmla="*/ 870616 h 984036"/>
                  <a:gd name="connsiteX214" fmla="*/ 139624 w 732931"/>
                  <a:gd name="connsiteY214" fmla="*/ 873537 h 984036"/>
                  <a:gd name="connsiteX215" fmla="*/ 140919 w 732931"/>
                  <a:gd name="connsiteY215" fmla="*/ 876420 h 984036"/>
                  <a:gd name="connsiteX216" fmla="*/ 142291 w 732931"/>
                  <a:gd name="connsiteY216" fmla="*/ 879277 h 984036"/>
                  <a:gd name="connsiteX217" fmla="*/ 143713 w 732931"/>
                  <a:gd name="connsiteY217" fmla="*/ 882071 h 984036"/>
                  <a:gd name="connsiteX218" fmla="*/ 147193 w 732931"/>
                  <a:gd name="connsiteY218" fmla="*/ 888294 h 984036"/>
                  <a:gd name="connsiteX219" fmla="*/ 154691 w 732931"/>
                  <a:gd name="connsiteY219" fmla="*/ 907182 h 984036"/>
                  <a:gd name="connsiteX220" fmla="*/ 155877 w 732931"/>
                  <a:gd name="connsiteY220" fmla="*/ 926770 h 984036"/>
                  <a:gd name="connsiteX221" fmla="*/ 151114 w 732931"/>
                  <a:gd name="connsiteY221" fmla="*/ 945619 h 984036"/>
                  <a:gd name="connsiteX222" fmla="*/ 140766 w 732931"/>
                  <a:gd name="connsiteY222" fmla="*/ 962292 h 984036"/>
                  <a:gd name="connsiteX223" fmla="*/ 125197 w 732931"/>
                  <a:gd name="connsiteY223" fmla="*/ 975352 h 984036"/>
                  <a:gd name="connsiteX224" fmla="*/ 106309 w 732931"/>
                  <a:gd name="connsiteY224" fmla="*/ 982850 h 984036"/>
                  <a:gd name="connsiteX225" fmla="*/ 86721 w 732931"/>
                  <a:gd name="connsiteY225" fmla="*/ 984036 h 984036"/>
                  <a:gd name="connsiteX226" fmla="*/ 67872 w 732931"/>
                  <a:gd name="connsiteY226" fmla="*/ 979274 h 984036"/>
                  <a:gd name="connsiteX227" fmla="*/ 51199 w 732931"/>
                  <a:gd name="connsiteY227" fmla="*/ 968926 h 984036"/>
                  <a:gd name="connsiteX228" fmla="*/ 38138 w 732931"/>
                  <a:gd name="connsiteY228" fmla="*/ 953356 h 984036"/>
                  <a:gd name="connsiteX229" fmla="*/ 32309 w 732931"/>
                  <a:gd name="connsiteY229" fmla="*/ 943069 h 984036"/>
                  <a:gd name="connsiteX230" fmla="*/ 29413 w 732931"/>
                  <a:gd name="connsiteY230" fmla="*/ 937481 h 984036"/>
                  <a:gd name="connsiteX231" fmla="*/ 26670 w 732931"/>
                  <a:gd name="connsiteY231" fmla="*/ 931880 h 984036"/>
                  <a:gd name="connsiteX232" fmla="*/ 24067 w 732931"/>
                  <a:gd name="connsiteY232" fmla="*/ 926216 h 984036"/>
                  <a:gd name="connsiteX233" fmla="*/ 21615 w 732931"/>
                  <a:gd name="connsiteY233" fmla="*/ 920514 h 984036"/>
                  <a:gd name="connsiteX234" fmla="*/ 19304 w 732931"/>
                  <a:gd name="connsiteY234" fmla="*/ 914773 h 984036"/>
                  <a:gd name="connsiteX235" fmla="*/ 17132 w 732931"/>
                  <a:gd name="connsiteY235" fmla="*/ 908995 h 984036"/>
                  <a:gd name="connsiteX236" fmla="*/ 15100 w 732931"/>
                  <a:gd name="connsiteY236" fmla="*/ 903191 h 984036"/>
                  <a:gd name="connsiteX237" fmla="*/ 13208 w 732931"/>
                  <a:gd name="connsiteY237" fmla="*/ 897336 h 984036"/>
                  <a:gd name="connsiteX238" fmla="*/ 11456 w 732931"/>
                  <a:gd name="connsiteY238" fmla="*/ 891494 h 984036"/>
                  <a:gd name="connsiteX239" fmla="*/ 9830 w 732931"/>
                  <a:gd name="connsiteY239" fmla="*/ 885589 h 984036"/>
                  <a:gd name="connsiteX240" fmla="*/ 8344 w 732931"/>
                  <a:gd name="connsiteY240" fmla="*/ 879696 h 984036"/>
                  <a:gd name="connsiteX241" fmla="*/ 6985 w 732931"/>
                  <a:gd name="connsiteY241" fmla="*/ 873765 h 984036"/>
                  <a:gd name="connsiteX242" fmla="*/ 5766 w 732931"/>
                  <a:gd name="connsiteY242" fmla="*/ 867822 h 984036"/>
                  <a:gd name="connsiteX243" fmla="*/ 4661 w 732931"/>
                  <a:gd name="connsiteY243" fmla="*/ 861865 h 984036"/>
                  <a:gd name="connsiteX244" fmla="*/ 3683 w 732931"/>
                  <a:gd name="connsiteY244" fmla="*/ 855909 h 984036"/>
                  <a:gd name="connsiteX245" fmla="*/ 2832 w 732931"/>
                  <a:gd name="connsiteY245" fmla="*/ 849927 h 984036"/>
                  <a:gd name="connsiteX246" fmla="*/ 2083 w 732931"/>
                  <a:gd name="connsiteY246" fmla="*/ 843946 h 984036"/>
                  <a:gd name="connsiteX247" fmla="*/ 1461 w 732931"/>
                  <a:gd name="connsiteY247" fmla="*/ 837977 h 984036"/>
                  <a:gd name="connsiteX248" fmla="*/ 953 w 732931"/>
                  <a:gd name="connsiteY248" fmla="*/ 831982 h 984036"/>
                  <a:gd name="connsiteX249" fmla="*/ 559 w 732931"/>
                  <a:gd name="connsiteY249" fmla="*/ 825988 h 984036"/>
                  <a:gd name="connsiteX250" fmla="*/ 267 w 732931"/>
                  <a:gd name="connsiteY250" fmla="*/ 819993 h 984036"/>
                  <a:gd name="connsiteX251" fmla="*/ 89 w 732931"/>
                  <a:gd name="connsiteY251" fmla="*/ 813999 h 984036"/>
                  <a:gd name="connsiteX252" fmla="*/ 0 w 732931"/>
                  <a:gd name="connsiteY252" fmla="*/ 808017 h 984036"/>
                  <a:gd name="connsiteX253" fmla="*/ 26 w 732931"/>
                  <a:gd name="connsiteY253" fmla="*/ 802010 h 984036"/>
                  <a:gd name="connsiteX254" fmla="*/ 140 w 732931"/>
                  <a:gd name="connsiteY254" fmla="*/ 796029 h 984036"/>
                  <a:gd name="connsiteX255" fmla="*/ 356 w 732931"/>
                  <a:gd name="connsiteY255" fmla="*/ 790047 h 984036"/>
                  <a:gd name="connsiteX256" fmla="*/ 661 w 732931"/>
                  <a:gd name="connsiteY256" fmla="*/ 784065 h 984036"/>
                  <a:gd name="connsiteX257" fmla="*/ 1054 w 732931"/>
                  <a:gd name="connsiteY257" fmla="*/ 778096 h 984036"/>
                  <a:gd name="connsiteX258" fmla="*/ 1550 w 732931"/>
                  <a:gd name="connsiteY258" fmla="*/ 772127 h 984036"/>
                  <a:gd name="connsiteX259" fmla="*/ 2121 w 732931"/>
                  <a:gd name="connsiteY259" fmla="*/ 766158 h 984036"/>
                  <a:gd name="connsiteX260" fmla="*/ 2781 w 732931"/>
                  <a:gd name="connsiteY260" fmla="*/ 760202 h 984036"/>
                  <a:gd name="connsiteX261" fmla="*/ 3518 w 732931"/>
                  <a:gd name="connsiteY261" fmla="*/ 754258 h 984036"/>
                  <a:gd name="connsiteX262" fmla="*/ 4344 w 732931"/>
                  <a:gd name="connsiteY262" fmla="*/ 748302 h 984036"/>
                  <a:gd name="connsiteX263" fmla="*/ 5245 w 732931"/>
                  <a:gd name="connsiteY263" fmla="*/ 742371 h 984036"/>
                  <a:gd name="connsiteX264" fmla="*/ 6223 w 732931"/>
                  <a:gd name="connsiteY264" fmla="*/ 736440 h 984036"/>
                  <a:gd name="connsiteX265" fmla="*/ 7290 w 732931"/>
                  <a:gd name="connsiteY265" fmla="*/ 730522 h 984036"/>
                  <a:gd name="connsiteX266" fmla="*/ 8408 w 732931"/>
                  <a:gd name="connsiteY266" fmla="*/ 724616 h 984036"/>
                  <a:gd name="connsiteX267" fmla="*/ 9614 w 732931"/>
                  <a:gd name="connsiteY267" fmla="*/ 718711 h 984036"/>
                  <a:gd name="connsiteX268" fmla="*/ 10884 w 732931"/>
                  <a:gd name="connsiteY268" fmla="*/ 712818 h 984036"/>
                  <a:gd name="connsiteX269" fmla="*/ 12218 w 732931"/>
                  <a:gd name="connsiteY269" fmla="*/ 706938 h 984036"/>
                  <a:gd name="connsiteX270" fmla="*/ 13615 w 732931"/>
                  <a:gd name="connsiteY270" fmla="*/ 701071 h 984036"/>
                  <a:gd name="connsiteX271" fmla="*/ 15088 w 732931"/>
                  <a:gd name="connsiteY271" fmla="*/ 695203 h 984036"/>
                  <a:gd name="connsiteX272" fmla="*/ 16625 w 732931"/>
                  <a:gd name="connsiteY272" fmla="*/ 689361 h 984036"/>
                  <a:gd name="connsiteX273" fmla="*/ 18212 w 732931"/>
                  <a:gd name="connsiteY273" fmla="*/ 683519 h 984036"/>
                  <a:gd name="connsiteX274" fmla="*/ 19863 w 732931"/>
                  <a:gd name="connsiteY274" fmla="*/ 677690 h 984036"/>
                  <a:gd name="connsiteX275" fmla="*/ 21577 w 732931"/>
                  <a:gd name="connsiteY275" fmla="*/ 671873 h 984036"/>
                  <a:gd name="connsiteX276" fmla="*/ 23343 w 732931"/>
                  <a:gd name="connsiteY276" fmla="*/ 666069 h 984036"/>
                  <a:gd name="connsiteX277" fmla="*/ 25171 w 732931"/>
                  <a:gd name="connsiteY277" fmla="*/ 660266 h 984036"/>
                  <a:gd name="connsiteX278" fmla="*/ 27051 w 732931"/>
                  <a:gd name="connsiteY278" fmla="*/ 654500 h 984036"/>
                  <a:gd name="connsiteX279" fmla="*/ 28982 w 732931"/>
                  <a:gd name="connsiteY279" fmla="*/ 648734 h 984036"/>
                  <a:gd name="connsiteX280" fmla="*/ 30963 w 732931"/>
                  <a:gd name="connsiteY280" fmla="*/ 642981 h 984036"/>
                  <a:gd name="connsiteX281" fmla="*/ 32995 w 732931"/>
                  <a:gd name="connsiteY281" fmla="*/ 637240 h 984036"/>
                  <a:gd name="connsiteX282" fmla="*/ 35077 w 732931"/>
                  <a:gd name="connsiteY282" fmla="*/ 631513 h 984036"/>
                  <a:gd name="connsiteX283" fmla="*/ 37211 w 732931"/>
                  <a:gd name="connsiteY283" fmla="*/ 625810 h 984036"/>
                  <a:gd name="connsiteX284" fmla="*/ 39383 w 732931"/>
                  <a:gd name="connsiteY284" fmla="*/ 620108 h 984036"/>
                  <a:gd name="connsiteX285" fmla="*/ 41605 w 732931"/>
                  <a:gd name="connsiteY285" fmla="*/ 614431 h 984036"/>
                  <a:gd name="connsiteX286" fmla="*/ 43866 w 732931"/>
                  <a:gd name="connsiteY286" fmla="*/ 608767 h 984036"/>
                  <a:gd name="connsiteX287" fmla="*/ 46165 w 732931"/>
                  <a:gd name="connsiteY287" fmla="*/ 603128 h 984036"/>
                  <a:gd name="connsiteX288" fmla="*/ 48514 w 732931"/>
                  <a:gd name="connsiteY288" fmla="*/ 597502 h 984036"/>
                  <a:gd name="connsiteX289" fmla="*/ 50902 w 732931"/>
                  <a:gd name="connsiteY289" fmla="*/ 591889 h 984036"/>
                  <a:gd name="connsiteX290" fmla="*/ 53327 w 732931"/>
                  <a:gd name="connsiteY290" fmla="*/ 586301 h 984036"/>
                  <a:gd name="connsiteX291" fmla="*/ 55791 w 732931"/>
                  <a:gd name="connsiteY291" fmla="*/ 580725 h 984036"/>
                  <a:gd name="connsiteX292" fmla="*/ 58281 w 732931"/>
                  <a:gd name="connsiteY292" fmla="*/ 575163 h 984036"/>
                  <a:gd name="connsiteX293" fmla="*/ 60808 w 732931"/>
                  <a:gd name="connsiteY293" fmla="*/ 569638 h 984036"/>
                  <a:gd name="connsiteX294" fmla="*/ 63386 w 732931"/>
                  <a:gd name="connsiteY294" fmla="*/ 564114 h 984036"/>
                  <a:gd name="connsiteX295" fmla="*/ 65977 w 732931"/>
                  <a:gd name="connsiteY295" fmla="*/ 558627 h 984036"/>
                  <a:gd name="connsiteX296" fmla="*/ 68606 w 732931"/>
                  <a:gd name="connsiteY296" fmla="*/ 553154 h 984036"/>
                  <a:gd name="connsiteX297" fmla="*/ 71260 w 732931"/>
                  <a:gd name="connsiteY297" fmla="*/ 547705 h 984036"/>
                  <a:gd name="connsiteX298" fmla="*/ 73952 w 732931"/>
                  <a:gd name="connsiteY298" fmla="*/ 542282 h 984036"/>
                  <a:gd name="connsiteX299" fmla="*/ 76657 w 732931"/>
                  <a:gd name="connsiteY299" fmla="*/ 536872 h 984036"/>
                  <a:gd name="connsiteX300" fmla="*/ 79401 w 732931"/>
                  <a:gd name="connsiteY300" fmla="*/ 531488 h 984036"/>
                  <a:gd name="connsiteX301" fmla="*/ 82169 w 732931"/>
                  <a:gd name="connsiteY301" fmla="*/ 526128 h 984036"/>
                  <a:gd name="connsiteX302" fmla="*/ 84963 w 732931"/>
                  <a:gd name="connsiteY302" fmla="*/ 520794 h 984036"/>
                  <a:gd name="connsiteX303" fmla="*/ 87770 w 732931"/>
                  <a:gd name="connsiteY303" fmla="*/ 515498 h 984036"/>
                  <a:gd name="connsiteX304" fmla="*/ 90602 w 732931"/>
                  <a:gd name="connsiteY304" fmla="*/ 510215 h 984036"/>
                  <a:gd name="connsiteX305" fmla="*/ 93460 w 732931"/>
                  <a:gd name="connsiteY305" fmla="*/ 504957 h 984036"/>
                  <a:gd name="connsiteX306" fmla="*/ 96330 w 732931"/>
                  <a:gd name="connsiteY306" fmla="*/ 499738 h 984036"/>
                  <a:gd name="connsiteX307" fmla="*/ 99225 w 732931"/>
                  <a:gd name="connsiteY307" fmla="*/ 494543 h 984036"/>
                  <a:gd name="connsiteX308" fmla="*/ 102134 w 732931"/>
                  <a:gd name="connsiteY308" fmla="*/ 489362 h 984036"/>
                  <a:gd name="connsiteX309" fmla="*/ 105055 w 732931"/>
                  <a:gd name="connsiteY309" fmla="*/ 484231 h 984036"/>
                  <a:gd name="connsiteX310" fmla="*/ 107988 w 732931"/>
                  <a:gd name="connsiteY310" fmla="*/ 479113 h 984036"/>
                  <a:gd name="connsiteX311" fmla="*/ 110947 w 732931"/>
                  <a:gd name="connsiteY311" fmla="*/ 474033 h 984036"/>
                  <a:gd name="connsiteX312" fmla="*/ 113906 w 732931"/>
                  <a:gd name="connsiteY312" fmla="*/ 468991 h 984036"/>
                  <a:gd name="connsiteX313" fmla="*/ 116878 w 732931"/>
                  <a:gd name="connsiteY313" fmla="*/ 463974 h 984036"/>
                  <a:gd name="connsiteX314" fmla="*/ 119875 w 732931"/>
                  <a:gd name="connsiteY314" fmla="*/ 458996 h 984036"/>
                  <a:gd name="connsiteX315" fmla="*/ 122873 w 732931"/>
                  <a:gd name="connsiteY315" fmla="*/ 454043 h 984036"/>
                  <a:gd name="connsiteX316" fmla="*/ 125870 w 732931"/>
                  <a:gd name="connsiteY316" fmla="*/ 449128 h 984036"/>
                  <a:gd name="connsiteX317" fmla="*/ 128880 w 732931"/>
                  <a:gd name="connsiteY317" fmla="*/ 444238 h 984036"/>
                  <a:gd name="connsiteX318" fmla="*/ 131890 w 732931"/>
                  <a:gd name="connsiteY318" fmla="*/ 439400 h 984036"/>
                  <a:gd name="connsiteX319" fmla="*/ 134912 w 732931"/>
                  <a:gd name="connsiteY319" fmla="*/ 434586 h 984036"/>
                  <a:gd name="connsiteX320" fmla="*/ 137935 w 732931"/>
                  <a:gd name="connsiteY320" fmla="*/ 429811 h 984036"/>
                  <a:gd name="connsiteX321" fmla="*/ 140957 w 732931"/>
                  <a:gd name="connsiteY321" fmla="*/ 425074 h 984036"/>
                  <a:gd name="connsiteX322" fmla="*/ 143980 w 732931"/>
                  <a:gd name="connsiteY322" fmla="*/ 420388 h 984036"/>
                  <a:gd name="connsiteX323" fmla="*/ 147003 w 732931"/>
                  <a:gd name="connsiteY323" fmla="*/ 415727 h 984036"/>
                  <a:gd name="connsiteX324" fmla="*/ 150038 w 732931"/>
                  <a:gd name="connsiteY324" fmla="*/ 411104 h 984036"/>
                  <a:gd name="connsiteX325" fmla="*/ 153048 w 732931"/>
                  <a:gd name="connsiteY325" fmla="*/ 406532 h 984036"/>
                  <a:gd name="connsiteX326" fmla="*/ 156070 w 732931"/>
                  <a:gd name="connsiteY326" fmla="*/ 401986 h 984036"/>
                  <a:gd name="connsiteX327" fmla="*/ 159144 w 732931"/>
                  <a:gd name="connsiteY327" fmla="*/ 397401 h 984036"/>
                  <a:gd name="connsiteX328" fmla="*/ 165545 w 732931"/>
                  <a:gd name="connsiteY328" fmla="*/ 388079 h 984036"/>
                  <a:gd name="connsiteX329" fmla="*/ 168910 w 732931"/>
                  <a:gd name="connsiteY329" fmla="*/ 383329 h 984036"/>
                  <a:gd name="connsiteX330" fmla="*/ 172326 w 732931"/>
                  <a:gd name="connsiteY330" fmla="*/ 378605 h 984036"/>
                  <a:gd name="connsiteX331" fmla="*/ 175781 w 732931"/>
                  <a:gd name="connsiteY331" fmla="*/ 373919 h 984036"/>
                  <a:gd name="connsiteX332" fmla="*/ 179299 w 732931"/>
                  <a:gd name="connsiteY332" fmla="*/ 369245 h 984036"/>
                  <a:gd name="connsiteX333" fmla="*/ 182855 w 732931"/>
                  <a:gd name="connsiteY333" fmla="*/ 364610 h 984036"/>
                  <a:gd name="connsiteX334" fmla="*/ 186462 w 732931"/>
                  <a:gd name="connsiteY334" fmla="*/ 359999 h 984036"/>
                  <a:gd name="connsiteX335" fmla="*/ 190106 w 732931"/>
                  <a:gd name="connsiteY335" fmla="*/ 355415 h 984036"/>
                  <a:gd name="connsiteX336" fmla="*/ 193789 w 732931"/>
                  <a:gd name="connsiteY336" fmla="*/ 350855 h 984036"/>
                  <a:gd name="connsiteX337" fmla="*/ 197523 w 732931"/>
                  <a:gd name="connsiteY337" fmla="*/ 346321 h 984036"/>
                  <a:gd name="connsiteX338" fmla="*/ 201308 w 732931"/>
                  <a:gd name="connsiteY338" fmla="*/ 341813 h 984036"/>
                  <a:gd name="connsiteX339" fmla="*/ 205118 w 732931"/>
                  <a:gd name="connsiteY339" fmla="*/ 337343 h 984036"/>
                  <a:gd name="connsiteX340" fmla="*/ 208979 w 732931"/>
                  <a:gd name="connsiteY340" fmla="*/ 332885 h 984036"/>
                  <a:gd name="connsiteX341" fmla="*/ 212877 w 732931"/>
                  <a:gd name="connsiteY341" fmla="*/ 328453 h 984036"/>
                  <a:gd name="connsiteX342" fmla="*/ 216827 w 732931"/>
                  <a:gd name="connsiteY342" fmla="*/ 324046 h 984036"/>
                  <a:gd name="connsiteX343" fmla="*/ 220803 w 732931"/>
                  <a:gd name="connsiteY343" fmla="*/ 319677 h 984036"/>
                  <a:gd name="connsiteX344" fmla="*/ 224815 w 732931"/>
                  <a:gd name="connsiteY344" fmla="*/ 315308 h 984036"/>
                  <a:gd name="connsiteX345" fmla="*/ 228880 w 732931"/>
                  <a:gd name="connsiteY345" fmla="*/ 310977 h 984036"/>
                  <a:gd name="connsiteX346" fmla="*/ 232969 w 732931"/>
                  <a:gd name="connsiteY346" fmla="*/ 306672 h 984036"/>
                  <a:gd name="connsiteX347" fmla="*/ 237109 w 732931"/>
                  <a:gd name="connsiteY347" fmla="*/ 302380 h 984036"/>
                  <a:gd name="connsiteX348" fmla="*/ 241275 w 732931"/>
                  <a:gd name="connsiteY348" fmla="*/ 298112 h 984036"/>
                  <a:gd name="connsiteX349" fmla="*/ 245479 w 732931"/>
                  <a:gd name="connsiteY349" fmla="*/ 293871 h 984036"/>
                  <a:gd name="connsiteX350" fmla="*/ 249720 w 732931"/>
                  <a:gd name="connsiteY350" fmla="*/ 289654 h 984036"/>
                  <a:gd name="connsiteX351" fmla="*/ 253987 w 732931"/>
                  <a:gd name="connsiteY351" fmla="*/ 285450 h 984036"/>
                  <a:gd name="connsiteX352" fmla="*/ 258306 w 732931"/>
                  <a:gd name="connsiteY352" fmla="*/ 281272 h 984036"/>
                  <a:gd name="connsiteX353" fmla="*/ 262649 w 732931"/>
                  <a:gd name="connsiteY353" fmla="*/ 277119 h 984036"/>
                  <a:gd name="connsiteX354" fmla="*/ 267030 w 732931"/>
                  <a:gd name="connsiteY354" fmla="*/ 272966 h 984036"/>
                  <a:gd name="connsiteX355" fmla="*/ 271425 w 732931"/>
                  <a:gd name="connsiteY355" fmla="*/ 268852 h 984036"/>
                  <a:gd name="connsiteX356" fmla="*/ 275870 w 732931"/>
                  <a:gd name="connsiteY356" fmla="*/ 264762 h 984036"/>
                  <a:gd name="connsiteX357" fmla="*/ 280340 w 732931"/>
                  <a:gd name="connsiteY357" fmla="*/ 260673 h 984036"/>
                  <a:gd name="connsiteX358" fmla="*/ 284849 w 732931"/>
                  <a:gd name="connsiteY358" fmla="*/ 256621 h 984036"/>
                  <a:gd name="connsiteX359" fmla="*/ 289382 w 732931"/>
                  <a:gd name="connsiteY359" fmla="*/ 252570 h 984036"/>
                  <a:gd name="connsiteX360" fmla="*/ 293942 w 732931"/>
                  <a:gd name="connsiteY360" fmla="*/ 248557 h 984036"/>
                  <a:gd name="connsiteX361" fmla="*/ 298526 w 732931"/>
                  <a:gd name="connsiteY361" fmla="*/ 244544 h 984036"/>
                  <a:gd name="connsiteX362" fmla="*/ 303149 w 732931"/>
                  <a:gd name="connsiteY362" fmla="*/ 240556 h 984036"/>
                  <a:gd name="connsiteX363" fmla="*/ 307797 w 732931"/>
                  <a:gd name="connsiteY363" fmla="*/ 236581 h 984036"/>
                  <a:gd name="connsiteX364" fmla="*/ 312471 w 732931"/>
                  <a:gd name="connsiteY364" fmla="*/ 232631 h 984036"/>
                  <a:gd name="connsiteX365" fmla="*/ 317183 w 732931"/>
                  <a:gd name="connsiteY365" fmla="*/ 228694 h 984036"/>
                  <a:gd name="connsiteX366" fmla="*/ 321907 w 732931"/>
                  <a:gd name="connsiteY366" fmla="*/ 224782 h 984036"/>
                  <a:gd name="connsiteX367" fmla="*/ 326670 w 732931"/>
                  <a:gd name="connsiteY367" fmla="*/ 220871 h 984036"/>
                  <a:gd name="connsiteX368" fmla="*/ 331445 w 732931"/>
                  <a:gd name="connsiteY368" fmla="*/ 216985 h 984036"/>
                  <a:gd name="connsiteX369" fmla="*/ 336258 w 732931"/>
                  <a:gd name="connsiteY369" fmla="*/ 213111 h 984036"/>
                  <a:gd name="connsiteX370" fmla="*/ 341084 w 732931"/>
                  <a:gd name="connsiteY370" fmla="*/ 209250 h 984036"/>
                  <a:gd name="connsiteX371" fmla="*/ 345948 w 732931"/>
                  <a:gd name="connsiteY371" fmla="*/ 205415 h 984036"/>
                  <a:gd name="connsiteX372" fmla="*/ 350825 w 732931"/>
                  <a:gd name="connsiteY372" fmla="*/ 201580 h 984036"/>
                  <a:gd name="connsiteX373" fmla="*/ 355727 w 732931"/>
                  <a:gd name="connsiteY373" fmla="*/ 197770 h 984036"/>
                  <a:gd name="connsiteX374" fmla="*/ 360655 w 732931"/>
                  <a:gd name="connsiteY374" fmla="*/ 193960 h 984036"/>
                  <a:gd name="connsiteX375" fmla="*/ 365595 w 732931"/>
                  <a:gd name="connsiteY375" fmla="*/ 190175 h 984036"/>
                  <a:gd name="connsiteX376" fmla="*/ 370574 w 732931"/>
                  <a:gd name="connsiteY376" fmla="*/ 186403 h 984036"/>
                  <a:gd name="connsiteX377" fmla="*/ 375565 w 732931"/>
                  <a:gd name="connsiteY377" fmla="*/ 182644 h 984036"/>
                  <a:gd name="connsiteX378" fmla="*/ 380581 w 732931"/>
                  <a:gd name="connsiteY378" fmla="*/ 178897 h 984036"/>
                  <a:gd name="connsiteX379" fmla="*/ 385610 w 732931"/>
                  <a:gd name="connsiteY379" fmla="*/ 175164 h 984036"/>
                  <a:gd name="connsiteX380" fmla="*/ 390652 w 732931"/>
                  <a:gd name="connsiteY380" fmla="*/ 171443 h 984036"/>
                  <a:gd name="connsiteX381" fmla="*/ 395732 w 732931"/>
                  <a:gd name="connsiteY381" fmla="*/ 167734 h 984036"/>
                  <a:gd name="connsiteX382" fmla="*/ 400812 w 732931"/>
                  <a:gd name="connsiteY382" fmla="*/ 164038 h 984036"/>
                  <a:gd name="connsiteX383" fmla="*/ 405930 w 732931"/>
                  <a:gd name="connsiteY383" fmla="*/ 160355 h 984036"/>
                  <a:gd name="connsiteX384" fmla="*/ 411048 w 732931"/>
                  <a:gd name="connsiteY384" fmla="*/ 156672 h 984036"/>
                  <a:gd name="connsiteX385" fmla="*/ 416192 w 732931"/>
                  <a:gd name="connsiteY385" fmla="*/ 153015 h 984036"/>
                  <a:gd name="connsiteX386" fmla="*/ 421348 w 732931"/>
                  <a:gd name="connsiteY386" fmla="*/ 149357 h 984036"/>
                  <a:gd name="connsiteX387" fmla="*/ 426530 w 732931"/>
                  <a:gd name="connsiteY387" fmla="*/ 145712 h 984036"/>
                  <a:gd name="connsiteX388" fmla="*/ 431724 w 732931"/>
                  <a:gd name="connsiteY388" fmla="*/ 142093 h 984036"/>
                  <a:gd name="connsiteX389" fmla="*/ 436931 w 732931"/>
                  <a:gd name="connsiteY389" fmla="*/ 138461 h 984036"/>
                  <a:gd name="connsiteX390" fmla="*/ 442151 w 732931"/>
                  <a:gd name="connsiteY390" fmla="*/ 134854 h 984036"/>
                  <a:gd name="connsiteX391" fmla="*/ 447383 w 732931"/>
                  <a:gd name="connsiteY391" fmla="*/ 131247 h 984036"/>
                  <a:gd name="connsiteX392" fmla="*/ 452641 w 732931"/>
                  <a:gd name="connsiteY392" fmla="*/ 127666 h 984036"/>
                  <a:gd name="connsiteX393" fmla="*/ 457899 w 732931"/>
                  <a:gd name="connsiteY393" fmla="*/ 124071 h 984036"/>
                  <a:gd name="connsiteX394" fmla="*/ 463182 w 732931"/>
                  <a:gd name="connsiteY394" fmla="*/ 120503 h 984036"/>
                  <a:gd name="connsiteX395" fmla="*/ 468465 w 732931"/>
                  <a:gd name="connsiteY395" fmla="*/ 116934 h 984036"/>
                  <a:gd name="connsiteX396" fmla="*/ 473761 w 732931"/>
                  <a:gd name="connsiteY396" fmla="*/ 113378 h 984036"/>
                  <a:gd name="connsiteX397" fmla="*/ 479082 w 732931"/>
                  <a:gd name="connsiteY397" fmla="*/ 109822 h 984036"/>
                  <a:gd name="connsiteX398" fmla="*/ 484403 w 732931"/>
                  <a:gd name="connsiteY398" fmla="*/ 106279 h 984036"/>
                  <a:gd name="connsiteX399" fmla="*/ 489738 w 732931"/>
                  <a:gd name="connsiteY399" fmla="*/ 102748 h 984036"/>
                  <a:gd name="connsiteX400" fmla="*/ 495084 w 732931"/>
                  <a:gd name="connsiteY400" fmla="*/ 99230 h 984036"/>
                  <a:gd name="connsiteX401" fmla="*/ 500431 w 732931"/>
                  <a:gd name="connsiteY401" fmla="*/ 95712 h 984036"/>
                  <a:gd name="connsiteX402" fmla="*/ 505791 w 732931"/>
                  <a:gd name="connsiteY402" fmla="*/ 92194 h 984036"/>
                  <a:gd name="connsiteX403" fmla="*/ 511162 w 732931"/>
                  <a:gd name="connsiteY403" fmla="*/ 88689 h 984036"/>
                  <a:gd name="connsiteX404" fmla="*/ 516534 w 732931"/>
                  <a:gd name="connsiteY404" fmla="*/ 85197 h 984036"/>
                  <a:gd name="connsiteX405" fmla="*/ 521932 w 732931"/>
                  <a:gd name="connsiteY405" fmla="*/ 81704 h 984036"/>
                  <a:gd name="connsiteX406" fmla="*/ 527317 w 732931"/>
                  <a:gd name="connsiteY406" fmla="*/ 78224 h 984036"/>
                  <a:gd name="connsiteX407" fmla="*/ 532727 w 732931"/>
                  <a:gd name="connsiteY407" fmla="*/ 74732 h 984036"/>
                  <a:gd name="connsiteX408" fmla="*/ 538125 w 732931"/>
                  <a:gd name="connsiteY408" fmla="*/ 71265 h 984036"/>
                  <a:gd name="connsiteX409" fmla="*/ 543535 w 732931"/>
                  <a:gd name="connsiteY409" fmla="*/ 67798 h 984036"/>
                  <a:gd name="connsiteX410" fmla="*/ 548958 w 732931"/>
                  <a:gd name="connsiteY410" fmla="*/ 64331 h 984036"/>
                  <a:gd name="connsiteX411" fmla="*/ 554368 w 732931"/>
                  <a:gd name="connsiteY411" fmla="*/ 60876 h 984036"/>
                  <a:gd name="connsiteX412" fmla="*/ 559791 w 732931"/>
                  <a:gd name="connsiteY412" fmla="*/ 57435 h 984036"/>
                  <a:gd name="connsiteX413" fmla="*/ 565226 w 732931"/>
                  <a:gd name="connsiteY413" fmla="*/ 53980 h 984036"/>
                  <a:gd name="connsiteX414" fmla="*/ 570649 w 732931"/>
                  <a:gd name="connsiteY414" fmla="*/ 50538 h 984036"/>
                  <a:gd name="connsiteX415" fmla="*/ 576085 w 732931"/>
                  <a:gd name="connsiteY415" fmla="*/ 47097 h 984036"/>
                  <a:gd name="connsiteX416" fmla="*/ 581520 w 732931"/>
                  <a:gd name="connsiteY416" fmla="*/ 43668 h 984036"/>
                  <a:gd name="connsiteX417" fmla="*/ 586956 w 732931"/>
                  <a:gd name="connsiteY417" fmla="*/ 40239 h 984036"/>
                  <a:gd name="connsiteX418" fmla="*/ 592392 w 732931"/>
                  <a:gd name="connsiteY418" fmla="*/ 36810 h 984036"/>
                  <a:gd name="connsiteX419" fmla="*/ 597840 w 732931"/>
                  <a:gd name="connsiteY419" fmla="*/ 33394 h 984036"/>
                  <a:gd name="connsiteX420" fmla="*/ 603276 w 732931"/>
                  <a:gd name="connsiteY420" fmla="*/ 29977 h 984036"/>
                  <a:gd name="connsiteX421" fmla="*/ 608711 w 732931"/>
                  <a:gd name="connsiteY421" fmla="*/ 26561 h 984036"/>
                  <a:gd name="connsiteX422" fmla="*/ 614147 w 732931"/>
                  <a:gd name="connsiteY422" fmla="*/ 23145 h 984036"/>
                  <a:gd name="connsiteX423" fmla="*/ 619582 w 732931"/>
                  <a:gd name="connsiteY423" fmla="*/ 19728 h 984036"/>
                  <a:gd name="connsiteX424" fmla="*/ 625018 w 732931"/>
                  <a:gd name="connsiteY424" fmla="*/ 16337 h 984036"/>
                  <a:gd name="connsiteX425" fmla="*/ 630453 w 732931"/>
                  <a:gd name="connsiteY425" fmla="*/ 12921 h 984036"/>
                  <a:gd name="connsiteX426" fmla="*/ 635876 w 732931"/>
                  <a:gd name="connsiteY426" fmla="*/ 9530 h 9840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</a:cxnLst>
                <a:rect l="l" t="t" r="r" b="b"/>
                <a:pathLst>
                  <a:path w="732931" h="984036">
                    <a:moveTo>
                      <a:pt x="635876" y="9530"/>
                    </a:moveTo>
                    <a:lnTo>
                      <a:pt x="645043" y="4766"/>
                    </a:lnTo>
                    <a:lnTo>
                      <a:pt x="654599" y="1617"/>
                    </a:lnTo>
                    <a:lnTo>
                      <a:pt x="664364" y="42"/>
                    </a:lnTo>
                    <a:lnTo>
                      <a:pt x="674157" y="0"/>
                    </a:lnTo>
                    <a:lnTo>
                      <a:pt x="683798" y="1448"/>
                    </a:lnTo>
                    <a:lnTo>
                      <a:pt x="693107" y="4347"/>
                    </a:lnTo>
                    <a:lnTo>
                      <a:pt x="701902" y="8653"/>
                    </a:lnTo>
                    <a:lnTo>
                      <a:pt x="710004" y="14327"/>
                    </a:lnTo>
                    <a:lnTo>
                      <a:pt x="717232" y="21326"/>
                    </a:lnTo>
                    <a:lnTo>
                      <a:pt x="723405" y="29609"/>
                    </a:lnTo>
                    <a:lnTo>
                      <a:pt x="728168" y="38775"/>
                    </a:lnTo>
                    <a:lnTo>
                      <a:pt x="731316" y="48331"/>
                    </a:lnTo>
                    <a:lnTo>
                      <a:pt x="732890" y="58096"/>
                    </a:lnTo>
                    <a:lnTo>
                      <a:pt x="732931" y="67890"/>
                    </a:lnTo>
                    <a:lnTo>
                      <a:pt x="731481" y="77531"/>
                    </a:lnTo>
                    <a:lnTo>
                      <a:pt x="728580" y="86839"/>
                    </a:lnTo>
                    <a:lnTo>
                      <a:pt x="724272" y="95635"/>
                    </a:lnTo>
                    <a:lnTo>
                      <a:pt x="718597" y="103737"/>
                    </a:lnTo>
                    <a:lnTo>
                      <a:pt x="711597" y="110964"/>
                    </a:lnTo>
                    <a:lnTo>
                      <a:pt x="703313" y="117137"/>
                    </a:lnTo>
                    <a:lnTo>
                      <a:pt x="697890" y="120541"/>
                    </a:lnTo>
                    <a:lnTo>
                      <a:pt x="692480" y="123932"/>
                    </a:lnTo>
                    <a:lnTo>
                      <a:pt x="687057" y="127335"/>
                    </a:lnTo>
                    <a:lnTo>
                      <a:pt x="681660" y="130714"/>
                    </a:lnTo>
                    <a:lnTo>
                      <a:pt x="676250" y="134105"/>
                    </a:lnTo>
                    <a:lnTo>
                      <a:pt x="670865" y="137495"/>
                    </a:lnTo>
                    <a:lnTo>
                      <a:pt x="665468" y="140886"/>
                    </a:lnTo>
                    <a:lnTo>
                      <a:pt x="660095" y="144265"/>
                    </a:lnTo>
                    <a:lnTo>
                      <a:pt x="654711" y="147655"/>
                    </a:lnTo>
                    <a:lnTo>
                      <a:pt x="649351" y="151046"/>
                    </a:lnTo>
                    <a:lnTo>
                      <a:pt x="643992" y="154424"/>
                    </a:lnTo>
                    <a:lnTo>
                      <a:pt x="638645" y="157803"/>
                    </a:lnTo>
                    <a:lnTo>
                      <a:pt x="633311" y="161194"/>
                    </a:lnTo>
                    <a:lnTo>
                      <a:pt x="627977" y="164572"/>
                    </a:lnTo>
                    <a:lnTo>
                      <a:pt x="622656" y="167963"/>
                    </a:lnTo>
                    <a:lnTo>
                      <a:pt x="617347" y="171341"/>
                    </a:lnTo>
                    <a:lnTo>
                      <a:pt x="612064" y="174732"/>
                    </a:lnTo>
                    <a:lnTo>
                      <a:pt x="606781" y="178110"/>
                    </a:lnTo>
                    <a:lnTo>
                      <a:pt x="601510" y="181501"/>
                    </a:lnTo>
                    <a:lnTo>
                      <a:pt x="596252" y="184879"/>
                    </a:lnTo>
                    <a:lnTo>
                      <a:pt x="591007" y="188270"/>
                    </a:lnTo>
                    <a:lnTo>
                      <a:pt x="585788" y="191661"/>
                    </a:lnTo>
                    <a:lnTo>
                      <a:pt x="580568" y="195052"/>
                    </a:lnTo>
                    <a:lnTo>
                      <a:pt x="575374" y="198443"/>
                    </a:lnTo>
                    <a:lnTo>
                      <a:pt x="570192" y="201834"/>
                    </a:lnTo>
                    <a:lnTo>
                      <a:pt x="565023" y="205224"/>
                    </a:lnTo>
                    <a:lnTo>
                      <a:pt x="559880" y="208628"/>
                    </a:lnTo>
                    <a:lnTo>
                      <a:pt x="554749" y="212032"/>
                    </a:lnTo>
                    <a:lnTo>
                      <a:pt x="549631" y="215423"/>
                    </a:lnTo>
                    <a:lnTo>
                      <a:pt x="544538" y="218826"/>
                    </a:lnTo>
                    <a:lnTo>
                      <a:pt x="539458" y="222243"/>
                    </a:lnTo>
                    <a:lnTo>
                      <a:pt x="534404" y="225646"/>
                    </a:lnTo>
                    <a:lnTo>
                      <a:pt x="529374" y="229062"/>
                    </a:lnTo>
                    <a:lnTo>
                      <a:pt x="524358" y="232466"/>
                    </a:lnTo>
                    <a:lnTo>
                      <a:pt x="519367" y="235882"/>
                    </a:lnTo>
                    <a:lnTo>
                      <a:pt x="514388" y="239311"/>
                    </a:lnTo>
                    <a:lnTo>
                      <a:pt x="509435" y="242728"/>
                    </a:lnTo>
                    <a:lnTo>
                      <a:pt x="504508" y="246157"/>
                    </a:lnTo>
                    <a:lnTo>
                      <a:pt x="499606" y="249586"/>
                    </a:lnTo>
                    <a:lnTo>
                      <a:pt x="494729" y="253015"/>
                    </a:lnTo>
                    <a:lnTo>
                      <a:pt x="489877" y="256456"/>
                    </a:lnTo>
                    <a:lnTo>
                      <a:pt x="485039" y="259898"/>
                    </a:lnTo>
                    <a:lnTo>
                      <a:pt x="480238" y="263340"/>
                    </a:lnTo>
                    <a:lnTo>
                      <a:pt x="475463" y="266781"/>
                    </a:lnTo>
                    <a:lnTo>
                      <a:pt x="470700" y="270236"/>
                    </a:lnTo>
                    <a:lnTo>
                      <a:pt x="465976" y="273690"/>
                    </a:lnTo>
                    <a:lnTo>
                      <a:pt x="461277" y="277157"/>
                    </a:lnTo>
                    <a:lnTo>
                      <a:pt x="456603" y="280624"/>
                    </a:lnTo>
                    <a:lnTo>
                      <a:pt x="451968" y="284091"/>
                    </a:lnTo>
                    <a:lnTo>
                      <a:pt x="447358" y="287571"/>
                    </a:lnTo>
                    <a:lnTo>
                      <a:pt x="442773" y="291038"/>
                    </a:lnTo>
                    <a:lnTo>
                      <a:pt x="438214" y="294531"/>
                    </a:lnTo>
                    <a:lnTo>
                      <a:pt x="433693" y="298011"/>
                    </a:lnTo>
                    <a:lnTo>
                      <a:pt x="429197" y="301516"/>
                    </a:lnTo>
                    <a:lnTo>
                      <a:pt x="424739" y="305008"/>
                    </a:lnTo>
                    <a:lnTo>
                      <a:pt x="420319" y="308501"/>
                    </a:lnTo>
                    <a:lnTo>
                      <a:pt x="415925" y="312019"/>
                    </a:lnTo>
                    <a:lnTo>
                      <a:pt x="411556" y="315524"/>
                    </a:lnTo>
                    <a:lnTo>
                      <a:pt x="407226" y="319042"/>
                    </a:lnTo>
                    <a:lnTo>
                      <a:pt x="402946" y="322572"/>
                    </a:lnTo>
                    <a:lnTo>
                      <a:pt x="398678" y="326090"/>
                    </a:lnTo>
                    <a:lnTo>
                      <a:pt x="394462" y="329634"/>
                    </a:lnTo>
                    <a:lnTo>
                      <a:pt x="390271" y="333164"/>
                    </a:lnTo>
                    <a:lnTo>
                      <a:pt x="386118" y="336708"/>
                    </a:lnTo>
                    <a:lnTo>
                      <a:pt x="382004" y="340264"/>
                    </a:lnTo>
                    <a:lnTo>
                      <a:pt x="377927" y="343820"/>
                    </a:lnTo>
                    <a:lnTo>
                      <a:pt x="373888" y="347376"/>
                    </a:lnTo>
                    <a:lnTo>
                      <a:pt x="369888" y="350944"/>
                    </a:lnTo>
                    <a:lnTo>
                      <a:pt x="365925" y="354513"/>
                    </a:lnTo>
                    <a:lnTo>
                      <a:pt x="362001" y="358094"/>
                    </a:lnTo>
                    <a:lnTo>
                      <a:pt x="358115" y="361676"/>
                    </a:lnTo>
                    <a:lnTo>
                      <a:pt x="354267" y="365257"/>
                    </a:lnTo>
                    <a:lnTo>
                      <a:pt x="350469" y="368851"/>
                    </a:lnTo>
                    <a:lnTo>
                      <a:pt x="346698" y="372458"/>
                    </a:lnTo>
                    <a:lnTo>
                      <a:pt x="342989" y="376052"/>
                    </a:lnTo>
                    <a:lnTo>
                      <a:pt x="339306" y="379672"/>
                    </a:lnTo>
                    <a:lnTo>
                      <a:pt x="335674" y="383291"/>
                    </a:lnTo>
                    <a:lnTo>
                      <a:pt x="332080" y="386911"/>
                    </a:lnTo>
                    <a:lnTo>
                      <a:pt x="328524" y="390530"/>
                    </a:lnTo>
                    <a:lnTo>
                      <a:pt x="325019" y="394162"/>
                    </a:lnTo>
                    <a:lnTo>
                      <a:pt x="321564" y="397807"/>
                    </a:lnTo>
                    <a:lnTo>
                      <a:pt x="318148" y="401452"/>
                    </a:lnTo>
                    <a:lnTo>
                      <a:pt x="314770" y="405097"/>
                    </a:lnTo>
                    <a:lnTo>
                      <a:pt x="311442" y="408755"/>
                    </a:lnTo>
                    <a:lnTo>
                      <a:pt x="308166" y="412425"/>
                    </a:lnTo>
                    <a:lnTo>
                      <a:pt x="304927" y="416083"/>
                    </a:lnTo>
                    <a:lnTo>
                      <a:pt x="301739" y="419766"/>
                    </a:lnTo>
                    <a:lnTo>
                      <a:pt x="298602" y="423436"/>
                    </a:lnTo>
                    <a:lnTo>
                      <a:pt x="295504" y="427119"/>
                    </a:lnTo>
                    <a:lnTo>
                      <a:pt x="292456" y="430815"/>
                    </a:lnTo>
                    <a:lnTo>
                      <a:pt x="289459" y="434510"/>
                    </a:lnTo>
                    <a:lnTo>
                      <a:pt x="286512" y="438219"/>
                    </a:lnTo>
                    <a:lnTo>
                      <a:pt x="283617" y="441914"/>
                    </a:lnTo>
                    <a:lnTo>
                      <a:pt x="280759" y="445635"/>
                    </a:lnTo>
                    <a:lnTo>
                      <a:pt x="277953" y="449344"/>
                    </a:lnTo>
                    <a:lnTo>
                      <a:pt x="275209" y="453078"/>
                    </a:lnTo>
                    <a:lnTo>
                      <a:pt x="272504" y="456799"/>
                    </a:lnTo>
                    <a:lnTo>
                      <a:pt x="269850" y="460545"/>
                    </a:lnTo>
                    <a:lnTo>
                      <a:pt x="264516" y="468292"/>
                    </a:lnTo>
                    <a:lnTo>
                      <a:pt x="261811" y="472331"/>
                    </a:lnTo>
                    <a:lnTo>
                      <a:pt x="259042" y="476484"/>
                    </a:lnTo>
                    <a:lnTo>
                      <a:pt x="256274" y="480675"/>
                    </a:lnTo>
                    <a:lnTo>
                      <a:pt x="253518" y="484891"/>
                    </a:lnTo>
                    <a:lnTo>
                      <a:pt x="250749" y="489146"/>
                    </a:lnTo>
                    <a:lnTo>
                      <a:pt x="247993" y="493438"/>
                    </a:lnTo>
                    <a:lnTo>
                      <a:pt x="245225" y="497756"/>
                    </a:lnTo>
                    <a:lnTo>
                      <a:pt x="242469" y="502112"/>
                    </a:lnTo>
                    <a:lnTo>
                      <a:pt x="239725" y="506481"/>
                    </a:lnTo>
                    <a:lnTo>
                      <a:pt x="236982" y="510901"/>
                    </a:lnTo>
                    <a:lnTo>
                      <a:pt x="234252" y="515320"/>
                    </a:lnTo>
                    <a:lnTo>
                      <a:pt x="231521" y="519791"/>
                    </a:lnTo>
                    <a:lnTo>
                      <a:pt x="228816" y="524274"/>
                    </a:lnTo>
                    <a:lnTo>
                      <a:pt x="226111" y="528770"/>
                    </a:lnTo>
                    <a:lnTo>
                      <a:pt x="223419" y="533304"/>
                    </a:lnTo>
                    <a:lnTo>
                      <a:pt x="220739" y="537876"/>
                    </a:lnTo>
                    <a:lnTo>
                      <a:pt x="218084" y="542435"/>
                    </a:lnTo>
                    <a:lnTo>
                      <a:pt x="215443" y="547032"/>
                    </a:lnTo>
                    <a:lnTo>
                      <a:pt x="212801" y="551655"/>
                    </a:lnTo>
                    <a:lnTo>
                      <a:pt x="210198" y="556278"/>
                    </a:lnTo>
                    <a:lnTo>
                      <a:pt x="207620" y="560926"/>
                    </a:lnTo>
                    <a:lnTo>
                      <a:pt x="205042" y="565600"/>
                    </a:lnTo>
                    <a:lnTo>
                      <a:pt x="202502" y="570286"/>
                    </a:lnTo>
                    <a:lnTo>
                      <a:pt x="199974" y="574972"/>
                    </a:lnTo>
                    <a:lnTo>
                      <a:pt x="197485" y="579697"/>
                    </a:lnTo>
                    <a:lnTo>
                      <a:pt x="195009" y="584408"/>
                    </a:lnTo>
                    <a:lnTo>
                      <a:pt x="192558" y="589146"/>
                    </a:lnTo>
                    <a:lnTo>
                      <a:pt x="190145" y="593883"/>
                    </a:lnTo>
                    <a:lnTo>
                      <a:pt x="187757" y="598632"/>
                    </a:lnTo>
                    <a:lnTo>
                      <a:pt x="185407" y="603395"/>
                    </a:lnTo>
                    <a:lnTo>
                      <a:pt x="183071" y="608157"/>
                    </a:lnTo>
                    <a:lnTo>
                      <a:pt x="180785" y="612933"/>
                    </a:lnTo>
                    <a:lnTo>
                      <a:pt x="178524" y="617708"/>
                    </a:lnTo>
                    <a:lnTo>
                      <a:pt x="176302" y="622483"/>
                    </a:lnTo>
                    <a:lnTo>
                      <a:pt x="174105" y="627271"/>
                    </a:lnTo>
                    <a:lnTo>
                      <a:pt x="171958" y="632046"/>
                    </a:lnTo>
                    <a:lnTo>
                      <a:pt x="169837" y="636834"/>
                    </a:lnTo>
                    <a:lnTo>
                      <a:pt x="167767" y="641609"/>
                    </a:lnTo>
                    <a:lnTo>
                      <a:pt x="165723" y="646397"/>
                    </a:lnTo>
                    <a:lnTo>
                      <a:pt x="163728" y="651172"/>
                    </a:lnTo>
                    <a:lnTo>
                      <a:pt x="161786" y="655947"/>
                    </a:lnTo>
                    <a:lnTo>
                      <a:pt x="159868" y="660710"/>
                    </a:lnTo>
                    <a:lnTo>
                      <a:pt x="158001" y="665472"/>
                    </a:lnTo>
                    <a:lnTo>
                      <a:pt x="156185" y="670222"/>
                    </a:lnTo>
                    <a:lnTo>
                      <a:pt x="154419" y="674959"/>
                    </a:lnTo>
                    <a:lnTo>
                      <a:pt x="152692" y="679696"/>
                    </a:lnTo>
                    <a:lnTo>
                      <a:pt x="151016" y="684408"/>
                    </a:lnTo>
                    <a:lnTo>
                      <a:pt x="149390" y="689120"/>
                    </a:lnTo>
                    <a:lnTo>
                      <a:pt x="147816" y="693806"/>
                    </a:lnTo>
                    <a:lnTo>
                      <a:pt x="146292" y="698493"/>
                    </a:lnTo>
                    <a:lnTo>
                      <a:pt x="144818" y="703141"/>
                    </a:lnTo>
                    <a:lnTo>
                      <a:pt x="143396" y="707789"/>
                    </a:lnTo>
                    <a:lnTo>
                      <a:pt x="142024" y="712412"/>
                    </a:lnTo>
                    <a:lnTo>
                      <a:pt x="140716" y="717009"/>
                    </a:lnTo>
                    <a:lnTo>
                      <a:pt x="139459" y="721581"/>
                    </a:lnTo>
                    <a:lnTo>
                      <a:pt x="138265" y="726140"/>
                    </a:lnTo>
                    <a:lnTo>
                      <a:pt x="137122" y="730674"/>
                    </a:lnTo>
                    <a:lnTo>
                      <a:pt x="136043" y="735183"/>
                    </a:lnTo>
                    <a:lnTo>
                      <a:pt x="135014" y="739653"/>
                    </a:lnTo>
                    <a:lnTo>
                      <a:pt x="134049" y="744098"/>
                    </a:lnTo>
                    <a:lnTo>
                      <a:pt x="133147" y="748518"/>
                    </a:lnTo>
                    <a:lnTo>
                      <a:pt x="132296" y="752912"/>
                    </a:lnTo>
                    <a:lnTo>
                      <a:pt x="131509" y="757255"/>
                    </a:lnTo>
                    <a:lnTo>
                      <a:pt x="130785" y="761573"/>
                    </a:lnTo>
                    <a:lnTo>
                      <a:pt x="130124" y="765866"/>
                    </a:lnTo>
                    <a:lnTo>
                      <a:pt x="129527" y="770108"/>
                    </a:lnTo>
                    <a:lnTo>
                      <a:pt x="128994" y="774311"/>
                    </a:lnTo>
                    <a:lnTo>
                      <a:pt x="128524" y="778490"/>
                    </a:lnTo>
                    <a:lnTo>
                      <a:pt x="128118" y="782617"/>
                    </a:lnTo>
                    <a:lnTo>
                      <a:pt x="127762" y="786707"/>
                    </a:lnTo>
                    <a:lnTo>
                      <a:pt x="127483" y="790745"/>
                    </a:lnTo>
                    <a:lnTo>
                      <a:pt x="127267" y="794746"/>
                    </a:lnTo>
                    <a:lnTo>
                      <a:pt x="127114" y="798708"/>
                    </a:lnTo>
                    <a:lnTo>
                      <a:pt x="127026" y="802620"/>
                    </a:lnTo>
                    <a:lnTo>
                      <a:pt x="126987" y="806481"/>
                    </a:lnTo>
                    <a:lnTo>
                      <a:pt x="127026" y="810291"/>
                    </a:lnTo>
                    <a:lnTo>
                      <a:pt x="127127" y="814063"/>
                    </a:lnTo>
                    <a:lnTo>
                      <a:pt x="127292" y="817784"/>
                    </a:lnTo>
                    <a:lnTo>
                      <a:pt x="127521" y="821454"/>
                    </a:lnTo>
                    <a:lnTo>
                      <a:pt x="127813" y="825073"/>
                    </a:lnTo>
                    <a:lnTo>
                      <a:pt x="128169" y="828642"/>
                    </a:lnTo>
                    <a:lnTo>
                      <a:pt x="128575" y="832160"/>
                    </a:lnTo>
                    <a:lnTo>
                      <a:pt x="129058" y="835627"/>
                    </a:lnTo>
                    <a:lnTo>
                      <a:pt x="129591" y="839043"/>
                    </a:lnTo>
                    <a:lnTo>
                      <a:pt x="130201" y="842422"/>
                    </a:lnTo>
                    <a:lnTo>
                      <a:pt x="130861" y="845736"/>
                    </a:lnTo>
                    <a:lnTo>
                      <a:pt x="131585" y="849000"/>
                    </a:lnTo>
                    <a:lnTo>
                      <a:pt x="132372" y="852226"/>
                    </a:lnTo>
                    <a:lnTo>
                      <a:pt x="133223" y="855401"/>
                    </a:lnTo>
                    <a:lnTo>
                      <a:pt x="134138" y="858538"/>
                    </a:lnTo>
                    <a:lnTo>
                      <a:pt x="135103" y="861611"/>
                    </a:lnTo>
                    <a:lnTo>
                      <a:pt x="136144" y="864659"/>
                    </a:lnTo>
                    <a:lnTo>
                      <a:pt x="137236" y="867657"/>
                    </a:lnTo>
                    <a:lnTo>
                      <a:pt x="138392" y="870616"/>
                    </a:lnTo>
                    <a:lnTo>
                      <a:pt x="139624" y="873537"/>
                    </a:lnTo>
                    <a:lnTo>
                      <a:pt x="140919" y="876420"/>
                    </a:lnTo>
                    <a:lnTo>
                      <a:pt x="142291" y="879277"/>
                    </a:lnTo>
                    <a:lnTo>
                      <a:pt x="143713" y="882071"/>
                    </a:lnTo>
                    <a:lnTo>
                      <a:pt x="147193" y="888294"/>
                    </a:lnTo>
                    <a:lnTo>
                      <a:pt x="154691" y="907182"/>
                    </a:lnTo>
                    <a:lnTo>
                      <a:pt x="155877" y="926770"/>
                    </a:lnTo>
                    <a:lnTo>
                      <a:pt x="151114" y="945619"/>
                    </a:lnTo>
                    <a:lnTo>
                      <a:pt x="140766" y="962292"/>
                    </a:lnTo>
                    <a:lnTo>
                      <a:pt x="125197" y="975352"/>
                    </a:lnTo>
                    <a:lnTo>
                      <a:pt x="106309" y="982850"/>
                    </a:lnTo>
                    <a:lnTo>
                      <a:pt x="86721" y="984036"/>
                    </a:lnTo>
                    <a:lnTo>
                      <a:pt x="67872" y="979274"/>
                    </a:lnTo>
                    <a:lnTo>
                      <a:pt x="51199" y="968926"/>
                    </a:lnTo>
                    <a:lnTo>
                      <a:pt x="38138" y="953356"/>
                    </a:lnTo>
                    <a:lnTo>
                      <a:pt x="32309" y="943069"/>
                    </a:lnTo>
                    <a:lnTo>
                      <a:pt x="29413" y="937481"/>
                    </a:lnTo>
                    <a:lnTo>
                      <a:pt x="26670" y="931880"/>
                    </a:lnTo>
                    <a:lnTo>
                      <a:pt x="24067" y="926216"/>
                    </a:lnTo>
                    <a:lnTo>
                      <a:pt x="21615" y="920514"/>
                    </a:lnTo>
                    <a:lnTo>
                      <a:pt x="19304" y="914773"/>
                    </a:lnTo>
                    <a:lnTo>
                      <a:pt x="17132" y="908995"/>
                    </a:lnTo>
                    <a:lnTo>
                      <a:pt x="15100" y="903191"/>
                    </a:lnTo>
                    <a:lnTo>
                      <a:pt x="13208" y="897336"/>
                    </a:lnTo>
                    <a:lnTo>
                      <a:pt x="11456" y="891494"/>
                    </a:lnTo>
                    <a:lnTo>
                      <a:pt x="9830" y="885589"/>
                    </a:lnTo>
                    <a:lnTo>
                      <a:pt x="8344" y="879696"/>
                    </a:lnTo>
                    <a:lnTo>
                      <a:pt x="6985" y="873765"/>
                    </a:lnTo>
                    <a:lnTo>
                      <a:pt x="5766" y="867822"/>
                    </a:lnTo>
                    <a:lnTo>
                      <a:pt x="4661" y="861865"/>
                    </a:lnTo>
                    <a:lnTo>
                      <a:pt x="3683" y="855909"/>
                    </a:lnTo>
                    <a:lnTo>
                      <a:pt x="2832" y="849927"/>
                    </a:lnTo>
                    <a:lnTo>
                      <a:pt x="2083" y="843946"/>
                    </a:lnTo>
                    <a:lnTo>
                      <a:pt x="1461" y="837977"/>
                    </a:lnTo>
                    <a:lnTo>
                      <a:pt x="953" y="831982"/>
                    </a:lnTo>
                    <a:lnTo>
                      <a:pt x="559" y="825988"/>
                    </a:lnTo>
                    <a:lnTo>
                      <a:pt x="267" y="819993"/>
                    </a:lnTo>
                    <a:lnTo>
                      <a:pt x="89" y="813999"/>
                    </a:lnTo>
                    <a:lnTo>
                      <a:pt x="0" y="808017"/>
                    </a:lnTo>
                    <a:lnTo>
                      <a:pt x="26" y="802010"/>
                    </a:lnTo>
                    <a:lnTo>
                      <a:pt x="140" y="796029"/>
                    </a:lnTo>
                    <a:lnTo>
                      <a:pt x="356" y="790047"/>
                    </a:lnTo>
                    <a:lnTo>
                      <a:pt x="661" y="784065"/>
                    </a:lnTo>
                    <a:lnTo>
                      <a:pt x="1054" y="778096"/>
                    </a:lnTo>
                    <a:lnTo>
                      <a:pt x="1550" y="772127"/>
                    </a:lnTo>
                    <a:lnTo>
                      <a:pt x="2121" y="766158"/>
                    </a:lnTo>
                    <a:lnTo>
                      <a:pt x="2781" y="760202"/>
                    </a:lnTo>
                    <a:lnTo>
                      <a:pt x="3518" y="754258"/>
                    </a:lnTo>
                    <a:lnTo>
                      <a:pt x="4344" y="748302"/>
                    </a:lnTo>
                    <a:lnTo>
                      <a:pt x="5245" y="742371"/>
                    </a:lnTo>
                    <a:lnTo>
                      <a:pt x="6223" y="736440"/>
                    </a:lnTo>
                    <a:lnTo>
                      <a:pt x="7290" y="730522"/>
                    </a:lnTo>
                    <a:lnTo>
                      <a:pt x="8408" y="724616"/>
                    </a:lnTo>
                    <a:lnTo>
                      <a:pt x="9614" y="718711"/>
                    </a:lnTo>
                    <a:lnTo>
                      <a:pt x="10884" y="712818"/>
                    </a:lnTo>
                    <a:lnTo>
                      <a:pt x="12218" y="706938"/>
                    </a:lnTo>
                    <a:lnTo>
                      <a:pt x="13615" y="701071"/>
                    </a:lnTo>
                    <a:lnTo>
                      <a:pt x="15088" y="695203"/>
                    </a:lnTo>
                    <a:lnTo>
                      <a:pt x="16625" y="689361"/>
                    </a:lnTo>
                    <a:lnTo>
                      <a:pt x="18212" y="683519"/>
                    </a:lnTo>
                    <a:lnTo>
                      <a:pt x="19863" y="677690"/>
                    </a:lnTo>
                    <a:lnTo>
                      <a:pt x="21577" y="671873"/>
                    </a:lnTo>
                    <a:lnTo>
                      <a:pt x="23343" y="666069"/>
                    </a:lnTo>
                    <a:lnTo>
                      <a:pt x="25171" y="660266"/>
                    </a:lnTo>
                    <a:lnTo>
                      <a:pt x="27051" y="654500"/>
                    </a:lnTo>
                    <a:lnTo>
                      <a:pt x="28982" y="648734"/>
                    </a:lnTo>
                    <a:lnTo>
                      <a:pt x="30963" y="642981"/>
                    </a:lnTo>
                    <a:lnTo>
                      <a:pt x="32995" y="637240"/>
                    </a:lnTo>
                    <a:lnTo>
                      <a:pt x="35077" y="631513"/>
                    </a:lnTo>
                    <a:lnTo>
                      <a:pt x="37211" y="625810"/>
                    </a:lnTo>
                    <a:lnTo>
                      <a:pt x="39383" y="620108"/>
                    </a:lnTo>
                    <a:lnTo>
                      <a:pt x="41605" y="614431"/>
                    </a:lnTo>
                    <a:lnTo>
                      <a:pt x="43866" y="608767"/>
                    </a:lnTo>
                    <a:lnTo>
                      <a:pt x="46165" y="603128"/>
                    </a:lnTo>
                    <a:lnTo>
                      <a:pt x="48514" y="597502"/>
                    </a:lnTo>
                    <a:lnTo>
                      <a:pt x="50902" y="591889"/>
                    </a:lnTo>
                    <a:lnTo>
                      <a:pt x="53327" y="586301"/>
                    </a:lnTo>
                    <a:lnTo>
                      <a:pt x="55791" y="580725"/>
                    </a:lnTo>
                    <a:lnTo>
                      <a:pt x="58281" y="575163"/>
                    </a:lnTo>
                    <a:lnTo>
                      <a:pt x="60808" y="569638"/>
                    </a:lnTo>
                    <a:lnTo>
                      <a:pt x="63386" y="564114"/>
                    </a:lnTo>
                    <a:lnTo>
                      <a:pt x="65977" y="558627"/>
                    </a:lnTo>
                    <a:lnTo>
                      <a:pt x="68606" y="553154"/>
                    </a:lnTo>
                    <a:lnTo>
                      <a:pt x="71260" y="547705"/>
                    </a:lnTo>
                    <a:lnTo>
                      <a:pt x="73952" y="542282"/>
                    </a:lnTo>
                    <a:lnTo>
                      <a:pt x="76657" y="536872"/>
                    </a:lnTo>
                    <a:lnTo>
                      <a:pt x="79401" y="531488"/>
                    </a:lnTo>
                    <a:lnTo>
                      <a:pt x="82169" y="526128"/>
                    </a:lnTo>
                    <a:lnTo>
                      <a:pt x="84963" y="520794"/>
                    </a:lnTo>
                    <a:lnTo>
                      <a:pt x="87770" y="515498"/>
                    </a:lnTo>
                    <a:lnTo>
                      <a:pt x="90602" y="510215"/>
                    </a:lnTo>
                    <a:lnTo>
                      <a:pt x="93460" y="504957"/>
                    </a:lnTo>
                    <a:lnTo>
                      <a:pt x="96330" y="499738"/>
                    </a:lnTo>
                    <a:lnTo>
                      <a:pt x="99225" y="494543"/>
                    </a:lnTo>
                    <a:lnTo>
                      <a:pt x="102134" y="489362"/>
                    </a:lnTo>
                    <a:lnTo>
                      <a:pt x="105055" y="484231"/>
                    </a:lnTo>
                    <a:lnTo>
                      <a:pt x="107988" y="479113"/>
                    </a:lnTo>
                    <a:lnTo>
                      <a:pt x="110947" y="474033"/>
                    </a:lnTo>
                    <a:lnTo>
                      <a:pt x="113906" y="468991"/>
                    </a:lnTo>
                    <a:lnTo>
                      <a:pt x="116878" y="463974"/>
                    </a:lnTo>
                    <a:lnTo>
                      <a:pt x="119875" y="458996"/>
                    </a:lnTo>
                    <a:lnTo>
                      <a:pt x="122873" y="454043"/>
                    </a:lnTo>
                    <a:lnTo>
                      <a:pt x="125870" y="449128"/>
                    </a:lnTo>
                    <a:lnTo>
                      <a:pt x="128880" y="444238"/>
                    </a:lnTo>
                    <a:lnTo>
                      <a:pt x="131890" y="439400"/>
                    </a:lnTo>
                    <a:lnTo>
                      <a:pt x="134912" y="434586"/>
                    </a:lnTo>
                    <a:lnTo>
                      <a:pt x="137935" y="429811"/>
                    </a:lnTo>
                    <a:lnTo>
                      <a:pt x="140957" y="425074"/>
                    </a:lnTo>
                    <a:lnTo>
                      <a:pt x="143980" y="420388"/>
                    </a:lnTo>
                    <a:lnTo>
                      <a:pt x="147003" y="415727"/>
                    </a:lnTo>
                    <a:lnTo>
                      <a:pt x="150038" y="411104"/>
                    </a:lnTo>
                    <a:lnTo>
                      <a:pt x="153048" y="406532"/>
                    </a:lnTo>
                    <a:lnTo>
                      <a:pt x="156070" y="401986"/>
                    </a:lnTo>
                    <a:lnTo>
                      <a:pt x="159144" y="397401"/>
                    </a:lnTo>
                    <a:lnTo>
                      <a:pt x="165545" y="388079"/>
                    </a:lnTo>
                    <a:lnTo>
                      <a:pt x="168910" y="383329"/>
                    </a:lnTo>
                    <a:lnTo>
                      <a:pt x="172326" y="378605"/>
                    </a:lnTo>
                    <a:lnTo>
                      <a:pt x="175781" y="373919"/>
                    </a:lnTo>
                    <a:lnTo>
                      <a:pt x="179299" y="369245"/>
                    </a:lnTo>
                    <a:lnTo>
                      <a:pt x="182855" y="364610"/>
                    </a:lnTo>
                    <a:lnTo>
                      <a:pt x="186462" y="359999"/>
                    </a:lnTo>
                    <a:lnTo>
                      <a:pt x="190106" y="355415"/>
                    </a:lnTo>
                    <a:lnTo>
                      <a:pt x="193789" y="350855"/>
                    </a:lnTo>
                    <a:lnTo>
                      <a:pt x="197523" y="346321"/>
                    </a:lnTo>
                    <a:lnTo>
                      <a:pt x="201308" y="341813"/>
                    </a:lnTo>
                    <a:lnTo>
                      <a:pt x="205118" y="337343"/>
                    </a:lnTo>
                    <a:lnTo>
                      <a:pt x="208979" y="332885"/>
                    </a:lnTo>
                    <a:lnTo>
                      <a:pt x="212877" y="328453"/>
                    </a:lnTo>
                    <a:lnTo>
                      <a:pt x="216827" y="324046"/>
                    </a:lnTo>
                    <a:lnTo>
                      <a:pt x="220803" y="319677"/>
                    </a:lnTo>
                    <a:lnTo>
                      <a:pt x="224815" y="315308"/>
                    </a:lnTo>
                    <a:lnTo>
                      <a:pt x="228880" y="310977"/>
                    </a:lnTo>
                    <a:lnTo>
                      <a:pt x="232969" y="306672"/>
                    </a:lnTo>
                    <a:lnTo>
                      <a:pt x="237109" y="302380"/>
                    </a:lnTo>
                    <a:lnTo>
                      <a:pt x="241275" y="298112"/>
                    </a:lnTo>
                    <a:lnTo>
                      <a:pt x="245479" y="293871"/>
                    </a:lnTo>
                    <a:lnTo>
                      <a:pt x="249720" y="289654"/>
                    </a:lnTo>
                    <a:lnTo>
                      <a:pt x="253987" y="285450"/>
                    </a:lnTo>
                    <a:lnTo>
                      <a:pt x="258306" y="281272"/>
                    </a:lnTo>
                    <a:lnTo>
                      <a:pt x="262649" y="277119"/>
                    </a:lnTo>
                    <a:lnTo>
                      <a:pt x="267030" y="272966"/>
                    </a:lnTo>
                    <a:lnTo>
                      <a:pt x="271425" y="268852"/>
                    </a:lnTo>
                    <a:lnTo>
                      <a:pt x="275870" y="264762"/>
                    </a:lnTo>
                    <a:lnTo>
                      <a:pt x="280340" y="260673"/>
                    </a:lnTo>
                    <a:lnTo>
                      <a:pt x="284849" y="256621"/>
                    </a:lnTo>
                    <a:lnTo>
                      <a:pt x="289382" y="252570"/>
                    </a:lnTo>
                    <a:lnTo>
                      <a:pt x="293942" y="248557"/>
                    </a:lnTo>
                    <a:lnTo>
                      <a:pt x="298526" y="244544"/>
                    </a:lnTo>
                    <a:lnTo>
                      <a:pt x="303149" y="240556"/>
                    </a:lnTo>
                    <a:lnTo>
                      <a:pt x="307797" y="236581"/>
                    </a:lnTo>
                    <a:lnTo>
                      <a:pt x="312471" y="232631"/>
                    </a:lnTo>
                    <a:lnTo>
                      <a:pt x="317183" y="228694"/>
                    </a:lnTo>
                    <a:lnTo>
                      <a:pt x="321907" y="224782"/>
                    </a:lnTo>
                    <a:lnTo>
                      <a:pt x="326670" y="220871"/>
                    </a:lnTo>
                    <a:lnTo>
                      <a:pt x="331445" y="216985"/>
                    </a:lnTo>
                    <a:lnTo>
                      <a:pt x="336258" y="213111"/>
                    </a:lnTo>
                    <a:lnTo>
                      <a:pt x="341084" y="209250"/>
                    </a:lnTo>
                    <a:lnTo>
                      <a:pt x="345948" y="205415"/>
                    </a:lnTo>
                    <a:lnTo>
                      <a:pt x="350825" y="201580"/>
                    </a:lnTo>
                    <a:lnTo>
                      <a:pt x="355727" y="197770"/>
                    </a:lnTo>
                    <a:lnTo>
                      <a:pt x="360655" y="193960"/>
                    </a:lnTo>
                    <a:lnTo>
                      <a:pt x="365595" y="190175"/>
                    </a:lnTo>
                    <a:lnTo>
                      <a:pt x="370574" y="186403"/>
                    </a:lnTo>
                    <a:lnTo>
                      <a:pt x="375565" y="182644"/>
                    </a:lnTo>
                    <a:lnTo>
                      <a:pt x="380581" y="178897"/>
                    </a:lnTo>
                    <a:lnTo>
                      <a:pt x="385610" y="175164"/>
                    </a:lnTo>
                    <a:lnTo>
                      <a:pt x="390652" y="171443"/>
                    </a:lnTo>
                    <a:lnTo>
                      <a:pt x="395732" y="167734"/>
                    </a:lnTo>
                    <a:lnTo>
                      <a:pt x="400812" y="164038"/>
                    </a:lnTo>
                    <a:lnTo>
                      <a:pt x="405930" y="160355"/>
                    </a:lnTo>
                    <a:lnTo>
                      <a:pt x="411048" y="156672"/>
                    </a:lnTo>
                    <a:lnTo>
                      <a:pt x="416192" y="153015"/>
                    </a:lnTo>
                    <a:lnTo>
                      <a:pt x="421348" y="149357"/>
                    </a:lnTo>
                    <a:lnTo>
                      <a:pt x="426530" y="145712"/>
                    </a:lnTo>
                    <a:lnTo>
                      <a:pt x="431724" y="142093"/>
                    </a:lnTo>
                    <a:lnTo>
                      <a:pt x="436931" y="138461"/>
                    </a:lnTo>
                    <a:lnTo>
                      <a:pt x="442151" y="134854"/>
                    </a:lnTo>
                    <a:lnTo>
                      <a:pt x="447383" y="131247"/>
                    </a:lnTo>
                    <a:lnTo>
                      <a:pt x="452641" y="127666"/>
                    </a:lnTo>
                    <a:lnTo>
                      <a:pt x="457899" y="124071"/>
                    </a:lnTo>
                    <a:lnTo>
                      <a:pt x="463182" y="120503"/>
                    </a:lnTo>
                    <a:lnTo>
                      <a:pt x="468465" y="116934"/>
                    </a:lnTo>
                    <a:lnTo>
                      <a:pt x="473761" y="113378"/>
                    </a:lnTo>
                    <a:lnTo>
                      <a:pt x="479082" y="109822"/>
                    </a:lnTo>
                    <a:lnTo>
                      <a:pt x="484403" y="106279"/>
                    </a:lnTo>
                    <a:lnTo>
                      <a:pt x="489738" y="102748"/>
                    </a:lnTo>
                    <a:lnTo>
                      <a:pt x="495084" y="99230"/>
                    </a:lnTo>
                    <a:lnTo>
                      <a:pt x="500431" y="95712"/>
                    </a:lnTo>
                    <a:lnTo>
                      <a:pt x="505791" y="92194"/>
                    </a:lnTo>
                    <a:lnTo>
                      <a:pt x="511162" y="88689"/>
                    </a:lnTo>
                    <a:lnTo>
                      <a:pt x="516534" y="85197"/>
                    </a:lnTo>
                    <a:lnTo>
                      <a:pt x="521932" y="81704"/>
                    </a:lnTo>
                    <a:lnTo>
                      <a:pt x="527317" y="78224"/>
                    </a:lnTo>
                    <a:lnTo>
                      <a:pt x="532727" y="74732"/>
                    </a:lnTo>
                    <a:lnTo>
                      <a:pt x="538125" y="71265"/>
                    </a:lnTo>
                    <a:lnTo>
                      <a:pt x="543535" y="67798"/>
                    </a:lnTo>
                    <a:lnTo>
                      <a:pt x="548958" y="64331"/>
                    </a:lnTo>
                    <a:lnTo>
                      <a:pt x="554368" y="60876"/>
                    </a:lnTo>
                    <a:lnTo>
                      <a:pt x="559791" y="57435"/>
                    </a:lnTo>
                    <a:lnTo>
                      <a:pt x="565226" y="53980"/>
                    </a:lnTo>
                    <a:lnTo>
                      <a:pt x="570649" y="50538"/>
                    </a:lnTo>
                    <a:lnTo>
                      <a:pt x="576085" y="47097"/>
                    </a:lnTo>
                    <a:lnTo>
                      <a:pt x="581520" y="43668"/>
                    </a:lnTo>
                    <a:lnTo>
                      <a:pt x="586956" y="40239"/>
                    </a:lnTo>
                    <a:lnTo>
                      <a:pt x="592392" y="36810"/>
                    </a:lnTo>
                    <a:lnTo>
                      <a:pt x="597840" y="33394"/>
                    </a:lnTo>
                    <a:lnTo>
                      <a:pt x="603276" y="29977"/>
                    </a:lnTo>
                    <a:lnTo>
                      <a:pt x="608711" y="26561"/>
                    </a:lnTo>
                    <a:lnTo>
                      <a:pt x="614147" y="23145"/>
                    </a:lnTo>
                    <a:lnTo>
                      <a:pt x="619582" y="19728"/>
                    </a:lnTo>
                    <a:lnTo>
                      <a:pt x="625018" y="16337"/>
                    </a:lnTo>
                    <a:lnTo>
                      <a:pt x="630453" y="12921"/>
                    </a:lnTo>
                    <a:lnTo>
                      <a:pt x="635876" y="9530"/>
                    </a:lnTo>
                    <a:close/>
                  </a:path>
                </a:pathLst>
              </a:custGeom>
              <a:solidFill>
                <a:schemeClr val="accent1"/>
              </a:solidFill>
              <a:ln w="127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5" name="TextBox 72">
              <a:extLst>
                <a:ext uri="{FF2B5EF4-FFF2-40B4-BE49-F238E27FC236}">
                  <a16:creationId xmlns:a16="http://schemas.microsoft.com/office/drawing/2014/main" id="{BF48A464-9678-AD35-8026-D5C199640AF8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888903" y="872829"/>
              <a:ext cx="543799" cy="131728"/>
            </a:xfrm>
            <a:custGeom>
              <a:avLst/>
              <a:gdLst/>
              <a:ahLst/>
              <a:cxnLst/>
              <a:rect l="l" t="t" r="r" b="b"/>
              <a:pathLst>
                <a:path w="4545787" h="1119226">
                  <a:moveTo>
                    <a:pt x="41453" y="1004621"/>
                  </a:moveTo>
                  <a:lnTo>
                    <a:pt x="201168" y="1004621"/>
                  </a:lnTo>
                  <a:cubicBezTo>
                    <a:pt x="213360" y="1004621"/>
                    <a:pt x="223520" y="1008685"/>
                    <a:pt x="231648" y="1016813"/>
                  </a:cubicBezTo>
                  <a:cubicBezTo>
                    <a:pt x="239776" y="1024941"/>
                    <a:pt x="243840" y="1034695"/>
                    <a:pt x="243840" y="1046074"/>
                  </a:cubicBezTo>
                  <a:lnTo>
                    <a:pt x="243840" y="1076554"/>
                  </a:lnTo>
                  <a:cubicBezTo>
                    <a:pt x="243840" y="1087933"/>
                    <a:pt x="239776" y="1097890"/>
                    <a:pt x="231648" y="1106424"/>
                  </a:cubicBezTo>
                  <a:cubicBezTo>
                    <a:pt x="223520" y="1114959"/>
                    <a:pt x="213360" y="1119226"/>
                    <a:pt x="201168" y="1119226"/>
                  </a:cubicBezTo>
                  <a:lnTo>
                    <a:pt x="41453" y="1119226"/>
                  </a:lnTo>
                  <a:cubicBezTo>
                    <a:pt x="30074" y="1119226"/>
                    <a:pt x="20320" y="1114959"/>
                    <a:pt x="12192" y="1106424"/>
                  </a:cubicBezTo>
                  <a:cubicBezTo>
                    <a:pt x="4064" y="1097890"/>
                    <a:pt x="0" y="1087933"/>
                    <a:pt x="0" y="1076554"/>
                  </a:cubicBezTo>
                  <a:lnTo>
                    <a:pt x="0" y="1046074"/>
                  </a:lnTo>
                  <a:cubicBezTo>
                    <a:pt x="0" y="1034695"/>
                    <a:pt x="4064" y="1024941"/>
                    <a:pt x="12192" y="1016813"/>
                  </a:cubicBezTo>
                  <a:cubicBezTo>
                    <a:pt x="20320" y="1008685"/>
                    <a:pt x="30074" y="1004621"/>
                    <a:pt x="41453" y="1004621"/>
                  </a:cubicBezTo>
                  <a:close/>
                  <a:moveTo>
                    <a:pt x="1404061" y="813207"/>
                  </a:moveTo>
                  <a:cubicBezTo>
                    <a:pt x="1392682" y="813207"/>
                    <a:pt x="1382928" y="815239"/>
                    <a:pt x="1374800" y="819303"/>
                  </a:cubicBezTo>
                  <a:cubicBezTo>
                    <a:pt x="1366672" y="823367"/>
                    <a:pt x="1362609" y="828244"/>
                    <a:pt x="1362609" y="833933"/>
                  </a:cubicBezTo>
                  <a:cubicBezTo>
                    <a:pt x="1362609" y="839623"/>
                    <a:pt x="1366063" y="846532"/>
                    <a:pt x="1372972" y="854660"/>
                  </a:cubicBezTo>
                  <a:cubicBezTo>
                    <a:pt x="1379881" y="862788"/>
                    <a:pt x="1388212" y="870103"/>
                    <a:pt x="1397965" y="876605"/>
                  </a:cubicBezTo>
                  <a:lnTo>
                    <a:pt x="1438199" y="899770"/>
                  </a:lnTo>
                  <a:cubicBezTo>
                    <a:pt x="1447952" y="906272"/>
                    <a:pt x="1459941" y="909524"/>
                    <a:pt x="1474165" y="909524"/>
                  </a:cubicBezTo>
                  <a:cubicBezTo>
                    <a:pt x="1488389" y="909524"/>
                    <a:pt x="1501191" y="906272"/>
                    <a:pt x="1512570" y="899770"/>
                  </a:cubicBezTo>
                  <a:lnTo>
                    <a:pt x="1549146" y="877824"/>
                  </a:lnTo>
                  <a:cubicBezTo>
                    <a:pt x="1558900" y="871322"/>
                    <a:pt x="1567637" y="863804"/>
                    <a:pt x="1575359" y="855269"/>
                  </a:cubicBezTo>
                  <a:cubicBezTo>
                    <a:pt x="1583080" y="846735"/>
                    <a:pt x="1586941" y="839623"/>
                    <a:pt x="1586941" y="833933"/>
                  </a:cubicBezTo>
                  <a:cubicBezTo>
                    <a:pt x="1586941" y="828244"/>
                    <a:pt x="1582471" y="823367"/>
                    <a:pt x="1573530" y="819303"/>
                  </a:cubicBezTo>
                  <a:cubicBezTo>
                    <a:pt x="1564589" y="815239"/>
                    <a:pt x="1554429" y="813207"/>
                    <a:pt x="1543050" y="813207"/>
                  </a:cubicBezTo>
                  <a:close/>
                  <a:moveTo>
                    <a:pt x="1304087" y="659588"/>
                  </a:moveTo>
                  <a:lnTo>
                    <a:pt x="1318717" y="659588"/>
                  </a:lnTo>
                  <a:cubicBezTo>
                    <a:pt x="1330097" y="659588"/>
                    <a:pt x="1340256" y="661620"/>
                    <a:pt x="1349197" y="665684"/>
                  </a:cubicBezTo>
                  <a:cubicBezTo>
                    <a:pt x="1358138" y="669748"/>
                    <a:pt x="1362609" y="674218"/>
                    <a:pt x="1362609" y="679095"/>
                  </a:cubicBezTo>
                  <a:cubicBezTo>
                    <a:pt x="1362609" y="685597"/>
                    <a:pt x="1366672" y="690677"/>
                    <a:pt x="1374800" y="694335"/>
                  </a:cubicBezTo>
                  <a:cubicBezTo>
                    <a:pt x="1382928" y="697992"/>
                    <a:pt x="1392682" y="699821"/>
                    <a:pt x="1404061" y="699821"/>
                  </a:cubicBezTo>
                  <a:lnTo>
                    <a:pt x="1543050" y="699821"/>
                  </a:lnTo>
                  <a:cubicBezTo>
                    <a:pt x="1554429" y="699821"/>
                    <a:pt x="1564589" y="697992"/>
                    <a:pt x="1573530" y="694335"/>
                  </a:cubicBezTo>
                  <a:cubicBezTo>
                    <a:pt x="1582471" y="690677"/>
                    <a:pt x="1586941" y="685597"/>
                    <a:pt x="1586941" y="679095"/>
                  </a:cubicBezTo>
                  <a:cubicBezTo>
                    <a:pt x="1586941" y="674218"/>
                    <a:pt x="1591005" y="669748"/>
                    <a:pt x="1599133" y="665684"/>
                  </a:cubicBezTo>
                  <a:cubicBezTo>
                    <a:pt x="1607261" y="661620"/>
                    <a:pt x="1617015" y="659588"/>
                    <a:pt x="1628394" y="659588"/>
                  </a:cubicBezTo>
                  <a:lnTo>
                    <a:pt x="1644244" y="659588"/>
                  </a:lnTo>
                  <a:cubicBezTo>
                    <a:pt x="1655623" y="659588"/>
                    <a:pt x="1665783" y="661620"/>
                    <a:pt x="1674724" y="665684"/>
                  </a:cubicBezTo>
                  <a:cubicBezTo>
                    <a:pt x="1683665" y="669748"/>
                    <a:pt x="1688135" y="674218"/>
                    <a:pt x="1688135" y="679095"/>
                  </a:cubicBezTo>
                  <a:cubicBezTo>
                    <a:pt x="1688135" y="692912"/>
                    <a:pt x="1697888" y="699821"/>
                    <a:pt x="1717396" y="699821"/>
                  </a:cubicBezTo>
                  <a:cubicBezTo>
                    <a:pt x="1725524" y="699821"/>
                    <a:pt x="1732229" y="704088"/>
                    <a:pt x="1737513" y="712623"/>
                  </a:cubicBezTo>
                  <a:cubicBezTo>
                    <a:pt x="1742796" y="721157"/>
                    <a:pt x="1745437" y="731520"/>
                    <a:pt x="1745437" y="743712"/>
                  </a:cubicBezTo>
                  <a:lnTo>
                    <a:pt x="1745437" y="769316"/>
                  </a:lnTo>
                  <a:cubicBezTo>
                    <a:pt x="1745437" y="781508"/>
                    <a:pt x="1742796" y="791871"/>
                    <a:pt x="1737513" y="800405"/>
                  </a:cubicBezTo>
                  <a:cubicBezTo>
                    <a:pt x="1732229" y="808940"/>
                    <a:pt x="1725524" y="813207"/>
                    <a:pt x="1717396" y="813207"/>
                  </a:cubicBezTo>
                  <a:cubicBezTo>
                    <a:pt x="1708455" y="813207"/>
                    <a:pt x="1701343" y="817499"/>
                    <a:pt x="1696060" y="826085"/>
                  </a:cubicBezTo>
                  <a:cubicBezTo>
                    <a:pt x="1690777" y="834670"/>
                    <a:pt x="1688135" y="845096"/>
                    <a:pt x="1688135" y="857365"/>
                  </a:cubicBezTo>
                  <a:lnTo>
                    <a:pt x="1688135" y="864718"/>
                  </a:lnTo>
                  <a:cubicBezTo>
                    <a:pt x="1688135" y="876161"/>
                    <a:pt x="1684477" y="888426"/>
                    <a:pt x="1677162" y="901513"/>
                  </a:cubicBezTo>
                  <a:cubicBezTo>
                    <a:pt x="1669847" y="914600"/>
                    <a:pt x="1660906" y="924414"/>
                    <a:pt x="1650340" y="930955"/>
                  </a:cubicBezTo>
                  <a:lnTo>
                    <a:pt x="1608887" y="957930"/>
                  </a:lnTo>
                  <a:cubicBezTo>
                    <a:pt x="1598321" y="963657"/>
                    <a:pt x="1593037" y="970814"/>
                    <a:pt x="1593037" y="979399"/>
                  </a:cubicBezTo>
                  <a:cubicBezTo>
                    <a:pt x="1593037" y="987984"/>
                    <a:pt x="1597508" y="994728"/>
                    <a:pt x="1606449" y="999630"/>
                  </a:cubicBezTo>
                  <a:cubicBezTo>
                    <a:pt x="1615389" y="1005358"/>
                    <a:pt x="1627175" y="1009857"/>
                    <a:pt x="1641805" y="1013127"/>
                  </a:cubicBezTo>
                  <a:cubicBezTo>
                    <a:pt x="1656436" y="1016397"/>
                    <a:pt x="1669440" y="1018032"/>
                    <a:pt x="1680820" y="1018032"/>
                  </a:cubicBezTo>
                  <a:lnTo>
                    <a:pt x="1701546" y="1018032"/>
                  </a:lnTo>
                  <a:cubicBezTo>
                    <a:pt x="1713738" y="1018032"/>
                    <a:pt x="1724101" y="1022049"/>
                    <a:pt x="1732636" y="1030081"/>
                  </a:cubicBezTo>
                  <a:cubicBezTo>
                    <a:pt x="1741170" y="1038114"/>
                    <a:pt x="1745437" y="1047750"/>
                    <a:pt x="1745437" y="1058990"/>
                  </a:cubicBezTo>
                  <a:lnTo>
                    <a:pt x="1745437" y="1077068"/>
                  </a:lnTo>
                  <a:cubicBezTo>
                    <a:pt x="1745437" y="1088308"/>
                    <a:pt x="1741170" y="1098144"/>
                    <a:pt x="1732636" y="1106577"/>
                  </a:cubicBezTo>
                  <a:cubicBezTo>
                    <a:pt x="1724101" y="1115010"/>
                    <a:pt x="1713738" y="1119226"/>
                    <a:pt x="1701546" y="1119226"/>
                  </a:cubicBezTo>
                  <a:lnTo>
                    <a:pt x="1649120" y="1119226"/>
                  </a:lnTo>
                  <a:cubicBezTo>
                    <a:pt x="1636929" y="1119226"/>
                    <a:pt x="1622908" y="1116991"/>
                    <a:pt x="1607058" y="1112520"/>
                  </a:cubicBezTo>
                  <a:cubicBezTo>
                    <a:pt x="1591209" y="1108050"/>
                    <a:pt x="1578407" y="1102564"/>
                    <a:pt x="1568653" y="1096061"/>
                  </a:cubicBezTo>
                  <a:lnTo>
                    <a:pt x="1513789" y="1063143"/>
                  </a:lnTo>
                  <a:cubicBezTo>
                    <a:pt x="1504036" y="1056640"/>
                    <a:pt x="1492250" y="1053389"/>
                    <a:pt x="1478433" y="1053389"/>
                  </a:cubicBezTo>
                  <a:cubicBezTo>
                    <a:pt x="1464615" y="1053389"/>
                    <a:pt x="1452423" y="1056640"/>
                    <a:pt x="1441857" y="1063143"/>
                  </a:cubicBezTo>
                  <a:lnTo>
                    <a:pt x="1389431" y="1094842"/>
                  </a:lnTo>
                  <a:cubicBezTo>
                    <a:pt x="1380490" y="1101344"/>
                    <a:pt x="1368095" y="1107034"/>
                    <a:pt x="1352245" y="1111911"/>
                  </a:cubicBezTo>
                  <a:cubicBezTo>
                    <a:pt x="1336396" y="1116788"/>
                    <a:pt x="1322781" y="1119226"/>
                    <a:pt x="1311402" y="1119226"/>
                  </a:cubicBezTo>
                  <a:lnTo>
                    <a:pt x="1246785" y="1119226"/>
                  </a:lnTo>
                  <a:cubicBezTo>
                    <a:pt x="1234593" y="1119226"/>
                    <a:pt x="1224229" y="1115010"/>
                    <a:pt x="1215695" y="1106577"/>
                  </a:cubicBezTo>
                  <a:cubicBezTo>
                    <a:pt x="1207160" y="1098144"/>
                    <a:pt x="1202893" y="1088308"/>
                    <a:pt x="1202893" y="1077068"/>
                  </a:cubicBezTo>
                  <a:lnTo>
                    <a:pt x="1202893" y="1058990"/>
                  </a:lnTo>
                  <a:cubicBezTo>
                    <a:pt x="1202893" y="1047750"/>
                    <a:pt x="1207160" y="1038114"/>
                    <a:pt x="1215695" y="1030081"/>
                  </a:cubicBezTo>
                  <a:cubicBezTo>
                    <a:pt x="1224229" y="1022049"/>
                    <a:pt x="1234593" y="1018032"/>
                    <a:pt x="1246785" y="1018032"/>
                  </a:cubicBezTo>
                  <a:lnTo>
                    <a:pt x="1266292" y="1018032"/>
                  </a:lnTo>
                  <a:cubicBezTo>
                    <a:pt x="1278484" y="1018032"/>
                    <a:pt x="1292098" y="1016197"/>
                    <a:pt x="1307135" y="1012527"/>
                  </a:cubicBezTo>
                  <a:cubicBezTo>
                    <a:pt x="1322172" y="1008857"/>
                    <a:pt x="1333754" y="1004577"/>
                    <a:pt x="1341882" y="999687"/>
                  </a:cubicBezTo>
                  <a:cubicBezTo>
                    <a:pt x="1352448" y="993972"/>
                    <a:pt x="1357325" y="987038"/>
                    <a:pt x="1356512" y="978885"/>
                  </a:cubicBezTo>
                  <a:cubicBezTo>
                    <a:pt x="1355700" y="970731"/>
                    <a:pt x="1350416" y="963391"/>
                    <a:pt x="1340663" y="956863"/>
                  </a:cubicBezTo>
                  <a:lnTo>
                    <a:pt x="1296772" y="928726"/>
                  </a:lnTo>
                  <a:cubicBezTo>
                    <a:pt x="1287018" y="922198"/>
                    <a:pt x="1278484" y="912819"/>
                    <a:pt x="1271168" y="900589"/>
                  </a:cubicBezTo>
                  <a:cubicBezTo>
                    <a:pt x="1263853" y="888359"/>
                    <a:pt x="1260196" y="876535"/>
                    <a:pt x="1260196" y="865118"/>
                  </a:cubicBezTo>
                  <a:lnTo>
                    <a:pt x="1260196" y="857765"/>
                  </a:lnTo>
                  <a:cubicBezTo>
                    <a:pt x="1260196" y="845535"/>
                    <a:pt x="1257554" y="835140"/>
                    <a:pt x="1252271" y="826580"/>
                  </a:cubicBezTo>
                  <a:cubicBezTo>
                    <a:pt x="1246988" y="818020"/>
                    <a:pt x="1240282" y="813740"/>
                    <a:pt x="1232154" y="813740"/>
                  </a:cubicBezTo>
                  <a:cubicBezTo>
                    <a:pt x="1224026" y="813740"/>
                    <a:pt x="1217117" y="809457"/>
                    <a:pt x="1211428" y="800891"/>
                  </a:cubicBezTo>
                  <a:cubicBezTo>
                    <a:pt x="1205738" y="792325"/>
                    <a:pt x="1202893" y="781927"/>
                    <a:pt x="1202893" y="769697"/>
                  </a:cubicBezTo>
                  <a:lnTo>
                    <a:pt x="1202893" y="743998"/>
                  </a:lnTo>
                  <a:cubicBezTo>
                    <a:pt x="1202893" y="731768"/>
                    <a:pt x="1205738" y="721370"/>
                    <a:pt x="1211428" y="712804"/>
                  </a:cubicBezTo>
                  <a:cubicBezTo>
                    <a:pt x="1217117" y="704238"/>
                    <a:pt x="1224026" y="699955"/>
                    <a:pt x="1232154" y="699955"/>
                  </a:cubicBezTo>
                  <a:cubicBezTo>
                    <a:pt x="1240282" y="699955"/>
                    <a:pt x="1246988" y="698119"/>
                    <a:pt x="1252271" y="694449"/>
                  </a:cubicBezTo>
                  <a:cubicBezTo>
                    <a:pt x="1257554" y="690779"/>
                    <a:pt x="1260196" y="685680"/>
                    <a:pt x="1260196" y="679152"/>
                  </a:cubicBezTo>
                  <a:cubicBezTo>
                    <a:pt x="1260196" y="674262"/>
                    <a:pt x="1264463" y="669779"/>
                    <a:pt x="1272997" y="665703"/>
                  </a:cubicBezTo>
                  <a:cubicBezTo>
                    <a:pt x="1281532" y="661626"/>
                    <a:pt x="1291895" y="659588"/>
                    <a:pt x="1304087" y="659588"/>
                  </a:cubicBezTo>
                  <a:close/>
                  <a:moveTo>
                    <a:pt x="3196590" y="503530"/>
                  </a:moveTo>
                  <a:lnTo>
                    <a:pt x="3224632" y="503530"/>
                  </a:lnTo>
                  <a:cubicBezTo>
                    <a:pt x="3236011" y="503530"/>
                    <a:pt x="3245968" y="506635"/>
                    <a:pt x="3254502" y="512845"/>
                  </a:cubicBezTo>
                  <a:cubicBezTo>
                    <a:pt x="3263036" y="519056"/>
                    <a:pt x="3267303" y="526720"/>
                    <a:pt x="3267303" y="535839"/>
                  </a:cubicBezTo>
                  <a:cubicBezTo>
                    <a:pt x="3267303" y="544957"/>
                    <a:pt x="3271367" y="552622"/>
                    <a:pt x="3279495" y="558832"/>
                  </a:cubicBezTo>
                  <a:cubicBezTo>
                    <a:pt x="3287624" y="565042"/>
                    <a:pt x="3297377" y="568148"/>
                    <a:pt x="3308756" y="568148"/>
                  </a:cubicBezTo>
                  <a:lnTo>
                    <a:pt x="3572103" y="568148"/>
                  </a:lnTo>
                  <a:cubicBezTo>
                    <a:pt x="3583483" y="568148"/>
                    <a:pt x="3593236" y="572370"/>
                    <a:pt x="3601364" y="580816"/>
                  </a:cubicBezTo>
                  <a:cubicBezTo>
                    <a:pt x="3609492" y="589261"/>
                    <a:pt x="3613556" y="599110"/>
                    <a:pt x="3613556" y="610362"/>
                  </a:cubicBezTo>
                  <a:lnTo>
                    <a:pt x="3613556" y="639318"/>
                  </a:lnTo>
                  <a:cubicBezTo>
                    <a:pt x="3613556" y="651383"/>
                    <a:pt x="3609492" y="661435"/>
                    <a:pt x="3601364" y="669475"/>
                  </a:cubicBezTo>
                  <a:cubicBezTo>
                    <a:pt x="3593236" y="677514"/>
                    <a:pt x="3583483" y="681533"/>
                    <a:pt x="3572103" y="681533"/>
                  </a:cubicBezTo>
                  <a:lnTo>
                    <a:pt x="3044190" y="681533"/>
                  </a:lnTo>
                  <a:cubicBezTo>
                    <a:pt x="3031998" y="681533"/>
                    <a:pt x="3021838" y="685191"/>
                    <a:pt x="3013710" y="692506"/>
                  </a:cubicBezTo>
                  <a:cubicBezTo>
                    <a:pt x="3005582" y="699821"/>
                    <a:pt x="3001518" y="708762"/>
                    <a:pt x="3001518" y="719328"/>
                  </a:cubicBezTo>
                  <a:cubicBezTo>
                    <a:pt x="3001518" y="729082"/>
                    <a:pt x="3005582" y="737616"/>
                    <a:pt x="3013710" y="744932"/>
                  </a:cubicBezTo>
                  <a:cubicBezTo>
                    <a:pt x="3021838" y="752247"/>
                    <a:pt x="3031998" y="755904"/>
                    <a:pt x="3044190" y="755904"/>
                  </a:cubicBezTo>
                  <a:lnTo>
                    <a:pt x="3199028" y="755904"/>
                  </a:lnTo>
                  <a:cubicBezTo>
                    <a:pt x="3210408" y="755904"/>
                    <a:pt x="3222600" y="759156"/>
                    <a:pt x="3235604" y="765658"/>
                  </a:cubicBezTo>
                  <a:cubicBezTo>
                    <a:pt x="3248609" y="772160"/>
                    <a:pt x="3258363" y="779882"/>
                    <a:pt x="3264865" y="788823"/>
                  </a:cubicBezTo>
                  <a:cubicBezTo>
                    <a:pt x="3272181" y="798576"/>
                    <a:pt x="3282340" y="806908"/>
                    <a:pt x="3295345" y="813816"/>
                  </a:cubicBezTo>
                  <a:cubicBezTo>
                    <a:pt x="3308350" y="820725"/>
                    <a:pt x="3320948" y="824180"/>
                    <a:pt x="3333140" y="824180"/>
                  </a:cubicBezTo>
                  <a:lnTo>
                    <a:pt x="3457499" y="824180"/>
                  </a:lnTo>
                  <a:cubicBezTo>
                    <a:pt x="3469691" y="824180"/>
                    <a:pt x="3479851" y="820116"/>
                    <a:pt x="3487979" y="811988"/>
                  </a:cubicBezTo>
                  <a:cubicBezTo>
                    <a:pt x="3496107" y="803860"/>
                    <a:pt x="3500171" y="794106"/>
                    <a:pt x="3500171" y="782727"/>
                  </a:cubicBezTo>
                  <a:cubicBezTo>
                    <a:pt x="3500171" y="771348"/>
                    <a:pt x="3504438" y="761594"/>
                    <a:pt x="3512973" y="753466"/>
                  </a:cubicBezTo>
                  <a:cubicBezTo>
                    <a:pt x="3521507" y="745338"/>
                    <a:pt x="3531870" y="741274"/>
                    <a:pt x="3544062" y="741274"/>
                  </a:cubicBezTo>
                  <a:lnTo>
                    <a:pt x="3572103" y="741274"/>
                  </a:lnTo>
                  <a:cubicBezTo>
                    <a:pt x="3583483" y="741274"/>
                    <a:pt x="3593236" y="745541"/>
                    <a:pt x="3601364" y="754076"/>
                  </a:cubicBezTo>
                  <a:cubicBezTo>
                    <a:pt x="3609492" y="762610"/>
                    <a:pt x="3613556" y="772567"/>
                    <a:pt x="3613556" y="783946"/>
                  </a:cubicBezTo>
                  <a:lnTo>
                    <a:pt x="3613556" y="803453"/>
                  </a:lnTo>
                  <a:cubicBezTo>
                    <a:pt x="3613556" y="815645"/>
                    <a:pt x="3610712" y="828853"/>
                    <a:pt x="3605022" y="843077"/>
                  </a:cubicBezTo>
                  <a:cubicBezTo>
                    <a:pt x="3599332" y="857301"/>
                    <a:pt x="3592424" y="868884"/>
                    <a:pt x="3584295" y="877824"/>
                  </a:cubicBezTo>
                  <a:lnTo>
                    <a:pt x="3553816" y="907085"/>
                  </a:lnTo>
                  <a:cubicBezTo>
                    <a:pt x="3544875" y="916026"/>
                    <a:pt x="3533292" y="923341"/>
                    <a:pt x="3519068" y="929031"/>
                  </a:cubicBezTo>
                  <a:cubicBezTo>
                    <a:pt x="3504844" y="934720"/>
                    <a:pt x="3492043" y="937565"/>
                    <a:pt x="3480664" y="937565"/>
                  </a:cubicBezTo>
                  <a:lnTo>
                    <a:pt x="3413608" y="937565"/>
                  </a:lnTo>
                  <a:cubicBezTo>
                    <a:pt x="3402228" y="937565"/>
                    <a:pt x="3394710" y="941020"/>
                    <a:pt x="3391052" y="947928"/>
                  </a:cubicBezTo>
                  <a:cubicBezTo>
                    <a:pt x="3387395" y="954837"/>
                    <a:pt x="3388817" y="962762"/>
                    <a:pt x="3395320" y="971703"/>
                  </a:cubicBezTo>
                  <a:cubicBezTo>
                    <a:pt x="3402635" y="980644"/>
                    <a:pt x="3412795" y="988568"/>
                    <a:pt x="3425800" y="995477"/>
                  </a:cubicBezTo>
                  <a:cubicBezTo>
                    <a:pt x="3438804" y="1002386"/>
                    <a:pt x="3450996" y="1005840"/>
                    <a:pt x="3462376" y="1005840"/>
                  </a:cubicBezTo>
                  <a:lnTo>
                    <a:pt x="3572103" y="1005840"/>
                  </a:lnTo>
                  <a:cubicBezTo>
                    <a:pt x="3583483" y="1005840"/>
                    <a:pt x="3593236" y="1009904"/>
                    <a:pt x="3601364" y="1018032"/>
                  </a:cubicBezTo>
                  <a:cubicBezTo>
                    <a:pt x="3609492" y="1026160"/>
                    <a:pt x="3613556" y="1036320"/>
                    <a:pt x="3613556" y="1048512"/>
                  </a:cubicBezTo>
                  <a:lnTo>
                    <a:pt x="3613556" y="1076554"/>
                  </a:lnTo>
                  <a:cubicBezTo>
                    <a:pt x="3613556" y="1087933"/>
                    <a:pt x="3609492" y="1097890"/>
                    <a:pt x="3601364" y="1106424"/>
                  </a:cubicBezTo>
                  <a:cubicBezTo>
                    <a:pt x="3593236" y="1114959"/>
                    <a:pt x="3583483" y="1119226"/>
                    <a:pt x="3572103" y="1119226"/>
                  </a:cubicBezTo>
                  <a:lnTo>
                    <a:pt x="3407511" y="1119226"/>
                  </a:lnTo>
                  <a:cubicBezTo>
                    <a:pt x="3396133" y="1119226"/>
                    <a:pt x="3383941" y="1115568"/>
                    <a:pt x="3370936" y="1108253"/>
                  </a:cubicBezTo>
                  <a:cubicBezTo>
                    <a:pt x="3357931" y="1100938"/>
                    <a:pt x="3348177" y="1092810"/>
                    <a:pt x="3341675" y="1083869"/>
                  </a:cubicBezTo>
                  <a:lnTo>
                    <a:pt x="3211220" y="902208"/>
                  </a:lnTo>
                  <a:cubicBezTo>
                    <a:pt x="3203905" y="893268"/>
                    <a:pt x="3193745" y="885343"/>
                    <a:pt x="3180740" y="878434"/>
                  </a:cubicBezTo>
                  <a:cubicBezTo>
                    <a:pt x="3167735" y="871525"/>
                    <a:pt x="3155543" y="868071"/>
                    <a:pt x="3144164" y="868071"/>
                  </a:cubicBezTo>
                  <a:lnTo>
                    <a:pt x="2996641" y="869290"/>
                  </a:lnTo>
                  <a:cubicBezTo>
                    <a:pt x="2984449" y="869290"/>
                    <a:pt x="2974289" y="873557"/>
                    <a:pt x="2966161" y="882092"/>
                  </a:cubicBezTo>
                  <a:cubicBezTo>
                    <a:pt x="2958033" y="890626"/>
                    <a:pt x="2953969" y="900583"/>
                    <a:pt x="2953969" y="911962"/>
                  </a:cubicBezTo>
                  <a:lnTo>
                    <a:pt x="2953969" y="963168"/>
                  </a:lnTo>
                  <a:cubicBezTo>
                    <a:pt x="2953969" y="975360"/>
                    <a:pt x="2958033" y="985520"/>
                    <a:pt x="2966161" y="993648"/>
                  </a:cubicBezTo>
                  <a:cubicBezTo>
                    <a:pt x="2974289" y="1001776"/>
                    <a:pt x="2984449" y="1005840"/>
                    <a:pt x="2996641" y="1005840"/>
                  </a:cubicBezTo>
                  <a:lnTo>
                    <a:pt x="3167329" y="1005840"/>
                  </a:lnTo>
                  <a:cubicBezTo>
                    <a:pt x="3178708" y="1005840"/>
                    <a:pt x="3188462" y="1009904"/>
                    <a:pt x="3196590" y="1018032"/>
                  </a:cubicBezTo>
                  <a:cubicBezTo>
                    <a:pt x="3204718" y="1026160"/>
                    <a:pt x="3208782" y="1036320"/>
                    <a:pt x="3208782" y="1048512"/>
                  </a:cubicBezTo>
                  <a:lnTo>
                    <a:pt x="3208782" y="1076554"/>
                  </a:lnTo>
                  <a:cubicBezTo>
                    <a:pt x="3208782" y="1087933"/>
                    <a:pt x="3204718" y="1097890"/>
                    <a:pt x="3196590" y="1106424"/>
                  </a:cubicBezTo>
                  <a:cubicBezTo>
                    <a:pt x="3188462" y="1114959"/>
                    <a:pt x="3178708" y="1119226"/>
                    <a:pt x="3167329" y="1119226"/>
                  </a:cubicBezTo>
                  <a:lnTo>
                    <a:pt x="2974695" y="1119226"/>
                  </a:lnTo>
                  <a:cubicBezTo>
                    <a:pt x="2963317" y="1119226"/>
                    <a:pt x="2950515" y="1116381"/>
                    <a:pt x="2936291" y="1110692"/>
                  </a:cubicBezTo>
                  <a:cubicBezTo>
                    <a:pt x="2922067" y="1105002"/>
                    <a:pt x="2910891" y="1097687"/>
                    <a:pt x="2902763" y="1088746"/>
                  </a:cubicBezTo>
                  <a:lnTo>
                    <a:pt x="2872283" y="1057047"/>
                  </a:lnTo>
                  <a:cubicBezTo>
                    <a:pt x="2863342" y="1049732"/>
                    <a:pt x="2855824" y="1038962"/>
                    <a:pt x="2849728" y="1024738"/>
                  </a:cubicBezTo>
                  <a:cubicBezTo>
                    <a:pt x="2843632" y="1010514"/>
                    <a:pt x="2840584" y="997712"/>
                    <a:pt x="2840584" y="986333"/>
                  </a:cubicBezTo>
                  <a:lnTo>
                    <a:pt x="2840584" y="926592"/>
                  </a:lnTo>
                  <a:cubicBezTo>
                    <a:pt x="2840584" y="915213"/>
                    <a:pt x="2838755" y="905460"/>
                    <a:pt x="2835097" y="897332"/>
                  </a:cubicBezTo>
                  <a:cubicBezTo>
                    <a:pt x="2831440" y="889204"/>
                    <a:pt x="2826359" y="885140"/>
                    <a:pt x="2819857" y="885140"/>
                  </a:cubicBezTo>
                  <a:cubicBezTo>
                    <a:pt x="2814167" y="885140"/>
                    <a:pt x="2809494" y="881076"/>
                    <a:pt x="2805836" y="872948"/>
                  </a:cubicBezTo>
                  <a:cubicBezTo>
                    <a:pt x="2802179" y="864820"/>
                    <a:pt x="2800350" y="855066"/>
                    <a:pt x="2800350" y="843687"/>
                  </a:cubicBezTo>
                  <a:lnTo>
                    <a:pt x="2800350" y="814426"/>
                  </a:lnTo>
                  <a:cubicBezTo>
                    <a:pt x="2800350" y="802234"/>
                    <a:pt x="2804414" y="792074"/>
                    <a:pt x="2812542" y="783946"/>
                  </a:cubicBezTo>
                  <a:cubicBezTo>
                    <a:pt x="2820670" y="775818"/>
                    <a:pt x="2830424" y="771754"/>
                    <a:pt x="2841803" y="771754"/>
                  </a:cubicBezTo>
                  <a:lnTo>
                    <a:pt x="2846679" y="771754"/>
                  </a:lnTo>
                  <a:cubicBezTo>
                    <a:pt x="2858059" y="771754"/>
                    <a:pt x="2868016" y="767690"/>
                    <a:pt x="2876550" y="759562"/>
                  </a:cubicBezTo>
                  <a:cubicBezTo>
                    <a:pt x="2885084" y="751434"/>
                    <a:pt x="2889352" y="741274"/>
                    <a:pt x="2889352" y="729082"/>
                  </a:cubicBezTo>
                  <a:lnTo>
                    <a:pt x="2889352" y="722986"/>
                  </a:lnTo>
                  <a:cubicBezTo>
                    <a:pt x="2889352" y="711607"/>
                    <a:pt x="2885084" y="701853"/>
                    <a:pt x="2876550" y="693725"/>
                  </a:cubicBezTo>
                  <a:cubicBezTo>
                    <a:pt x="2868016" y="685597"/>
                    <a:pt x="2858059" y="681533"/>
                    <a:pt x="2846679" y="681533"/>
                  </a:cubicBezTo>
                  <a:lnTo>
                    <a:pt x="2841803" y="681533"/>
                  </a:lnTo>
                  <a:cubicBezTo>
                    <a:pt x="2830424" y="681533"/>
                    <a:pt x="2820670" y="677514"/>
                    <a:pt x="2812542" y="669475"/>
                  </a:cubicBezTo>
                  <a:cubicBezTo>
                    <a:pt x="2804414" y="661435"/>
                    <a:pt x="2800350" y="651383"/>
                    <a:pt x="2800350" y="639318"/>
                  </a:cubicBezTo>
                  <a:lnTo>
                    <a:pt x="2800350" y="610362"/>
                  </a:lnTo>
                  <a:cubicBezTo>
                    <a:pt x="2800350" y="599110"/>
                    <a:pt x="2804414" y="589261"/>
                    <a:pt x="2812542" y="580816"/>
                  </a:cubicBezTo>
                  <a:cubicBezTo>
                    <a:pt x="2820670" y="572370"/>
                    <a:pt x="2830424" y="568148"/>
                    <a:pt x="2841803" y="568148"/>
                  </a:cubicBezTo>
                  <a:lnTo>
                    <a:pt x="3111246" y="568148"/>
                  </a:lnTo>
                  <a:cubicBezTo>
                    <a:pt x="3122625" y="568148"/>
                    <a:pt x="3132379" y="565042"/>
                    <a:pt x="3140507" y="558832"/>
                  </a:cubicBezTo>
                  <a:cubicBezTo>
                    <a:pt x="3148635" y="552622"/>
                    <a:pt x="3152699" y="544957"/>
                    <a:pt x="3152699" y="535839"/>
                  </a:cubicBezTo>
                  <a:cubicBezTo>
                    <a:pt x="3152699" y="526720"/>
                    <a:pt x="3157169" y="519056"/>
                    <a:pt x="3166110" y="512845"/>
                  </a:cubicBezTo>
                  <a:cubicBezTo>
                    <a:pt x="3175051" y="506635"/>
                    <a:pt x="3185211" y="503530"/>
                    <a:pt x="3196590" y="503530"/>
                  </a:cubicBezTo>
                  <a:close/>
                  <a:moveTo>
                    <a:pt x="3804514" y="285293"/>
                  </a:moveTo>
                  <a:lnTo>
                    <a:pt x="3831336" y="285293"/>
                  </a:lnTo>
                  <a:cubicBezTo>
                    <a:pt x="3843528" y="285293"/>
                    <a:pt x="3853688" y="289560"/>
                    <a:pt x="3861816" y="298095"/>
                  </a:cubicBezTo>
                  <a:cubicBezTo>
                    <a:pt x="3869944" y="306629"/>
                    <a:pt x="3874008" y="316586"/>
                    <a:pt x="3874008" y="327965"/>
                  </a:cubicBezTo>
                  <a:lnTo>
                    <a:pt x="3874008" y="963168"/>
                  </a:lnTo>
                  <a:cubicBezTo>
                    <a:pt x="3874008" y="975360"/>
                    <a:pt x="3878237" y="985520"/>
                    <a:pt x="3886695" y="993648"/>
                  </a:cubicBezTo>
                  <a:cubicBezTo>
                    <a:pt x="3895153" y="1001776"/>
                    <a:pt x="3905427" y="1005840"/>
                    <a:pt x="3917518" y="1005840"/>
                  </a:cubicBezTo>
                  <a:lnTo>
                    <a:pt x="3971906" y="1005840"/>
                  </a:lnTo>
                  <a:cubicBezTo>
                    <a:pt x="3983196" y="1005840"/>
                    <a:pt x="3993071" y="1009904"/>
                    <a:pt x="4001529" y="1018032"/>
                  </a:cubicBezTo>
                  <a:cubicBezTo>
                    <a:pt x="4009987" y="1026160"/>
                    <a:pt x="4014216" y="1036320"/>
                    <a:pt x="4014216" y="1048512"/>
                  </a:cubicBezTo>
                  <a:lnTo>
                    <a:pt x="4014216" y="1076554"/>
                  </a:lnTo>
                  <a:cubicBezTo>
                    <a:pt x="4014216" y="1087933"/>
                    <a:pt x="4009967" y="1097890"/>
                    <a:pt x="4001471" y="1106424"/>
                  </a:cubicBezTo>
                  <a:cubicBezTo>
                    <a:pt x="3992975" y="1114959"/>
                    <a:pt x="3983069" y="1119226"/>
                    <a:pt x="3971753" y="1119226"/>
                  </a:cubicBezTo>
                  <a:lnTo>
                    <a:pt x="3895306" y="1119226"/>
                  </a:lnTo>
                  <a:cubicBezTo>
                    <a:pt x="3883177" y="1119226"/>
                    <a:pt x="3869833" y="1116381"/>
                    <a:pt x="3855272" y="1110692"/>
                  </a:cubicBezTo>
                  <a:cubicBezTo>
                    <a:pt x="3840712" y="1105002"/>
                    <a:pt x="3829387" y="1097687"/>
                    <a:pt x="3821297" y="1088746"/>
                  </a:cubicBezTo>
                  <a:lnTo>
                    <a:pt x="3792169" y="1057047"/>
                  </a:lnTo>
                  <a:cubicBezTo>
                    <a:pt x="3783266" y="1049732"/>
                    <a:pt x="3775783" y="1038962"/>
                    <a:pt x="3769719" y="1024738"/>
                  </a:cubicBezTo>
                  <a:cubicBezTo>
                    <a:pt x="3763655" y="1010514"/>
                    <a:pt x="3760623" y="997712"/>
                    <a:pt x="3760623" y="986333"/>
                  </a:cubicBezTo>
                  <a:lnTo>
                    <a:pt x="3760623" y="327965"/>
                  </a:lnTo>
                  <a:cubicBezTo>
                    <a:pt x="3760623" y="316586"/>
                    <a:pt x="3765093" y="306629"/>
                    <a:pt x="3774034" y="298095"/>
                  </a:cubicBezTo>
                  <a:cubicBezTo>
                    <a:pt x="3782974" y="289560"/>
                    <a:pt x="3793134" y="285293"/>
                    <a:pt x="3804514" y="285293"/>
                  </a:cubicBezTo>
                  <a:close/>
                  <a:moveTo>
                    <a:pt x="2163166" y="252375"/>
                  </a:moveTo>
                  <a:lnTo>
                    <a:pt x="2169262" y="252375"/>
                  </a:lnTo>
                  <a:cubicBezTo>
                    <a:pt x="2181454" y="252375"/>
                    <a:pt x="2191614" y="256642"/>
                    <a:pt x="2199742" y="265176"/>
                  </a:cubicBezTo>
                  <a:cubicBezTo>
                    <a:pt x="2207870" y="273711"/>
                    <a:pt x="2211934" y="284074"/>
                    <a:pt x="2211934" y="296266"/>
                  </a:cubicBezTo>
                  <a:lnTo>
                    <a:pt x="2211934" y="1075335"/>
                  </a:lnTo>
                  <a:cubicBezTo>
                    <a:pt x="2211934" y="1086714"/>
                    <a:pt x="2207870" y="1096671"/>
                    <a:pt x="2199742" y="1105205"/>
                  </a:cubicBezTo>
                  <a:cubicBezTo>
                    <a:pt x="2191614" y="1113740"/>
                    <a:pt x="2181454" y="1118007"/>
                    <a:pt x="2169262" y="1118007"/>
                  </a:cubicBezTo>
                  <a:lnTo>
                    <a:pt x="2163166" y="1118007"/>
                  </a:lnTo>
                  <a:cubicBezTo>
                    <a:pt x="2151787" y="1118007"/>
                    <a:pt x="2142033" y="1113740"/>
                    <a:pt x="2133905" y="1105205"/>
                  </a:cubicBezTo>
                  <a:cubicBezTo>
                    <a:pt x="2125777" y="1096671"/>
                    <a:pt x="2121713" y="1086714"/>
                    <a:pt x="2121713" y="1075335"/>
                  </a:cubicBezTo>
                  <a:lnTo>
                    <a:pt x="2121713" y="296266"/>
                  </a:lnTo>
                  <a:cubicBezTo>
                    <a:pt x="2121713" y="284074"/>
                    <a:pt x="2125777" y="273711"/>
                    <a:pt x="2133905" y="265176"/>
                  </a:cubicBezTo>
                  <a:cubicBezTo>
                    <a:pt x="2142033" y="256642"/>
                    <a:pt x="2151787" y="252375"/>
                    <a:pt x="2163166" y="252375"/>
                  </a:cubicBezTo>
                  <a:close/>
                  <a:moveTo>
                    <a:pt x="1911439" y="252375"/>
                  </a:moveTo>
                  <a:lnTo>
                    <a:pt x="1916259" y="252375"/>
                  </a:lnTo>
                  <a:cubicBezTo>
                    <a:pt x="1927486" y="252375"/>
                    <a:pt x="1937509" y="256642"/>
                    <a:pt x="1946329" y="265176"/>
                  </a:cubicBezTo>
                  <a:cubicBezTo>
                    <a:pt x="1955149" y="273711"/>
                    <a:pt x="1959559" y="284074"/>
                    <a:pt x="1959559" y="296266"/>
                  </a:cubicBezTo>
                  <a:lnTo>
                    <a:pt x="1959559" y="1075335"/>
                  </a:lnTo>
                  <a:cubicBezTo>
                    <a:pt x="1959559" y="1086714"/>
                    <a:pt x="1955149" y="1096671"/>
                    <a:pt x="1946329" y="1105205"/>
                  </a:cubicBezTo>
                  <a:cubicBezTo>
                    <a:pt x="1937509" y="1113740"/>
                    <a:pt x="1927486" y="1118007"/>
                    <a:pt x="1916259" y="1118007"/>
                  </a:cubicBezTo>
                  <a:lnTo>
                    <a:pt x="1911439" y="1118007"/>
                  </a:lnTo>
                  <a:cubicBezTo>
                    <a:pt x="1899412" y="1118007"/>
                    <a:pt x="1889389" y="1113740"/>
                    <a:pt x="1881369" y="1105205"/>
                  </a:cubicBezTo>
                  <a:cubicBezTo>
                    <a:pt x="1873349" y="1096671"/>
                    <a:pt x="1869338" y="1086714"/>
                    <a:pt x="1869338" y="1075335"/>
                  </a:cubicBezTo>
                  <a:lnTo>
                    <a:pt x="1869338" y="296266"/>
                  </a:lnTo>
                  <a:cubicBezTo>
                    <a:pt x="1869338" y="284074"/>
                    <a:pt x="1873349" y="273711"/>
                    <a:pt x="1881369" y="265176"/>
                  </a:cubicBezTo>
                  <a:cubicBezTo>
                    <a:pt x="1889389" y="256642"/>
                    <a:pt x="1899412" y="252375"/>
                    <a:pt x="1911439" y="252375"/>
                  </a:cubicBezTo>
                  <a:close/>
                  <a:moveTo>
                    <a:pt x="1617421" y="201168"/>
                  </a:moveTo>
                  <a:cubicBezTo>
                    <a:pt x="1627175" y="201168"/>
                    <a:pt x="1635303" y="205232"/>
                    <a:pt x="1641805" y="213360"/>
                  </a:cubicBezTo>
                  <a:cubicBezTo>
                    <a:pt x="1648308" y="221488"/>
                    <a:pt x="1651559" y="231242"/>
                    <a:pt x="1651559" y="242621"/>
                  </a:cubicBezTo>
                  <a:lnTo>
                    <a:pt x="1651559" y="396240"/>
                  </a:lnTo>
                  <a:cubicBezTo>
                    <a:pt x="1651559" y="408432"/>
                    <a:pt x="1653185" y="422250"/>
                    <a:pt x="1656436" y="437693"/>
                  </a:cubicBezTo>
                  <a:cubicBezTo>
                    <a:pt x="1659687" y="453136"/>
                    <a:pt x="1664564" y="466141"/>
                    <a:pt x="1671066" y="476708"/>
                  </a:cubicBezTo>
                  <a:lnTo>
                    <a:pt x="1690573" y="518160"/>
                  </a:lnTo>
                  <a:cubicBezTo>
                    <a:pt x="1695450" y="528727"/>
                    <a:pt x="1701749" y="537464"/>
                    <a:pt x="1709471" y="544373"/>
                  </a:cubicBezTo>
                  <a:cubicBezTo>
                    <a:pt x="1717193" y="551282"/>
                    <a:pt x="1723085" y="554736"/>
                    <a:pt x="1727149" y="554736"/>
                  </a:cubicBezTo>
                  <a:cubicBezTo>
                    <a:pt x="1732839" y="554736"/>
                    <a:pt x="1737309" y="558800"/>
                    <a:pt x="1740560" y="566928"/>
                  </a:cubicBezTo>
                  <a:cubicBezTo>
                    <a:pt x="1743812" y="575056"/>
                    <a:pt x="1745437" y="584404"/>
                    <a:pt x="1745437" y="594970"/>
                  </a:cubicBezTo>
                  <a:cubicBezTo>
                    <a:pt x="1745437" y="606349"/>
                    <a:pt x="1741373" y="615900"/>
                    <a:pt x="1733245" y="623621"/>
                  </a:cubicBezTo>
                  <a:cubicBezTo>
                    <a:pt x="1725117" y="631343"/>
                    <a:pt x="1714957" y="635204"/>
                    <a:pt x="1702765" y="635204"/>
                  </a:cubicBezTo>
                  <a:cubicBezTo>
                    <a:pt x="1691386" y="635204"/>
                    <a:pt x="1679804" y="631343"/>
                    <a:pt x="1668018" y="623621"/>
                  </a:cubicBezTo>
                  <a:cubicBezTo>
                    <a:pt x="1656233" y="615900"/>
                    <a:pt x="1648308" y="606756"/>
                    <a:pt x="1644244" y="596189"/>
                  </a:cubicBezTo>
                  <a:lnTo>
                    <a:pt x="1632052" y="570586"/>
                  </a:lnTo>
                  <a:cubicBezTo>
                    <a:pt x="1627175" y="559207"/>
                    <a:pt x="1621282" y="553314"/>
                    <a:pt x="1614373" y="552908"/>
                  </a:cubicBezTo>
                  <a:cubicBezTo>
                    <a:pt x="1607465" y="552501"/>
                    <a:pt x="1601165" y="557988"/>
                    <a:pt x="1595476" y="569367"/>
                  </a:cubicBezTo>
                  <a:lnTo>
                    <a:pt x="1582064" y="597408"/>
                  </a:lnTo>
                  <a:cubicBezTo>
                    <a:pt x="1576375" y="607162"/>
                    <a:pt x="1568247" y="615900"/>
                    <a:pt x="1557681" y="623621"/>
                  </a:cubicBezTo>
                  <a:cubicBezTo>
                    <a:pt x="1547114" y="631343"/>
                    <a:pt x="1536548" y="635204"/>
                    <a:pt x="1525981" y="635204"/>
                  </a:cubicBezTo>
                  <a:cubicBezTo>
                    <a:pt x="1514602" y="635204"/>
                    <a:pt x="1505255" y="631343"/>
                    <a:pt x="1497940" y="623621"/>
                  </a:cubicBezTo>
                  <a:cubicBezTo>
                    <a:pt x="1490625" y="615900"/>
                    <a:pt x="1486967" y="606349"/>
                    <a:pt x="1486967" y="594970"/>
                  </a:cubicBezTo>
                  <a:cubicBezTo>
                    <a:pt x="1486967" y="584404"/>
                    <a:pt x="1488186" y="575056"/>
                    <a:pt x="1490625" y="566928"/>
                  </a:cubicBezTo>
                  <a:cubicBezTo>
                    <a:pt x="1493063" y="558800"/>
                    <a:pt x="1496314" y="554736"/>
                    <a:pt x="1500378" y="554736"/>
                  </a:cubicBezTo>
                  <a:cubicBezTo>
                    <a:pt x="1504442" y="554736"/>
                    <a:pt x="1509929" y="551282"/>
                    <a:pt x="1516837" y="544373"/>
                  </a:cubicBezTo>
                  <a:cubicBezTo>
                    <a:pt x="1523746" y="537464"/>
                    <a:pt x="1529639" y="529133"/>
                    <a:pt x="1534516" y="519380"/>
                  </a:cubicBezTo>
                  <a:lnTo>
                    <a:pt x="1561338" y="476708"/>
                  </a:lnTo>
                  <a:cubicBezTo>
                    <a:pt x="1567840" y="465328"/>
                    <a:pt x="1573124" y="452120"/>
                    <a:pt x="1577188" y="437083"/>
                  </a:cubicBezTo>
                  <a:cubicBezTo>
                    <a:pt x="1581252" y="422047"/>
                    <a:pt x="1583284" y="408432"/>
                    <a:pt x="1583284" y="396240"/>
                  </a:cubicBezTo>
                  <a:lnTo>
                    <a:pt x="1583284" y="242621"/>
                  </a:lnTo>
                  <a:cubicBezTo>
                    <a:pt x="1583284" y="231242"/>
                    <a:pt x="1586738" y="221488"/>
                    <a:pt x="1593647" y="213360"/>
                  </a:cubicBezTo>
                  <a:cubicBezTo>
                    <a:pt x="1600556" y="205232"/>
                    <a:pt x="1608481" y="201168"/>
                    <a:pt x="1617421" y="201168"/>
                  </a:cubicBezTo>
                  <a:close/>
                  <a:moveTo>
                    <a:pt x="1334567" y="201168"/>
                  </a:moveTo>
                  <a:cubicBezTo>
                    <a:pt x="1343508" y="201168"/>
                    <a:pt x="1351433" y="205232"/>
                    <a:pt x="1358341" y="213360"/>
                  </a:cubicBezTo>
                  <a:cubicBezTo>
                    <a:pt x="1365250" y="221488"/>
                    <a:pt x="1368704" y="231242"/>
                    <a:pt x="1368704" y="242621"/>
                  </a:cubicBezTo>
                  <a:lnTo>
                    <a:pt x="1368704" y="396240"/>
                  </a:lnTo>
                  <a:cubicBezTo>
                    <a:pt x="1368704" y="408432"/>
                    <a:pt x="1370533" y="422250"/>
                    <a:pt x="1374191" y="437693"/>
                  </a:cubicBezTo>
                  <a:cubicBezTo>
                    <a:pt x="1377849" y="453136"/>
                    <a:pt x="1382522" y="466141"/>
                    <a:pt x="1388212" y="476708"/>
                  </a:cubicBezTo>
                  <a:lnTo>
                    <a:pt x="1408938" y="518160"/>
                  </a:lnTo>
                  <a:cubicBezTo>
                    <a:pt x="1413815" y="528727"/>
                    <a:pt x="1419708" y="537464"/>
                    <a:pt x="1426617" y="544373"/>
                  </a:cubicBezTo>
                  <a:cubicBezTo>
                    <a:pt x="1433525" y="551282"/>
                    <a:pt x="1439825" y="554736"/>
                    <a:pt x="1445514" y="554736"/>
                  </a:cubicBezTo>
                  <a:cubicBezTo>
                    <a:pt x="1451204" y="554736"/>
                    <a:pt x="1455674" y="558800"/>
                    <a:pt x="1458925" y="566928"/>
                  </a:cubicBezTo>
                  <a:cubicBezTo>
                    <a:pt x="1462177" y="575056"/>
                    <a:pt x="1463802" y="584404"/>
                    <a:pt x="1463802" y="594970"/>
                  </a:cubicBezTo>
                  <a:cubicBezTo>
                    <a:pt x="1463802" y="606349"/>
                    <a:pt x="1459535" y="615900"/>
                    <a:pt x="1451000" y="623621"/>
                  </a:cubicBezTo>
                  <a:cubicBezTo>
                    <a:pt x="1442466" y="631343"/>
                    <a:pt x="1432509" y="635204"/>
                    <a:pt x="1421130" y="635204"/>
                  </a:cubicBezTo>
                  <a:lnTo>
                    <a:pt x="1419911" y="635204"/>
                  </a:lnTo>
                  <a:cubicBezTo>
                    <a:pt x="1408532" y="635204"/>
                    <a:pt x="1396949" y="631343"/>
                    <a:pt x="1385164" y="623621"/>
                  </a:cubicBezTo>
                  <a:cubicBezTo>
                    <a:pt x="1373378" y="615900"/>
                    <a:pt x="1365047" y="606756"/>
                    <a:pt x="1360170" y="596189"/>
                  </a:cubicBezTo>
                  <a:lnTo>
                    <a:pt x="1352855" y="575463"/>
                  </a:lnTo>
                  <a:cubicBezTo>
                    <a:pt x="1339850" y="551892"/>
                    <a:pt x="1328065" y="551892"/>
                    <a:pt x="1317498" y="575463"/>
                  </a:cubicBezTo>
                  <a:lnTo>
                    <a:pt x="1307744" y="596189"/>
                  </a:lnTo>
                  <a:cubicBezTo>
                    <a:pt x="1302868" y="606756"/>
                    <a:pt x="1294740" y="615900"/>
                    <a:pt x="1283361" y="623621"/>
                  </a:cubicBezTo>
                  <a:cubicBezTo>
                    <a:pt x="1271981" y="631343"/>
                    <a:pt x="1260602" y="635204"/>
                    <a:pt x="1249223" y="635204"/>
                  </a:cubicBezTo>
                  <a:lnTo>
                    <a:pt x="1248004" y="635204"/>
                  </a:lnTo>
                  <a:cubicBezTo>
                    <a:pt x="1235812" y="635204"/>
                    <a:pt x="1225448" y="631343"/>
                    <a:pt x="1216914" y="623621"/>
                  </a:cubicBezTo>
                  <a:cubicBezTo>
                    <a:pt x="1208380" y="615900"/>
                    <a:pt x="1204112" y="606349"/>
                    <a:pt x="1204112" y="594970"/>
                  </a:cubicBezTo>
                  <a:cubicBezTo>
                    <a:pt x="1204112" y="584404"/>
                    <a:pt x="1206144" y="575056"/>
                    <a:pt x="1210208" y="566928"/>
                  </a:cubicBezTo>
                  <a:cubicBezTo>
                    <a:pt x="1214273" y="558800"/>
                    <a:pt x="1218337" y="554736"/>
                    <a:pt x="1222400" y="554736"/>
                  </a:cubicBezTo>
                  <a:cubicBezTo>
                    <a:pt x="1228903" y="554736"/>
                    <a:pt x="1235812" y="551282"/>
                    <a:pt x="1243127" y="544373"/>
                  </a:cubicBezTo>
                  <a:cubicBezTo>
                    <a:pt x="1250442" y="537464"/>
                    <a:pt x="1256538" y="528727"/>
                    <a:pt x="1261415" y="518160"/>
                  </a:cubicBezTo>
                  <a:lnTo>
                    <a:pt x="1282141" y="476708"/>
                  </a:lnTo>
                  <a:cubicBezTo>
                    <a:pt x="1287018" y="466954"/>
                    <a:pt x="1291285" y="454152"/>
                    <a:pt x="1294943" y="438303"/>
                  </a:cubicBezTo>
                  <a:cubicBezTo>
                    <a:pt x="1298601" y="422453"/>
                    <a:pt x="1300429" y="408839"/>
                    <a:pt x="1300429" y="397460"/>
                  </a:cubicBezTo>
                  <a:lnTo>
                    <a:pt x="1300429" y="242621"/>
                  </a:lnTo>
                  <a:cubicBezTo>
                    <a:pt x="1300429" y="231242"/>
                    <a:pt x="1303884" y="221488"/>
                    <a:pt x="1310793" y="213360"/>
                  </a:cubicBezTo>
                  <a:cubicBezTo>
                    <a:pt x="1317701" y="205232"/>
                    <a:pt x="1325626" y="201168"/>
                    <a:pt x="1334567" y="201168"/>
                  </a:cubicBezTo>
                  <a:close/>
                  <a:moveTo>
                    <a:pt x="4080053" y="0"/>
                  </a:moveTo>
                  <a:lnTo>
                    <a:pt x="4108094" y="0"/>
                  </a:lnTo>
                  <a:cubicBezTo>
                    <a:pt x="4120286" y="0"/>
                    <a:pt x="4130649" y="2585"/>
                    <a:pt x="4139184" y="7754"/>
                  </a:cubicBezTo>
                  <a:cubicBezTo>
                    <a:pt x="4147718" y="12922"/>
                    <a:pt x="4151985" y="19482"/>
                    <a:pt x="4151985" y="27432"/>
                  </a:cubicBezTo>
                  <a:cubicBezTo>
                    <a:pt x="4151985" y="34582"/>
                    <a:pt x="4156049" y="40942"/>
                    <a:pt x="4164177" y="46511"/>
                  </a:cubicBezTo>
                  <a:cubicBezTo>
                    <a:pt x="4172305" y="52080"/>
                    <a:pt x="4182465" y="54864"/>
                    <a:pt x="4194657" y="54864"/>
                  </a:cubicBezTo>
                  <a:lnTo>
                    <a:pt x="4503115" y="54864"/>
                  </a:lnTo>
                  <a:cubicBezTo>
                    <a:pt x="4515307" y="54864"/>
                    <a:pt x="4525467" y="55274"/>
                    <a:pt x="4533595" y="56093"/>
                  </a:cubicBezTo>
                  <a:cubicBezTo>
                    <a:pt x="4541723" y="56912"/>
                    <a:pt x="4545787" y="58554"/>
                    <a:pt x="4545787" y="61017"/>
                  </a:cubicBezTo>
                  <a:lnTo>
                    <a:pt x="4545787" y="125121"/>
                  </a:lnTo>
                  <a:cubicBezTo>
                    <a:pt x="4545787" y="137440"/>
                    <a:pt x="4541749" y="147708"/>
                    <a:pt x="4533671" y="155925"/>
                  </a:cubicBezTo>
                  <a:cubicBezTo>
                    <a:pt x="4525594" y="164141"/>
                    <a:pt x="4515497" y="168250"/>
                    <a:pt x="4503381" y="168250"/>
                  </a:cubicBezTo>
                  <a:lnTo>
                    <a:pt x="4390682" y="168250"/>
                  </a:lnTo>
                  <a:cubicBezTo>
                    <a:pt x="4379379" y="168250"/>
                    <a:pt x="4369485" y="172314"/>
                    <a:pt x="4361002" y="180442"/>
                  </a:cubicBezTo>
                  <a:cubicBezTo>
                    <a:pt x="4352519" y="188570"/>
                    <a:pt x="4348277" y="198730"/>
                    <a:pt x="4348277" y="210922"/>
                  </a:cubicBezTo>
                  <a:lnTo>
                    <a:pt x="4348277" y="271882"/>
                  </a:lnTo>
                  <a:cubicBezTo>
                    <a:pt x="4348277" y="284074"/>
                    <a:pt x="4352519" y="294234"/>
                    <a:pt x="4361002" y="302362"/>
                  </a:cubicBezTo>
                  <a:cubicBezTo>
                    <a:pt x="4369485" y="310490"/>
                    <a:pt x="4379379" y="314554"/>
                    <a:pt x="4390682" y="314554"/>
                  </a:cubicBezTo>
                  <a:lnTo>
                    <a:pt x="4503381" y="314554"/>
                  </a:lnTo>
                  <a:cubicBezTo>
                    <a:pt x="4515497" y="314554"/>
                    <a:pt x="4525594" y="318618"/>
                    <a:pt x="4533671" y="326746"/>
                  </a:cubicBezTo>
                  <a:cubicBezTo>
                    <a:pt x="4541749" y="334874"/>
                    <a:pt x="4545787" y="344627"/>
                    <a:pt x="4545787" y="356007"/>
                  </a:cubicBezTo>
                  <a:lnTo>
                    <a:pt x="4545787" y="946100"/>
                  </a:lnTo>
                  <a:cubicBezTo>
                    <a:pt x="4545787" y="957479"/>
                    <a:pt x="4542943" y="970280"/>
                    <a:pt x="4537253" y="984504"/>
                  </a:cubicBezTo>
                  <a:cubicBezTo>
                    <a:pt x="4531563" y="998728"/>
                    <a:pt x="4524248" y="1010311"/>
                    <a:pt x="4515307" y="1019252"/>
                  </a:cubicBezTo>
                  <a:lnTo>
                    <a:pt x="4487265" y="1049732"/>
                  </a:lnTo>
                  <a:cubicBezTo>
                    <a:pt x="4478325" y="1058672"/>
                    <a:pt x="4466945" y="1065988"/>
                    <a:pt x="4453128" y="1071677"/>
                  </a:cubicBezTo>
                  <a:cubicBezTo>
                    <a:pt x="4439311" y="1077367"/>
                    <a:pt x="4426711" y="1080212"/>
                    <a:pt x="4415333" y="1080212"/>
                  </a:cubicBezTo>
                  <a:cubicBezTo>
                    <a:pt x="4403953" y="1080212"/>
                    <a:pt x="4394403" y="1075944"/>
                    <a:pt x="4386681" y="1067410"/>
                  </a:cubicBezTo>
                  <a:cubicBezTo>
                    <a:pt x="4378960" y="1058876"/>
                    <a:pt x="4375099" y="1048512"/>
                    <a:pt x="4375099" y="1036320"/>
                  </a:cubicBezTo>
                  <a:lnTo>
                    <a:pt x="4375099" y="1009498"/>
                  </a:lnTo>
                  <a:cubicBezTo>
                    <a:pt x="4375099" y="998119"/>
                    <a:pt x="4377943" y="988365"/>
                    <a:pt x="4383633" y="980237"/>
                  </a:cubicBezTo>
                  <a:cubicBezTo>
                    <a:pt x="4389323" y="972109"/>
                    <a:pt x="4395825" y="968045"/>
                    <a:pt x="4403141" y="968045"/>
                  </a:cubicBezTo>
                  <a:cubicBezTo>
                    <a:pt x="4412081" y="968045"/>
                    <a:pt x="4419193" y="963575"/>
                    <a:pt x="4424477" y="954634"/>
                  </a:cubicBezTo>
                  <a:cubicBezTo>
                    <a:pt x="4429759" y="945693"/>
                    <a:pt x="4432401" y="935533"/>
                    <a:pt x="4432401" y="924154"/>
                  </a:cubicBezTo>
                  <a:lnTo>
                    <a:pt x="4432401" y="470612"/>
                  </a:lnTo>
                  <a:cubicBezTo>
                    <a:pt x="4432401" y="458419"/>
                    <a:pt x="4428395" y="448259"/>
                    <a:pt x="4420381" y="440131"/>
                  </a:cubicBezTo>
                  <a:cubicBezTo>
                    <a:pt x="4412367" y="432003"/>
                    <a:pt x="4402353" y="427940"/>
                    <a:pt x="4390339" y="427940"/>
                  </a:cubicBezTo>
                  <a:cubicBezTo>
                    <a:pt x="4379125" y="427940"/>
                    <a:pt x="4369311" y="432003"/>
                    <a:pt x="4360897" y="440131"/>
                  </a:cubicBezTo>
                  <a:cubicBezTo>
                    <a:pt x="4352483" y="448259"/>
                    <a:pt x="4348277" y="458419"/>
                    <a:pt x="4348277" y="470612"/>
                  </a:cubicBezTo>
                  <a:lnTo>
                    <a:pt x="4348277" y="1076554"/>
                  </a:lnTo>
                  <a:cubicBezTo>
                    <a:pt x="4348277" y="1087933"/>
                    <a:pt x="4344165" y="1097890"/>
                    <a:pt x="4335942" y="1106424"/>
                  </a:cubicBezTo>
                  <a:cubicBezTo>
                    <a:pt x="4327719" y="1114959"/>
                    <a:pt x="4317847" y="1119226"/>
                    <a:pt x="4306329" y="1119226"/>
                  </a:cubicBezTo>
                  <a:lnTo>
                    <a:pt x="4289051" y="1119226"/>
                  </a:lnTo>
                  <a:cubicBezTo>
                    <a:pt x="4276705" y="1119226"/>
                    <a:pt x="4266422" y="1114959"/>
                    <a:pt x="4258199" y="1106424"/>
                  </a:cubicBezTo>
                  <a:cubicBezTo>
                    <a:pt x="4249975" y="1097890"/>
                    <a:pt x="4245864" y="1087933"/>
                    <a:pt x="4245864" y="1076554"/>
                  </a:cubicBezTo>
                  <a:lnTo>
                    <a:pt x="4245864" y="470612"/>
                  </a:lnTo>
                  <a:cubicBezTo>
                    <a:pt x="4245864" y="458419"/>
                    <a:pt x="4241800" y="448259"/>
                    <a:pt x="4233672" y="440131"/>
                  </a:cubicBezTo>
                  <a:cubicBezTo>
                    <a:pt x="4225543" y="432003"/>
                    <a:pt x="4215384" y="427940"/>
                    <a:pt x="4203192" y="427940"/>
                  </a:cubicBezTo>
                  <a:lnTo>
                    <a:pt x="4201973" y="427940"/>
                  </a:lnTo>
                  <a:cubicBezTo>
                    <a:pt x="4190593" y="427940"/>
                    <a:pt x="4180840" y="432003"/>
                    <a:pt x="4172712" y="440131"/>
                  </a:cubicBezTo>
                  <a:cubicBezTo>
                    <a:pt x="4164584" y="448259"/>
                    <a:pt x="4160520" y="458419"/>
                    <a:pt x="4160520" y="470612"/>
                  </a:cubicBezTo>
                  <a:lnTo>
                    <a:pt x="4160520" y="1036320"/>
                  </a:lnTo>
                  <a:cubicBezTo>
                    <a:pt x="4160520" y="1048512"/>
                    <a:pt x="4156253" y="1058876"/>
                    <a:pt x="4147718" y="1067410"/>
                  </a:cubicBezTo>
                  <a:cubicBezTo>
                    <a:pt x="4139184" y="1075944"/>
                    <a:pt x="4129227" y="1080212"/>
                    <a:pt x="4117848" y="1080212"/>
                  </a:cubicBezTo>
                  <a:lnTo>
                    <a:pt x="4089807" y="1080212"/>
                  </a:lnTo>
                  <a:cubicBezTo>
                    <a:pt x="4077615" y="1080212"/>
                    <a:pt x="4067454" y="1075944"/>
                    <a:pt x="4059326" y="1067410"/>
                  </a:cubicBezTo>
                  <a:cubicBezTo>
                    <a:pt x="4051198" y="1058876"/>
                    <a:pt x="4047135" y="1048512"/>
                    <a:pt x="4047135" y="1036320"/>
                  </a:cubicBezTo>
                  <a:lnTo>
                    <a:pt x="4047135" y="356007"/>
                  </a:lnTo>
                  <a:cubicBezTo>
                    <a:pt x="4047135" y="344627"/>
                    <a:pt x="4050792" y="334874"/>
                    <a:pt x="4058107" y="326746"/>
                  </a:cubicBezTo>
                  <a:cubicBezTo>
                    <a:pt x="4065423" y="318618"/>
                    <a:pt x="4074363" y="314554"/>
                    <a:pt x="4084929" y="314554"/>
                  </a:cubicBezTo>
                  <a:lnTo>
                    <a:pt x="4203192" y="314554"/>
                  </a:lnTo>
                  <a:cubicBezTo>
                    <a:pt x="4215384" y="314554"/>
                    <a:pt x="4225543" y="310490"/>
                    <a:pt x="4233672" y="302362"/>
                  </a:cubicBezTo>
                  <a:cubicBezTo>
                    <a:pt x="4241800" y="294234"/>
                    <a:pt x="4245864" y="284074"/>
                    <a:pt x="4245864" y="271882"/>
                  </a:cubicBezTo>
                  <a:lnTo>
                    <a:pt x="4245864" y="210922"/>
                  </a:lnTo>
                  <a:cubicBezTo>
                    <a:pt x="4245864" y="198730"/>
                    <a:pt x="4241800" y="188570"/>
                    <a:pt x="4233672" y="180442"/>
                  </a:cubicBezTo>
                  <a:cubicBezTo>
                    <a:pt x="4225543" y="172314"/>
                    <a:pt x="4215384" y="168250"/>
                    <a:pt x="4203192" y="168250"/>
                  </a:cubicBezTo>
                  <a:lnTo>
                    <a:pt x="4171493" y="168250"/>
                  </a:lnTo>
                  <a:cubicBezTo>
                    <a:pt x="4159301" y="168250"/>
                    <a:pt x="4146093" y="165608"/>
                    <a:pt x="4131869" y="160325"/>
                  </a:cubicBezTo>
                  <a:cubicBezTo>
                    <a:pt x="4117645" y="155042"/>
                    <a:pt x="4106062" y="148336"/>
                    <a:pt x="4097121" y="140208"/>
                  </a:cubicBezTo>
                  <a:lnTo>
                    <a:pt x="4071518" y="118263"/>
                  </a:lnTo>
                  <a:cubicBezTo>
                    <a:pt x="4061765" y="110947"/>
                    <a:pt x="4053840" y="100381"/>
                    <a:pt x="4047744" y="86563"/>
                  </a:cubicBezTo>
                  <a:cubicBezTo>
                    <a:pt x="4041648" y="72746"/>
                    <a:pt x="4038600" y="60147"/>
                    <a:pt x="4038600" y="48768"/>
                  </a:cubicBezTo>
                  <a:lnTo>
                    <a:pt x="4038600" y="41453"/>
                  </a:lnTo>
                  <a:cubicBezTo>
                    <a:pt x="4038600" y="30074"/>
                    <a:pt x="4042664" y="20320"/>
                    <a:pt x="4050792" y="12192"/>
                  </a:cubicBezTo>
                  <a:cubicBezTo>
                    <a:pt x="4058920" y="4064"/>
                    <a:pt x="4068673" y="0"/>
                    <a:pt x="4080053" y="0"/>
                  </a:cubicBezTo>
                  <a:close/>
                  <a:moveTo>
                    <a:pt x="3775253" y="0"/>
                  </a:moveTo>
                  <a:lnTo>
                    <a:pt x="3804514" y="0"/>
                  </a:lnTo>
                  <a:cubicBezTo>
                    <a:pt x="3816706" y="0"/>
                    <a:pt x="3826866" y="4064"/>
                    <a:pt x="3834994" y="12192"/>
                  </a:cubicBezTo>
                  <a:cubicBezTo>
                    <a:pt x="3843122" y="20320"/>
                    <a:pt x="3847186" y="30074"/>
                    <a:pt x="3847186" y="41453"/>
                  </a:cubicBezTo>
                  <a:lnTo>
                    <a:pt x="3847186" y="63399"/>
                  </a:lnTo>
                  <a:cubicBezTo>
                    <a:pt x="3847186" y="75591"/>
                    <a:pt x="3850818" y="85751"/>
                    <a:pt x="3858082" y="93879"/>
                  </a:cubicBezTo>
                  <a:cubicBezTo>
                    <a:pt x="3865346" y="102007"/>
                    <a:pt x="3874224" y="106071"/>
                    <a:pt x="3884714" y="106071"/>
                  </a:cubicBezTo>
                  <a:lnTo>
                    <a:pt x="3971849" y="106071"/>
                  </a:lnTo>
                  <a:cubicBezTo>
                    <a:pt x="3983151" y="106071"/>
                    <a:pt x="3993039" y="110338"/>
                    <a:pt x="4001509" y="118872"/>
                  </a:cubicBezTo>
                  <a:cubicBezTo>
                    <a:pt x="4009981" y="127407"/>
                    <a:pt x="4014216" y="137770"/>
                    <a:pt x="4014216" y="149962"/>
                  </a:cubicBezTo>
                  <a:lnTo>
                    <a:pt x="4014216" y="603504"/>
                  </a:lnTo>
                  <a:cubicBezTo>
                    <a:pt x="4014216" y="615696"/>
                    <a:pt x="4009999" y="625856"/>
                    <a:pt x="4001567" y="633984"/>
                  </a:cubicBezTo>
                  <a:cubicBezTo>
                    <a:pt x="3993134" y="642112"/>
                    <a:pt x="3983291" y="646176"/>
                    <a:pt x="3972039" y="646176"/>
                  </a:cubicBezTo>
                  <a:lnTo>
                    <a:pt x="3953980" y="646176"/>
                  </a:lnTo>
                  <a:cubicBezTo>
                    <a:pt x="3942727" y="646176"/>
                    <a:pt x="3932885" y="642112"/>
                    <a:pt x="3924452" y="633984"/>
                  </a:cubicBezTo>
                  <a:cubicBezTo>
                    <a:pt x="3916019" y="625856"/>
                    <a:pt x="3911803" y="615696"/>
                    <a:pt x="3911803" y="603504"/>
                  </a:cubicBezTo>
                  <a:lnTo>
                    <a:pt x="3911803" y="263347"/>
                  </a:lnTo>
                  <a:cubicBezTo>
                    <a:pt x="3911803" y="251968"/>
                    <a:pt x="3907739" y="241808"/>
                    <a:pt x="3899611" y="232867"/>
                  </a:cubicBezTo>
                  <a:cubicBezTo>
                    <a:pt x="3891483" y="223927"/>
                    <a:pt x="3881729" y="219456"/>
                    <a:pt x="3870350" y="219456"/>
                  </a:cubicBezTo>
                  <a:lnTo>
                    <a:pt x="3866693" y="219456"/>
                  </a:lnTo>
                  <a:cubicBezTo>
                    <a:pt x="3855314" y="219456"/>
                    <a:pt x="3842512" y="216815"/>
                    <a:pt x="3828288" y="211531"/>
                  </a:cubicBezTo>
                  <a:cubicBezTo>
                    <a:pt x="3814064" y="206248"/>
                    <a:pt x="3802888" y="199136"/>
                    <a:pt x="3794760" y="190195"/>
                  </a:cubicBezTo>
                  <a:lnTo>
                    <a:pt x="3763061" y="159715"/>
                  </a:lnTo>
                  <a:cubicBezTo>
                    <a:pt x="3754933" y="150775"/>
                    <a:pt x="3748024" y="139395"/>
                    <a:pt x="3742334" y="125578"/>
                  </a:cubicBezTo>
                  <a:cubicBezTo>
                    <a:pt x="3736645" y="111760"/>
                    <a:pt x="3733800" y="98755"/>
                    <a:pt x="3733800" y="86563"/>
                  </a:cubicBezTo>
                  <a:lnTo>
                    <a:pt x="3733800" y="41453"/>
                  </a:lnTo>
                  <a:cubicBezTo>
                    <a:pt x="3733800" y="30074"/>
                    <a:pt x="3737864" y="20320"/>
                    <a:pt x="3745992" y="12192"/>
                  </a:cubicBezTo>
                  <a:cubicBezTo>
                    <a:pt x="3754120" y="4064"/>
                    <a:pt x="3763874" y="0"/>
                    <a:pt x="3775253" y="0"/>
                  </a:cubicBezTo>
                  <a:close/>
                  <a:moveTo>
                    <a:pt x="3353867" y="0"/>
                  </a:moveTo>
                  <a:lnTo>
                    <a:pt x="3380689" y="0"/>
                  </a:lnTo>
                  <a:cubicBezTo>
                    <a:pt x="3392881" y="0"/>
                    <a:pt x="3403041" y="3658"/>
                    <a:pt x="3411169" y="10973"/>
                  </a:cubicBezTo>
                  <a:cubicBezTo>
                    <a:pt x="3419297" y="18288"/>
                    <a:pt x="3423361" y="27635"/>
                    <a:pt x="3423361" y="39015"/>
                  </a:cubicBezTo>
                  <a:cubicBezTo>
                    <a:pt x="3423361" y="50394"/>
                    <a:pt x="3427628" y="59944"/>
                    <a:pt x="3436163" y="67666"/>
                  </a:cubicBezTo>
                  <a:cubicBezTo>
                    <a:pt x="3444697" y="75387"/>
                    <a:pt x="3454654" y="79248"/>
                    <a:pt x="3466033" y="79248"/>
                  </a:cubicBezTo>
                  <a:lnTo>
                    <a:pt x="3572103" y="79248"/>
                  </a:lnTo>
                  <a:cubicBezTo>
                    <a:pt x="3583483" y="79248"/>
                    <a:pt x="3593236" y="83312"/>
                    <a:pt x="3601364" y="91440"/>
                  </a:cubicBezTo>
                  <a:cubicBezTo>
                    <a:pt x="3609492" y="99568"/>
                    <a:pt x="3613556" y="109728"/>
                    <a:pt x="3613556" y="121920"/>
                  </a:cubicBezTo>
                  <a:lnTo>
                    <a:pt x="3613556" y="149962"/>
                  </a:lnTo>
                  <a:cubicBezTo>
                    <a:pt x="3613556" y="161341"/>
                    <a:pt x="3609492" y="171298"/>
                    <a:pt x="3601364" y="179832"/>
                  </a:cubicBezTo>
                  <a:cubicBezTo>
                    <a:pt x="3593236" y="188367"/>
                    <a:pt x="3583483" y="192634"/>
                    <a:pt x="3572103" y="192634"/>
                  </a:cubicBezTo>
                  <a:lnTo>
                    <a:pt x="3466033" y="192634"/>
                  </a:lnTo>
                  <a:cubicBezTo>
                    <a:pt x="3454654" y="192634"/>
                    <a:pt x="3444697" y="196698"/>
                    <a:pt x="3436163" y="204826"/>
                  </a:cubicBezTo>
                  <a:cubicBezTo>
                    <a:pt x="3427628" y="212954"/>
                    <a:pt x="3423361" y="223114"/>
                    <a:pt x="3423361" y="235306"/>
                  </a:cubicBezTo>
                  <a:lnTo>
                    <a:pt x="3423361" y="308458"/>
                  </a:lnTo>
                  <a:cubicBezTo>
                    <a:pt x="3423361" y="319837"/>
                    <a:pt x="3427628" y="329591"/>
                    <a:pt x="3436163" y="337719"/>
                  </a:cubicBezTo>
                  <a:cubicBezTo>
                    <a:pt x="3444697" y="345847"/>
                    <a:pt x="3454654" y="349911"/>
                    <a:pt x="3466033" y="349911"/>
                  </a:cubicBezTo>
                  <a:lnTo>
                    <a:pt x="3573323" y="349911"/>
                  </a:lnTo>
                  <a:cubicBezTo>
                    <a:pt x="3585515" y="349911"/>
                    <a:pt x="3595675" y="353975"/>
                    <a:pt x="3603803" y="362103"/>
                  </a:cubicBezTo>
                  <a:cubicBezTo>
                    <a:pt x="3611931" y="370231"/>
                    <a:pt x="3615995" y="380391"/>
                    <a:pt x="3615995" y="392583"/>
                  </a:cubicBezTo>
                  <a:lnTo>
                    <a:pt x="3615995" y="420624"/>
                  </a:lnTo>
                  <a:cubicBezTo>
                    <a:pt x="3615995" y="432003"/>
                    <a:pt x="3611931" y="441960"/>
                    <a:pt x="3603803" y="450495"/>
                  </a:cubicBezTo>
                  <a:cubicBezTo>
                    <a:pt x="3595675" y="459029"/>
                    <a:pt x="3585515" y="463296"/>
                    <a:pt x="3573323" y="463296"/>
                  </a:cubicBezTo>
                  <a:lnTo>
                    <a:pt x="3162452" y="463296"/>
                  </a:lnTo>
                  <a:cubicBezTo>
                    <a:pt x="3150260" y="463296"/>
                    <a:pt x="3139897" y="459029"/>
                    <a:pt x="3131363" y="450495"/>
                  </a:cubicBezTo>
                  <a:cubicBezTo>
                    <a:pt x="3122828" y="441960"/>
                    <a:pt x="3118561" y="432003"/>
                    <a:pt x="3118561" y="420624"/>
                  </a:cubicBezTo>
                  <a:lnTo>
                    <a:pt x="3118561" y="392583"/>
                  </a:lnTo>
                  <a:cubicBezTo>
                    <a:pt x="3118561" y="380391"/>
                    <a:pt x="3122828" y="370231"/>
                    <a:pt x="3131363" y="362103"/>
                  </a:cubicBezTo>
                  <a:cubicBezTo>
                    <a:pt x="3139897" y="353975"/>
                    <a:pt x="3150260" y="349911"/>
                    <a:pt x="3162452" y="349911"/>
                  </a:cubicBezTo>
                  <a:lnTo>
                    <a:pt x="3268523" y="349911"/>
                  </a:lnTo>
                  <a:cubicBezTo>
                    <a:pt x="3279902" y="349911"/>
                    <a:pt x="3289656" y="345847"/>
                    <a:pt x="3297784" y="337719"/>
                  </a:cubicBezTo>
                  <a:cubicBezTo>
                    <a:pt x="3305912" y="329591"/>
                    <a:pt x="3309976" y="319837"/>
                    <a:pt x="3309976" y="308458"/>
                  </a:cubicBezTo>
                  <a:lnTo>
                    <a:pt x="3309976" y="235306"/>
                  </a:lnTo>
                  <a:cubicBezTo>
                    <a:pt x="3309976" y="223114"/>
                    <a:pt x="3305912" y="212954"/>
                    <a:pt x="3297784" y="204826"/>
                  </a:cubicBezTo>
                  <a:cubicBezTo>
                    <a:pt x="3289656" y="196698"/>
                    <a:pt x="3279902" y="192634"/>
                    <a:pt x="3268523" y="192634"/>
                  </a:cubicBezTo>
                  <a:lnTo>
                    <a:pt x="3158795" y="192634"/>
                  </a:lnTo>
                  <a:cubicBezTo>
                    <a:pt x="3147416" y="192634"/>
                    <a:pt x="3137662" y="188367"/>
                    <a:pt x="3129534" y="179832"/>
                  </a:cubicBezTo>
                  <a:cubicBezTo>
                    <a:pt x="3121406" y="171298"/>
                    <a:pt x="3117342" y="161341"/>
                    <a:pt x="3117342" y="149962"/>
                  </a:cubicBezTo>
                  <a:lnTo>
                    <a:pt x="3117342" y="121920"/>
                  </a:lnTo>
                  <a:cubicBezTo>
                    <a:pt x="3117342" y="109728"/>
                    <a:pt x="3121406" y="99568"/>
                    <a:pt x="3129534" y="91440"/>
                  </a:cubicBezTo>
                  <a:cubicBezTo>
                    <a:pt x="3137662" y="83312"/>
                    <a:pt x="3147416" y="79248"/>
                    <a:pt x="3158795" y="79248"/>
                  </a:cubicBezTo>
                  <a:lnTo>
                    <a:pt x="3268523" y="79248"/>
                  </a:lnTo>
                  <a:cubicBezTo>
                    <a:pt x="3279902" y="79248"/>
                    <a:pt x="3289656" y="75387"/>
                    <a:pt x="3297784" y="67666"/>
                  </a:cubicBezTo>
                  <a:cubicBezTo>
                    <a:pt x="3305912" y="59944"/>
                    <a:pt x="3309976" y="50394"/>
                    <a:pt x="3309976" y="39015"/>
                  </a:cubicBezTo>
                  <a:cubicBezTo>
                    <a:pt x="3309976" y="27635"/>
                    <a:pt x="3314446" y="18288"/>
                    <a:pt x="3323387" y="10973"/>
                  </a:cubicBezTo>
                  <a:cubicBezTo>
                    <a:pt x="3332327" y="3658"/>
                    <a:pt x="3342488" y="0"/>
                    <a:pt x="3353867" y="0"/>
                  </a:cubicBezTo>
                  <a:close/>
                  <a:moveTo>
                    <a:pt x="2841803" y="0"/>
                  </a:moveTo>
                  <a:lnTo>
                    <a:pt x="2871064" y="0"/>
                  </a:lnTo>
                  <a:cubicBezTo>
                    <a:pt x="2883256" y="0"/>
                    <a:pt x="2893416" y="3658"/>
                    <a:pt x="2901544" y="10973"/>
                  </a:cubicBezTo>
                  <a:cubicBezTo>
                    <a:pt x="2909672" y="18288"/>
                    <a:pt x="2913736" y="26823"/>
                    <a:pt x="2913736" y="36576"/>
                  </a:cubicBezTo>
                  <a:cubicBezTo>
                    <a:pt x="2913736" y="46330"/>
                    <a:pt x="2916174" y="54864"/>
                    <a:pt x="2921051" y="62179"/>
                  </a:cubicBezTo>
                  <a:cubicBezTo>
                    <a:pt x="2925928" y="69495"/>
                    <a:pt x="2931617" y="73152"/>
                    <a:pt x="2938120" y="73152"/>
                  </a:cubicBezTo>
                  <a:cubicBezTo>
                    <a:pt x="2944622" y="73152"/>
                    <a:pt x="2950515" y="69495"/>
                    <a:pt x="2955798" y="62179"/>
                  </a:cubicBezTo>
                  <a:cubicBezTo>
                    <a:pt x="2961081" y="54864"/>
                    <a:pt x="2963723" y="46330"/>
                    <a:pt x="2963723" y="36576"/>
                  </a:cubicBezTo>
                  <a:cubicBezTo>
                    <a:pt x="2963723" y="26823"/>
                    <a:pt x="2967990" y="18288"/>
                    <a:pt x="2976524" y="10973"/>
                  </a:cubicBezTo>
                  <a:cubicBezTo>
                    <a:pt x="2985059" y="3658"/>
                    <a:pt x="2995016" y="0"/>
                    <a:pt x="3006395" y="0"/>
                  </a:cubicBezTo>
                  <a:lnTo>
                    <a:pt x="3034436" y="0"/>
                  </a:lnTo>
                  <a:cubicBezTo>
                    <a:pt x="3045816" y="0"/>
                    <a:pt x="3055569" y="4064"/>
                    <a:pt x="3063697" y="12192"/>
                  </a:cubicBezTo>
                  <a:cubicBezTo>
                    <a:pt x="3071825" y="20320"/>
                    <a:pt x="3075889" y="30074"/>
                    <a:pt x="3075889" y="41453"/>
                  </a:cubicBezTo>
                  <a:lnTo>
                    <a:pt x="3075889" y="420624"/>
                  </a:lnTo>
                  <a:cubicBezTo>
                    <a:pt x="3075889" y="432003"/>
                    <a:pt x="3071825" y="441960"/>
                    <a:pt x="3063697" y="450495"/>
                  </a:cubicBezTo>
                  <a:cubicBezTo>
                    <a:pt x="3055569" y="459029"/>
                    <a:pt x="3045816" y="463296"/>
                    <a:pt x="3034436" y="463296"/>
                  </a:cubicBezTo>
                  <a:lnTo>
                    <a:pt x="3006395" y="463296"/>
                  </a:lnTo>
                  <a:cubicBezTo>
                    <a:pt x="2995016" y="463296"/>
                    <a:pt x="2985059" y="459029"/>
                    <a:pt x="2976524" y="450495"/>
                  </a:cubicBezTo>
                  <a:cubicBezTo>
                    <a:pt x="2967990" y="441960"/>
                    <a:pt x="2963723" y="432003"/>
                    <a:pt x="2963723" y="420624"/>
                  </a:cubicBezTo>
                  <a:cubicBezTo>
                    <a:pt x="2963723" y="408432"/>
                    <a:pt x="2961081" y="398069"/>
                    <a:pt x="2955798" y="389535"/>
                  </a:cubicBezTo>
                  <a:cubicBezTo>
                    <a:pt x="2950515" y="381000"/>
                    <a:pt x="2944622" y="376733"/>
                    <a:pt x="2938120" y="376733"/>
                  </a:cubicBezTo>
                  <a:cubicBezTo>
                    <a:pt x="2931617" y="376733"/>
                    <a:pt x="2925928" y="381000"/>
                    <a:pt x="2921051" y="389535"/>
                  </a:cubicBezTo>
                  <a:cubicBezTo>
                    <a:pt x="2916174" y="398069"/>
                    <a:pt x="2913736" y="408432"/>
                    <a:pt x="2913736" y="420624"/>
                  </a:cubicBezTo>
                  <a:cubicBezTo>
                    <a:pt x="2913736" y="432003"/>
                    <a:pt x="2909672" y="441960"/>
                    <a:pt x="2901544" y="450495"/>
                  </a:cubicBezTo>
                  <a:cubicBezTo>
                    <a:pt x="2893416" y="459029"/>
                    <a:pt x="2883256" y="463296"/>
                    <a:pt x="2871064" y="463296"/>
                  </a:cubicBezTo>
                  <a:lnTo>
                    <a:pt x="2841803" y="463296"/>
                  </a:lnTo>
                  <a:cubicBezTo>
                    <a:pt x="2830424" y="463296"/>
                    <a:pt x="2820670" y="459029"/>
                    <a:pt x="2812542" y="450495"/>
                  </a:cubicBezTo>
                  <a:cubicBezTo>
                    <a:pt x="2804414" y="441960"/>
                    <a:pt x="2800350" y="432003"/>
                    <a:pt x="2800350" y="420624"/>
                  </a:cubicBezTo>
                  <a:lnTo>
                    <a:pt x="2800350" y="397460"/>
                  </a:lnTo>
                  <a:cubicBezTo>
                    <a:pt x="2800350" y="385268"/>
                    <a:pt x="2803195" y="372263"/>
                    <a:pt x="2808884" y="358445"/>
                  </a:cubicBezTo>
                  <a:cubicBezTo>
                    <a:pt x="2814574" y="344627"/>
                    <a:pt x="2821483" y="333248"/>
                    <a:pt x="2829611" y="324307"/>
                  </a:cubicBezTo>
                  <a:lnTo>
                    <a:pt x="2861310" y="293828"/>
                  </a:lnTo>
                  <a:cubicBezTo>
                    <a:pt x="2869438" y="284887"/>
                    <a:pt x="2880004" y="277571"/>
                    <a:pt x="2893009" y="271882"/>
                  </a:cubicBezTo>
                  <a:cubicBezTo>
                    <a:pt x="2906014" y="266192"/>
                    <a:pt x="2917393" y="263347"/>
                    <a:pt x="2927147" y="263347"/>
                  </a:cubicBezTo>
                  <a:cubicBezTo>
                    <a:pt x="2936900" y="263347"/>
                    <a:pt x="2945435" y="259893"/>
                    <a:pt x="2952750" y="252984"/>
                  </a:cubicBezTo>
                  <a:cubicBezTo>
                    <a:pt x="2960065" y="246075"/>
                    <a:pt x="2963723" y="236931"/>
                    <a:pt x="2963723" y="225552"/>
                  </a:cubicBezTo>
                  <a:cubicBezTo>
                    <a:pt x="2963723" y="214986"/>
                    <a:pt x="2960065" y="205842"/>
                    <a:pt x="2952750" y="198120"/>
                  </a:cubicBezTo>
                  <a:cubicBezTo>
                    <a:pt x="2945435" y="190399"/>
                    <a:pt x="2936900" y="186538"/>
                    <a:pt x="2927147" y="186538"/>
                  </a:cubicBezTo>
                  <a:cubicBezTo>
                    <a:pt x="2917393" y="186538"/>
                    <a:pt x="2906014" y="183693"/>
                    <a:pt x="2893009" y="178003"/>
                  </a:cubicBezTo>
                  <a:cubicBezTo>
                    <a:pt x="2880004" y="172314"/>
                    <a:pt x="2869438" y="164999"/>
                    <a:pt x="2861310" y="156058"/>
                  </a:cubicBezTo>
                  <a:lnTo>
                    <a:pt x="2829611" y="128016"/>
                  </a:lnTo>
                  <a:cubicBezTo>
                    <a:pt x="2821483" y="119076"/>
                    <a:pt x="2814574" y="107493"/>
                    <a:pt x="2808884" y="93269"/>
                  </a:cubicBezTo>
                  <a:cubicBezTo>
                    <a:pt x="2803195" y="79045"/>
                    <a:pt x="2800350" y="66243"/>
                    <a:pt x="2800350" y="54864"/>
                  </a:cubicBezTo>
                  <a:lnTo>
                    <a:pt x="2800350" y="41453"/>
                  </a:lnTo>
                  <a:cubicBezTo>
                    <a:pt x="2800350" y="30074"/>
                    <a:pt x="2804414" y="20320"/>
                    <a:pt x="2812542" y="12192"/>
                  </a:cubicBezTo>
                  <a:cubicBezTo>
                    <a:pt x="2820670" y="4064"/>
                    <a:pt x="2830424" y="0"/>
                    <a:pt x="2841803" y="0"/>
                  </a:cubicBezTo>
                  <a:close/>
                  <a:moveTo>
                    <a:pt x="2520391" y="0"/>
                  </a:moveTo>
                  <a:lnTo>
                    <a:pt x="2524049" y="0"/>
                  </a:lnTo>
                  <a:cubicBezTo>
                    <a:pt x="2536241" y="0"/>
                    <a:pt x="2546401" y="4071"/>
                    <a:pt x="2554529" y="12211"/>
                  </a:cubicBezTo>
                  <a:cubicBezTo>
                    <a:pt x="2562657" y="20352"/>
                    <a:pt x="2566721" y="30118"/>
                    <a:pt x="2566721" y="41510"/>
                  </a:cubicBezTo>
                  <a:lnTo>
                    <a:pt x="2566721" y="308839"/>
                  </a:lnTo>
                  <a:cubicBezTo>
                    <a:pt x="2566721" y="320231"/>
                    <a:pt x="2567737" y="330400"/>
                    <a:pt x="2569769" y="339347"/>
                  </a:cubicBezTo>
                  <a:cubicBezTo>
                    <a:pt x="2571801" y="348295"/>
                    <a:pt x="2574442" y="352768"/>
                    <a:pt x="2577694" y="352768"/>
                  </a:cubicBezTo>
                  <a:cubicBezTo>
                    <a:pt x="2580945" y="352768"/>
                    <a:pt x="2583790" y="348295"/>
                    <a:pt x="2586228" y="339347"/>
                  </a:cubicBezTo>
                  <a:cubicBezTo>
                    <a:pt x="2588666" y="330400"/>
                    <a:pt x="2589886" y="320231"/>
                    <a:pt x="2589886" y="308839"/>
                  </a:cubicBezTo>
                  <a:lnTo>
                    <a:pt x="2589886" y="86678"/>
                  </a:lnTo>
                  <a:cubicBezTo>
                    <a:pt x="2589886" y="74460"/>
                    <a:pt x="2594153" y="64284"/>
                    <a:pt x="2602687" y="56150"/>
                  </a:cubicBezTo>
                  <a:cubicBezTo>
                    <a:pt x="2611221" y="48016"/>
                    <a:pt x="2621178" y="43949"/>
                    <a:pt x="2632558" y="43949"/>
                  </a:cubicBezTo>
                  <a:lnTo>
                    <a:pt x="2638653" y="43949"/>
                  </a:lnTo>
                  <a:cubicBezTo>
                    <a:pt x="2650033" y="43949"/>
                    <a:pt x="2659786" y="48016"/>
                    <a:pt x="2667914" y="56150"/>
                  </a:cubicBezTo>
                  <a:cubicBezTo>
                    <a:pt x="2676042" y="64284"/>
                    <a:pt x="2680106" y="74460"/>
                    <a:pt x="2680106" y="86678"/>
                  </a:cubicBezTo>
                  <a:lnTo>
                    <a:pt x="2680106" y="330804"/>
                  </a:lnTo>
                  <a:cubicBezTo>
                    <a:pt x="2680106" y="342195"/>
                    <a:pt x="2677668" y="355623"/>
                    <a:pt x="2672791" y="371085"/>
                  </a:cubicBezTo>
                  <a:cubicBezTo>
                    <a:pt x="2667914" y="386547"/>
                    <a:pt x="2661818" y="399161"/>
                    <a:pt x="2654503" y="408928"/>
                  </a:cubicBezTo>
                  <a:lnTo>
                    <a:pt x="2638653" y="429673"/>
                  </a:lnTo>
                  <a:cubicBezTo>
                    <a:pt x="2630525" y="439439"/>
                    <a:pt x="2621991" y="447783"/>
                    <a:pt x="2613050" y="454705"/>
                  </a:cubicBezTo>
                  <a:cubicBezTo>
                    <a:pt x="2604110" y="461626"/>
                    <a:pt x="2596388" y="465087"/>
                    <a:pt x="2589886" y="465087"/>
                  </a:cubicBezTo>
                  <a:cubicBezTo>
                    <a:pt x="2583383" y="464274"/>
                    <a:pt x="2577897" y="466103"/>
                    <a:pt x="2573426" y="470573"/>
                  </a:cubicBezTo>
                  <a:cubicBezTo>
                    <a:pt x="2568956" y="475044"/>
                    <a:pt x="2566721" y="480537"/>
                    <a:pt x="2566721" y="487052"/>
                  </a:cubicBezTo>
                  <a:cubicBezTo>
                    <a:pt x="2566721" y="493567"/>
                    <a:pt x="2568956" y="499266"/>
                    <a:pt x="2573426" y="504149"/>
                  </a:cubicBezTo>
                  <a:cubicBezTo>
                    <a:pt x="2577897" y="509032"/>
                    <a:pt x="2583383" y="511474"/>
                    <a:pt x="2589886" y="511474"/>
                  </a:cubicBezTo>
                  <a:cubicBezTo>
                    <a:pt x="2596388" y="511474"/>
                    <a:pt x="2604110" y="514931"/>
                    <a:pt x="2613050" y="521847"/>
                  </a:cubicBezTo>
                  <a:cubicBezTo>
                    <a:pt x="2621991" y="528762"/>
                    <a:pt x="2630525" y="537102"/>
                    <a:pt x="2638653" y="546869"/>
                  </a:cubicBezTo>
                  <a:lnTo>
                    <a:pt x="2654503" y="567614"/>
                  </a:lnTo>
                  <a:cubicBezTo>
                    <a:pt x="2661818" y="577380"/>
                    <a:pt x="2667914" y="589792"/>
                    <a:pt x="2672791" y="604847"/>
                  </a:cubicBezTo>
                  <a:cubicBezTo>
                    <a:pt x="2677668" y="619903"/>
                    <a:pt x="2680106" y="633127"/>
                    <a:pt x="2680106" y="644519"/>
                  </a:cubicBezTo>
                  <a:lnTo>
                    <a:pt x="2680106" y="900856"/>
                  </a:lnTo>
                  <a:cubicBezTo>
                    <a:pt x="2680106" y="913061"/>
                    <a:pt x="2676042" y="923233"/>
                    <a:pt x="2667914" y="931374"/>
                  </a:cubicBezTo>
                  <a:cubicBezTo>
                    <a:pt x="2659786" y="939515"/>
                    <a:pt x="2650033" y="943585"/>
                    <a:pt x="2638653" y="943585"/>
                  </a:cubicBezTo>
                  <a:lnTo>
                    <a:pt x="2632558" y="943585"/>
                  </a:lnTo>
                  <a:cubicBezTo>
                    <a:pt x="2621178" y="943585"/>
                    <a:pt x="2611221" y="939515"/>
                    <a:pt x="2602687" y="931374"/>
                  </a:cubicBezTo>
                  <a:cubicBezTo>
                    <a:pt x="2594153" y="923233"/>
                    <a:pt x="2589886" y="913061"/>
                    <a:pt x="2589886" y="900856"/>
                  </a:cubicBezTo>
                  <a:lnTo>
                    <a:pt x="2589886" y="666484"/>
                  </a:lnTo>
                  <a:cubicBezTo>
                    <a:pt x="2589886" y="655092"/>
                    <a:pt x="2588666" y="645125"/>
                    <a:pt x="2586228" y="636585"/>
                  </a:cubicBezTo>
                  <a:cubicBezTo>
                    <a:pt x="2583790" y="628044"/>
                    <a:pt x="2580945" y="623774"/>
                    <a:pt x="2577694" y="623774"/>
                  </a:cubicBezTo>
                  <a:cubicBezTo>
                    <a:pt x="2574442" y="623774"/>
                    <a:pt x="2571801" y="628044"/>
                    <a:pt x="2569769" y="636585"/>
                  </a:cubicBezTo>
                  <a:cubicBezTo>
                    <a:pt x="2567737" y="645125"/>
                    <a:pt x="2566721" y="655092"/>
                    <a:pt x="2566721" y="666484"/>
                  </a:cubicBezTo>
                  <a:lnTo>
                    <a:pt x="2566721" y="963111"/>
                  </a:lnTo>
                  <a:cubicBezTo>
                    <a:pt x="2566721" y="975316"/>
                    <a:pt x="2570988" y="985489"/>
                    <a:pt x="2579523" y="993629"/>
                  </a:cubicBezTo>
                  <a:cubicBezTo>
                    <a:pt x="2588057" y="1001770"/>
                    <a:pt x="2598420" y="1005840"/>
                    <a:pt x="2610612" y="1005840"/>
                  </a:cubicBezTo>
                  <a:lnTo>
                    <a:pt x="2638653" y="1005840"/>
                  </a:lnTo>
                  <a:cubicBezTo>
                    <a:pt x="2650033" y="1005840"/>
                    <a:pt x="2659786" y="1009860"/>
                    <a:pt x="2667914" y="1017899"/>
                  </a:cubicBezTo>
                  <a:cubicBezTo>
                    <a:pt x="2676042" y="1025938"/>
                    <a:pt x="2680106" y="1035590"/>
                    <a:pt x="2680106" y="1046855"/>
                  </a:cubicBezTo>
                  <a:lnTo>
                    <a:pt x="2680106" y="1077011"/>
                  </a:lnTo>
                  <a:cubicBezTo>
                    <a:pt x="2680106" y="1088263"/>
                    <a:pt x="2676042" y="1098112"/>
                    <a:pt x="2667914" y="1106558"/>
                  </a:cubicBezTo>
                  <a:cubicBezTo>
                    <a:pt x="2659786" y="1115003"/>
                    <a:pt x="2650033" y="1119226"/>
                    <a:pt x="2638653" y="1119226"/>
                  </a:cubicBezTo>
                  <a:lnTo>
                    <a:pt x="2577694" y="1119226"/>
                  </a:lnTo>
                  <a:cubicBezTo>
                    <a:pt x="2565502" y="1119226"/>
                    <a:pt x="2552903" y="1115568"/>
                    <a:pt x="2539898" y="1108253"/>
                  </a:cubicBezTo>
                  <a:cubicBezTo>
                    <a:pt x="2526893" y="1100938"/>
                    <a:pt x="2517140" y="1092404"/>
                    <a:pt x="2510637" y="1082650"/>
                  </a:cubicBezTo>
                  <a:lnTo>
                    <a:pt x="2498445" y="1064362"/>
                  </a:lnTo>
                  <a:cubicBezTo>
                    <a:pt x="2492756" y="1054608"/>
                    <a:pt x="2487676" y="1042010"/>
                    <a:pt x="2483206" y="1026567"/>
                  </a:cubicBezTo>
                  <a:cubicBezTo>
                    <a:pt x="2478735" y="1011124"/>
                    <a:pt x="2476500" y="997712"/>
                    <a:pt x="2476500" y="986333"/>
                  </a:cubicBezTo>
                  <a:lnTo>
                    <a:pt x="2476500" y="41453"/>
                  </a:lnTo>
                  <a:cubicBezTo>
                    <a:pt x="2476500" y="30074"/>
                    <a:pt x="2480767" y="20320"/>
                    <a:pt x="2489302" y="12192"/>
                  </a:cubicBezTo>
                  <a:cubicBezTo>
                    <a:pt x="2497836" y="4064"/>
                    <a:pt x="2508199" y="0"/>
                    <a:pt x="2520391" y="0"/>
                  </a:cubicBezTo>
                  <a:close/>
                  <a:moveTo>
                    <a:pt x="2391156" y="0"/>
                  </a:moveTo>
                  <a:lnTo>
                    <a:pt x="2397252" y="0"/>
                  </a:lnTo>
                  <a:cubicBezTo>
                    <a:pt x="2408631" y="0"/>
                    <a:pt x="2418385" y="4064"/>
                    <a:pt x="2426513" y="12192"/>
                  </a:cubicBezTo>
                  <a:cubicBezTo>
                    <a:pt x="2434641" y="20320"/>
                    <a:pt x="2438705" y="30074"/>
                    <a:pt x="2438705" y="41453"/>
                  </a:cubicBezTo>
                  <a:lnTo>
                    <a:pt x="2438705" y="986333"/>
                  </a:lnTo>
                  <a:cubicBezTo>
                    <a:pt x="2438705" y="997712"/>
                    <a:pt x="2436673" y="1011124"/>
                    <a:pt x="2432609" y="1026567"/>
                  </a:cubicBezTo>
                  <a:cubicBezTo>
                    <a:pt x="2428545" y="1042010"/>
                    <a:pt x="2423262" y="1054608"/>
                    <a:pt x="2416759" y="1064362"/>
                  </a:cubicBezTo>
                  <a:lnTo>
                    <a:pt x="2404567" y="1082650"/>
                  </a:lnTo>
                  <a:cubicBezTo>
                    <a:pt x="2398065" y="1092404"/>
                    <a:pt x="2388514" y="1100938"/>
                    <a:pt x="2375916" y="1108253"/>
                  </a:cubicBezTo>
                  <a:cubicBezTo>
                    <a:pt x="2363317" y="1115568"/>
                    <a:pt x="2351329" y="1119226"/>
                    <a:pt x="2339950" y="1119226"/>
                  </a:cubicBezTo>
                  <a:lnTo>
                    <a:pt x="2287524" y="1119226"/>
                  </a:lnTo>
                  <a:cubicBezTo>
                    <a:pt x="2276145" y="1119226"/>
                    <a:pt x="2266391" y="1115003"/>
                    <a:pt x="2258263" y="1106558"/>
                  </a:cubicBezTo>
                  <a:cubicBezTo>
                    <a:pt x="2250135" y="1098112"/>
                    <a:pt x="2246071" y="1088263"/>
                    <a:pt x="2246071" y="1077011"/>
                  </a:cubicBezTo>
                  <a:lnTo>
                    <a:pt x="2246071" y="1046855"/>
                  </a:lnTo>
                  <a:cubicBezTo>
                    <a:pt x="2246071" y="1035590"/>
                    <a:pt x="2250135" y="1025938"/>
                    <a:pt x="2258263" y="1017899"/>
                  </a:cubicBezTo>
                  <a:cubicBezTo>
                    <a:pt x="2266391" y="1009860"/>
                    <a:pt x="2276145" y="1005840"/>
                    <a:pt x="2287524" y="1005840"/>
                  </a:cubicBezTo>
                  <a:lnTo>
                    <a:pt x="2305812" y="1005840"/>
                  </a:lnTo>
                  <a:cubicBezTo>
                    <a:pt x="2317191" y="1005840"/>
                    <a:pt x="2327148" y="1001770"/>
                    <a:pt x="2335682" y="993629"/>
                  </a:cubicBezTo>
                  <a:cubicBezTo>
                    <a:pt x="2344217" y="985489"/>
                    <a:pt x="2348484" y="975316"/>
                    <a:pt x="2348484" y="963111"/>
                  </a:cubicBezTo>
                  <a:lnTo>
                    <a:pt x="2348484" y="666484"/>
                  </a:lnTo>
                  <a:cubicBezTo>
                    <a:pt x="2348484" y="655092"/>
                    <a:pt x="2347265" y="645125"/>
                    <a:pt x="2344826" y="636585"/>
                  </a:cubicBezTo>
                  <a:cubicBezTo>
                    <a:pt x="2342388" y="628044"/>
                    <a:pt x="2339950" y="623774"/>
                    <a:pt x="2337511" y="623774"/>
                  </a:cubicBezTo>
                  <a:cubicBezTo>
                    <a:pt x="2335885" y="623774"/>
                    <a:pt x="2334057" y="628044"/>
                    <a:pt x="2332025" y="636585"/>
                  </a:cubicBezTo>
                  <a:cubicBezTo>
                    <a:pt x="2329993" y="645125"/>
                    <a:pt x="2328977" y="655092"/>
                    <a:pt x="2328977" y="666484"/>
                  </a:cubicBezTo>
                  <a:lnTo>
                    <a:pt x="2328977" y="900856"/>
                  </a:lnTo>
                  <a:cubicBezTo>
                    <a:pt x="2328977" y="913061"/>
                    <a:pt x="2324710" y="923233"/>
                    <a:pt x="2316175" y="931374"/>
                  </a:cubicBezTo>
                  <a:cubicBezTo>
                    <a:pt x="2307641" y="939515"/>
                    <a:pt x="2297684" y="943585"/>
                    <a:pt x="2286305" y="943585"/>
                  </a:cubicBezTo>
                  <a:lnTo>
                    <a:pt x="2280209" y="943585"/>
                  </a:lnTo>
                  <a:cubicBezTo>
                    <a:pt x="2268830" y="943585"/>
                    <a:pt x="2259076" y="939515"/>
                    <a:pt x="2250948" y="931374"/>
                  </a:cubicBezTo>
                  <a:cubicBezTo>
                    <a:pt x="2242820" y="923233"/>
                    <a:pt x="2238756" y="913061"/>
                    <a:pt x="2238756" y="900856"/>
                  </a:cubicBezTo>
                  <a:lnTo>
                    <a:pt x="2238756" y="644519"/>
                  </a:lnTo>
                  <a:cubicBezTo>
                    <a:pt x="2238756" y="633127"/>
                    <a:pt x="2241194" y="619903"/>
                    <a:pt x="2246071" y="604847"/>
                  </a:cubicBezTo>
                  <a:cubicBezTo>
                    <a:pt x="2250948" y="589792"/>
                    <a:pt x="2256638" y="577380"/>
                    <a:pt x="2263140" y="567614"/>
                  </a:cubicBezTo>
                  <a:lnTo>
                    <a:pt x="2280209" y="546869"/>
                  </a:lnTo>
                  <a:cubicBezTo>
                    <a:pt x="2288337" y="537102"/>
                    <a:pt x="2296668" y="528762"/>
                    <a:pt x="2305202" y="521847"/>
                  </a:cubicBezTo>
                  <a:cubicBezTo>
                    <a:pt x="2313737" y="514931"/>
                    <a:pt x="2321255" y="511474"/>
                    <a:pt x="2327758" y="511474"/>
                  </a:cubicBezTo>
                  <a:cubicBezTo>
                    <a:pt x="2334260" y="511474"/>
                    <a:pt x="2339340" y="509032"/>
                    <a:pt x="2342997" y="504149"/>
                  </a:cubicBezTo>
                  <a:cubicBezTo>
                    <a:pt x="2346655" y="499266"/>
                    <a:pt x="2348484" y="493567"/>
                    <a:pt x="2348484" y="487052"/>
                  </a:cubicBezTo>
                  <a:cubicBezTo>
                    <a:pt x="2348484" y="480537"/>
                    <a:pt x="2346655" y="475044"/>
                    <a:pt x="2342997" y="470573"/>
                  </a:cubicBezTo>
                  <a:cubicBezTo>
                    <a:pt x="2339340" y="466103"/>
                    <a:pt x="2334260" y="464274"/>
                    <a:pt x="2327758" y="465087"/>
                  </a:cubicBezTo>
                  <a:cubicBezTo>
                    <a:pt x="2321255" y="465087"/>
                    <a:pt x="2313737" y="461626"/>
                    <a:pt x="2305202" y="454705"/>
                  </a:cubicBezTo>
                  <a:cubicBezTo>
                    <a:pt x="2296668" y="447783"/>
                    <a:pt x="2288337" y="439439"/>
                    <a:pt x="2280209" y="429673"/>
                  </a:cubicBezTo>
                  <a:lnTo>
                    <a:pt x="2263140" y="408928"/>
                  </a:lnTo>
                  <a:cubicBezTo>
                    <a:pt x="2256638" y="399161"/>
                    <a:pt x="2250948" y="386547"/>
                    <a:pt x="2246071" y="371085"/>
                  </a:cubicBezTo>
                  <a:cubicBezTo>
                    <a:pt x="2241194" y="355623"/>
                    <a:pt x="2238756" y="342195"/>
                    <a:pt x="2238756" y="330804"/>
                  </a:cubicBezTo>
                  <a:lnTo>
                    <a:pt x="2238756" y="86678"/>
                  </a:lnTo>
                  <a:cubicBezTo>
                    <a:pt x="2238756" y="74460"/>
                    <a:pt x="2242820" y="64284"/>
                    <a:pt x="2250948" y="56150"/>
                  </a:cubicBezTo>
                  <a:cubicBezTo>
                    <a:pt x="2259076" y="48016"/>
                    <a:pt x="2268830" y="43949"/>
                    <a:pt x="2280209" y="43949"/>
                  </a:cubicBezTo>
                  <a:lnTo>
                    <a:pt x="2286305" y="43949"/>
                  </a:lnTo>
                  <a:cubicBezTo>
                    <a:pt x="2297684" y="43949"/>
                    <a:pt x="2307641" y="48016"/>
                    <a:pt x="2316175" y="56150"/>
                  </a:cubicBezTo>
                  <a:cubicBezTo>
                    <a:pt x="2324710" y="64284"/>
                    <a:pt x="2328977" y="74460"/>
                    <a:pt x="2328977" y="86678"/>
                  </a:cubicBezTo>
                  <a:lnTo>
                    <a:pt x="2328977" y="308839"/>
                  </a:lnTo>
                  <a:cubicBezTo>
                    <a:pt x="2328977" y="320231"/>
                    <a:pt x="2329993" y="330400"/>
                    <a:pt x="2332025" y="339347"/>
                  </a:cubicBezTo>
                  <a:cubicBezTo>
                    <a:pt x="2334057" y="348295"/>
                    <a:pt x="2335885" y="352768"/>
                    <a:pt x="2337511" y="352768"/>
                  </a:cubicBezTo>
                  <a:cubicBezTo>
                    <a:pt x="2339950" y="352768"/>
                    <a:pt x="2342388" y="348295"/>
                    <a:pt x="2344826" y="339347"/>
                  </a:cubicBezTo>
                  <a:cubicBezTo>
                    <a:pt x="2347265" y="330400"/>
                    <a:pt x="2348484" y="320231"/>
                    <a:pt x="2348484" y="308839"/>
                  </a:cubicBezTo>
                  <a:lnTo>
                    <a:pt x="2348484" y="41510"/>
                  </a:lnTo>
                  <a:cubicBezTo>
                    <a:pt x="2348484" y="30118"/>
                    <a:pt x="2352548" y="20352"/>
                    <a:pt x="2360676" y="12211"/>
                  </a:cubicBezTo>
                  <a:cubicBezTo>
                    <a:pt x="2368804" y="4071"/>
                    <a:pt x="2378964" y="0"/>
                    <a:pt x="2391156" y="0"/>
                  </a:cubicBezTo>
                  <a:close/>
                  <a:moveTo>
                    <a:pt x="2035150" y="0"/>
                  </a:moveTo>
                  <a:lnTo>
                    <a:pt x="2050999" y="0"/>
                  </a:lnTo>
                  <a:cubicBezTo>
                    <a:pt x="2062378" y="0"/>
                    <a:pt x="2072335" y="3658"/>
                    <a:pt x="2080870" y="10973"/>
                  </a:cubicBezTo>
                  <a:cubicBezTo>
                    <a:pt x="2089404" y="18288"/>
                    <a:pt x="2093671" y="27635"/>
                    <a:pt x="2093671" y="39015"/>
                  </a:cubicBezTo>
                  <a:cubicBezTo>
                    <a:pt x="2093671" y="50394"/>
                    <a:pt x="2097939" y="59741"/>
                    <a:pt x="2106473" y="67056"/>
                  </a:cubicBezTo>
                  <a:cubicBezTo>
                    <a:pt x="2115007" y="74371"/>
                    <a:pt x="2124964" y="78029"/>
                    <a:pt x="2136343" y="78029"/>
                  </a:cubicBezTo>
                  <a:lnTo>
                    <a:pt x="2169262" y="78029"/>
                  </a:lnTo>
                  <a:cubicBezTo>
                    <a:pt x="2181454" y="78029"/>
                    <a:pt x="2191614" y="82093"/>
                    <a:pt x="2199742" y="90221"/>
                  </a:cubicBezTo>
                  <a:cubicBezTo>
                    <a:pt x="2207870" y="98349"/>
                    <a:pt x="2211934" y="108103"/>
                    <a:pt x="2211934" y="119482"/>
                  </a:cubicBezTo>
                  <a:lnTo>
                    <a:pt x="2211934" y="148743"/>
                  </a:lnTo>
                  <a:cubicBezTo>
                    <a:pt x="2211934" y="160935"/>
                    <a:pt x="2207911" y="171095"/>
                    <a:pt x="2199866" y="179223"/>
                  </a:cubicBezTo>
                  <a:cubicBezTo>
                    <a:pt x="2191820" y="187351"/>
                    <a:pt x="2181765" y="191415"/>
                    <a:pt x="2169700" y="191415"/>
                  </a:cubicBezTo>
                  <a:lnTo>
                    <a:pt x="2137124" y="191415"/>
                  </a:lnTo>
                  <a:cubicBezTo>
                    <a:pt x="2125859" y="191415"/>
                    <a:pt x="2116004" y="195479"/>
                    <a:pt x="2107559" y="203607"/>
                  </a:cubicBezTo>
                  <a:cubicBezTo>
                    <a:pt x="2099113" y="211735"/>
                    <a:pt x="2094890" y="221895"/>
                    <a:pt x="2094890" y="234087"/>
                  </a:cubicBezTo>
                  <a:lnTo>
                    <a:pt x="2094890" y="1075335"/>
                  </a:lnTo>
                  <a:cubicBezTo>
                    <a:pt x="2094890" y="1086714"/>
                    <a:pt x="2090573" y="1096671"/>
                    <a:pt x="2081936" y="1105205"/>
                  </a:cubicBezTo>
                  <a:cubicBezTo>
                    <a:pt x="2073300" y="1113740"/>
                    <a:pt x="2063223" y="1118007"/>
                    <a:pt x="2051704" y="1118007"/>
                  </a:cubicBezTo>
                  <a:lnTo>
                    <a:pt x="2035664" y="1118007"/>
                  </a:lnTo>
                  <a:cubicBezTo>
                    <a:pt x="2023320" y="1118007"/>
                    <a:pt x="2013036" y="1113740"/>
                    <a:pt x="2004813" y="1105205"/>
                  </a:cubicBezTo>
                  <a:cubicBezTo>
                    <a:pt x="1996589" y="1096671"/>
                    <a:pt x="1992478" y="1086714"/>
                    <a:pt x="1992478" y="1075335"/>
                  </a:cubicBezTo>
                  <a:lnTo>
                    <a:pt x="1992478" y="234087"/>
                  </a:lnTo>
                  <a:cubicBezTo>
                    <a:pt x="1992478" y="221895"/>
                    <a:pt x="1988210" y="211735"/>
                    <a:pt x="1979676" y="203607"/>
                  </a:cubicBezTo>
                  <a:cubicBezTo>
                    <a:pt x="1971142" y="195479"/>
                    <a:pt x="1961185" y="191415"/>
                    <a:pt x="1949806" y="191415"/>
                  </a:cubicBezTo>
                  <a:lnTo>
                    <a:pt x="1908353" y="191415"/>
                  </a:lnTo>
                  <a:cubicBezTo>
                    <a:pt x="1896974" y="191415"/>
                    <a:pt x="1887220" y="187351"/>
                    <a:pt x="1879092" y="179223"/>
                  </a:cubicBezTo>
                  <a:cubicBezTo>
                    <a:pt x="1870964" y="171095"/>
                    <a:pt x="1866900" y="160935"/>
                    <a:pt x="1866900" y="148743"/>
                  </a:cubicBezTo>
                  <a:lnTo>
                    <a:pt x="1866900" y="119482"/>
                  </a:lnTo>
                  <a:cubicBezTo>
                    <a:pt x="1866900" y="108103"/>
                    <a:pt x="1870964" y="98349"/>
                    <a:pt x="1879092" y="90221"/>
                  </a:cubicBezTo>
                  <a:cubicBezTo>
                    <a:pt x="1887220" y="82093"/>
                    <a:pt x="1896974" y="78029"/>
                    <a:pt x="1908353" y="78029"/>
                  </a:cubicBezTo>
                  <a:lnTo>
                    <a:pt x="1949806" y="78029"/>
                  </a:lnTo>
                  <a:cubicBezTo>
                    <a:pt x="1961185" y="78029"/>
                    <a:pt x="1971142" y="74371"/>
                    <a:pt x="1979676" y="67056"/>
                  </a:cubicBezTo>
                  <a:cubicBezTo>
                    <a:pt x="1988210" y="59741"/>
                    <a:pt x="1992478" y="50394"/>
                    <a:pt x="1992478" y="39015"/>
                  </a:cubicBezTo>
                  <a:cubicBezTo>
                    <a:pt x="1992478" y="27635"/>
                    <a:pt x="1996542" y="18288"/>
                    <a:pt x="2004670" y="10973"/>
                  </a:cubicBezTo>
                  <a:cubicBezTo>
                    <a:pt x="2012798" y="3658"/>
                    <a:pt x="2022958" y="0"/>
                    <a:pt x="2035150" y="0"/>
                  </a:cubicBezTo>
                  <a:close/>
                  <a:moveTo>
                    <a:pt x="1528420" y="0"/>
                  </a:moveTo>
                  <a:lnTo>
                    <a:pt x="1705204" y="0"/>
                  </a:lnTo>
                  <a:cubicBezTo>
                    <a:pt x="1716583" y="0"/>
                    <a:pt x="1726337" y="4267"/>
                    <a:pt x="1734465" y="12802"/>
                  </a:cubicBezTo>
                  <a:cubicBezTo>
                    <a:pt x="1742592" y="21336"/>
                    <a:pt x="1746656" y="31293"/>
                    <a:pt x="1746656" y="42672"/>
                  </a:cubicBezTo>
                  <a:lnTo>
                    <a:pt x="1746656" y="441351"/>
                  </a:lnTo>
                  <a:cubicBezTo>
                    <a:pt x="1746656" y="452730"/>
                    <a:pt x="1743608" y="462687"/>
                    <a:pt x="1737513" y="471221"/>
                  </a:cubicBezTo>
                  <a:cubicBezTo>
                    <a:pt x="1731416" y="479756"/>
                    <a:pt x="1723085" y="484023"/>
                    <a:pt x="1712519" y="484023"/>
                  </a:cubicBezTo>
                  <a:cubicBezTo>
                    <a:pt x="1703578" y="484023"/>
                    <a:pt x="1695856" y="479756"/>
                    <a:pt x="1689354" y="471221"/>
                  </a:cubicBezTo>
                  <a:cubicBezTo>
                    <a:pt x="1682852" y="462687"/>
                    <a:pt x="1679600" y="452730"/>
                    <a:pt x="1679600" y="441351"/>
                  </a:cubicBezTo>
                  <a:lnTo>
                    <a:pt x="1679600" y="156058"/>
                  </a:lnTo>
                  <a:cubicBezTo>
                    <a:pt x="1679600" y="143866"/>
                    <a:pt x="1675333" y="133706"/>
                    <a:pt x="1666799" y="125578"/>
                  </a:cubicBezTo>
                  <a:cubicBezTo>
                    <a:pt x="1658265" y="117450"/>
                    <a:pt x="1648308" y="113386"/>
                    <a:pt x="1636929" y="113386"/>
                  </a:cubicBezTo>
                  <a:lnTo>
                    <a:pt x="1596695" y="113386"/>
                  </a:lnTo>
                  <a:cubicBezTo>
                    <a:pt x="1585316" y="113386"/>
                    <a:pt x="1575359" y="117450"/>
                    <a:pt x="1566824" y="125578"/>
                  </a:cubicBezTo>
                  <a:cubicBezTo>
                    <a:pt x="1558290" y="133706"/>
                    <a:pt x="1554023" y="143866"/>
                    <a:pt x="1554023" y="156058"/>
                  </a:cubicBezTo>
                  <a:lnTo>
                    <a:pt x="1554023" y="441351"/>
                  </a:lnTo>
                  <a:cubicBezTo>
                    <a:pt x="1554023" y="452730"/>
                    <a:pt x="1550772" y="462687"/>
                    <a:pt x="1544269" y="471221"/>
                  </a:cubicBezTo>
                  <a:cubicBezTo>
                    <a:pt x="1537767" y="479756"/>
                    <a:pt x="1529639" y="484023"/>
                    <a:pt x="1519885" y="484023"/>
                  </a:cubicBezTo>
                  <a:cubicBezTo>
                    <a:pt x="1510944" y="484023"/>
                    <a:pt x="1503223" y="479756"/>
                    <a:pt x="1496720" y="471221"/>
                  </a:cubicBezTo>
                  <a:cubicBezTo>
                    <a:pt x="1490218" y="462687"/>
                    <a:pt x="1486967" y="452730"/>
                    <a:pt x="1486967" y="441351"/>
                  </a:cubicBezTo>
                  <a:lnTo>
                    <a:pt x="1486967" y="42672"/>
                  </a:lnTo>
                  <a:cubicBezTo>
                    <a:pt x="1486967" y="31293"/>
                    <a:pt x="1491031" y="21336"/>
                    <a:pt x="1499159" y="12802"/>
                  </a:cubicBezTo>
                  <a:cubicBezTo>
                    <a:pt x="1507287" y="4267"/>
                    <a:pt x="1517040" y="0"/>
                    <a:pt x="1528420" y="0"/>
                  </a:cubicBezTo>
                  <a:close/>
                  <a:moveTo>
                    <a:pt x="1246785" y="0"/>
                  </a:moveTo>
                  <a:lnTo>
                    <a:pt x="1422349" y="0"/>
                  </a:lnTo>
                  <a:cubicBezTo>
                    <a:pt x="1433729" y="0"/>
                    <a:pt x="1443482" y="4267"/>
                    <a:pt x="1451610" y="12802"/>
                  </a:cubicBezTo>
                  <a:cubicBezTo>
                    <a:pt x="1459738" y="21336"/>
                    <a:pt x="1463802" y="31293"/>
                    <a:pt x="1463802" y="42672"/>
                  </a:cubicBezTo>
                  <a:lnTo>
                    <a:pt x="1463802" y="441351"/>
                  </a:lnTo>
                  <a:cubicBezTo>
                    <a:pt x="1463802" y="452730"/>
                    <a:pt x="1460754" y="462687"/>
                    <a:pt x="1454658" y="471221"/>
                  </a:cubicBezTo>
                  <a:cubicBezTo>
                    <a:pt x="1448562" y="479756"/>
                    <a:pt x="1440637" y="484023"/>
                    <a:pt x="1430884" y="484023"/>
                  </a:cubicBezTo>
                  <a:cubicBezTo>
                    <a:pt x="1421943" y="484023"/>
                    <a:pt x="1414018" y="479756"/>
                    <a:pt x="1407109" y="471221"/>
                  </a:cubicBezTo>
                  <a:cubicBezTo>
                    <a:pt x="1400201" y="462687"/>
                    <a:pt x="1396746" y="452730"/>
                    <a:pt x="1396746" y="441351"/>
                  </a:cubicBezTo>
                  <a:lnTo>
                    <a:pt x="1396746" y="156058"/>
                  </a:lnTo>
                  <a:cubicBezTo>
                    <a:pt x="1396746" y="143866"/>
                    <a:pt x="1392479" y="133706"/>
                    <a:pt x="1383944" y="125578"/>
                  </a:cubicBezTo>
                  <a:cubicBezTo>
                    <a:pt x="1375410" y="117450"/>
                    <a:pt x="1365453" y="113386"/>
                    <a:pt x="1354074" y="113386"/>
                  </a:cubicBezTo>
                  <a:lnTo>
                    <a:pt x="1315060" y="113386"/>
                  </a:lnTo>
                  <a:cubicBezTo>
                    <a:pt x="1303680" y="113386"/>
                    <a:pt x="1293521" y="117450"/>
                    <a:pt x="1284580" y="125578"/>
                  </a:cubicBezTo>
                  <a:cubicBezTo>
                    <a:pt x="1275639" y="133706"/>
                    <a:pt x="1271168" y="143866"/>
                    <a:pt x="1271168" y="156058"/>
                  </a:cubicBezTo>
                  <a:lnTo>
                    <a:pt x="1271168" y="441351"/>
                  </a:lnTo>
                  <a:cubicBezTo>
                    <a:pt x="1271168" y="452730"/>
                    <a:pt x="1267917" y="462687"/>
                    <a:pt x="1261415" y="471221"/>
                  </a:cubicBezTo>
                  <a:cubicBezTo>
                    <a:pt x="1254912" y="479756"/>
                    <a:pt x="1247191" y="484023"/>
                    <a:pt x="1238250" y="484023"/>
                  </a:cubicBezTo>
                  <a:cubicBezTo>
                    <a:pt x="1227684" y="484023"/>
                    <a:pt x="1219149" y="479756"/>
                    <a:pt x="1212647" y="471221"/>
                  </a:cubicBezTo>
                  <a:cubicBezTo>
                    <a:pt x="1206144" y="462687"/>
                    <a:pt x="1202893" y="452730"/>
                    <a:pt x="1202893" y="441351"/>
                  </a:cubicBezTo>
                  <a:lnTo>
                    <a:pt x="1202893" y="42672"/>
                  </a:lnTo>
                  <a:cubicBezTo>
                    <a:pt x="1202893" y="31293"/>
                    <a:pt x="1207160" y="21336"/>
                    <a:pt x="1215695" y="12802"/>
                  </a:cubicBezTo>
                  <a:cubicBezTo>
                    <a:pt x="1224229" y="4267"/>
                    <a:pt x="1234593" y="0"/>
                    <a:pt x="1246785" y="0"/>
                  </a:cubicBezTo>
                  <a:close/>
                  <a:moveTo>
                    <a:pt x="1104138" y="0"/>
                  </a:moveTo>
                  <a:cubicBezTo>
                    <a:pt x="1115517" y="0"/>
                    <a:pt x="1125474" y="4064"/>
                    <a:pt x="1134008" y="12192"/>
                  </a:cubicBezTo>
                  <a:cubicBezTo>
                    <a:pt x="1142543" y="20320"/>
                    <a:pt x="1146810" y="30074"/>
                    <a:pt x="1146810" y="41453"/>
                  </a:cubicBezTo>
                  <a:lnTo>
                    <a:pt x="1146810" y="48768"/>
                  </a:lnTo>
                  <a:cubicBezTo>
                    <a:pt x="1146810" y="60147"/>
                    <a:pt x="1148232" y="69901"/>
                    <a:pt x="1151077" y="78029"/>
                  </a:cubicBezTo>
                  <a:cubicBezTo>
                    <a:pt x="1153922" y="86157"/>
                    <a:pt x="1157377" y="90221"/>
                    <a:pt x="1161440" y="90221"/>
                  </a:cubicBezTo>
                  <a:cubicBezTo>
                    <a:pt x="1167943" y="90221"/>
                    <a:pt x="1172820" y="94285"/>
                    <a:pt x="1176071" y="102413"/>
                  </a:cubicBezTo>
                  <a:cubicBezTo>
                    <a:pt x="1179322" y="110541"/>
                    <a:pt x="1180948" y="120295"/>
                    <a:pt x="1180948" y="131674"/>
                  </a:cubicBezTo>
                  <a:lnTo>
                    <a:pt x="1180948" y="159715"/>
                  </a:lnTo>
                  <a:cubicBezTo>
                    <a:pt x="1180948" y="171907"/>
                    <a:pt x="1179322" y="182271"/>
                    <a:pt x="1176071" y="190805"/>
                  </a:cubicBezTo>
                  <a:cubicBezTo>
                    <a:pt x="1172820" y="199339"/>
                    <a:pt x="1167943" y="203607"/>
                    <a:pt x="1161440" y="203607"/>
                  </a:cubicBezTo>
                  <a:cubicBezTo>
                    <a:pt x="1157377" y="203607"/>
                    <a:pt x="1153922" y="206801"/>
                    <a:pt x="1151077" y="213189"/>
                  </a:cubicBezTo>
                  <a:cubicBezTo>
                    <a:pt x="1148232" y="219577"/>
                    <a:pt x="1146810" y="228365"/>
                    <a:pt x="1146810" y="239554"/>
                  </a:cubicBezTo>
                  <a:cubicBezTo>
                    <a:pt x="1146810" y="248342"/>
                    <a:pt x="1148232" y="256131"/>
                    <a:pt x="1151077" y="262919"/>
                  </a:cubicBezTo>
                  <a:cubicBezTo>
                    <a:pt x="1153922" y="269707"/>
                    <a:pt x="1157377" y="273101"/>
                    <a:pt x="1161440" y="273101"/>
                  </a:cubicBezTo>
                  <a:cubicBezTo>
                    <a:pt x="1167943" y="273101"/>
                    <a:pt x="1172820" y="277419"/>
                    <a:pt x="1176071" y="286055"/>
                  </a:cubicBezTo>
                  <a:cubicBezTo>
                    <a:pt x="1179322" y="294691"/>
                    <a:pt x="1180948" y="305181"/>
                    <a:pt x="1180948" y="317526"/>
                  </a:cubicBezTo>
                  <a:lnTo>
                    <a:pt x="1180948" y="332328"/>
                  </a:lnTo>
                  <a:cubicBezTo>
                    <a:pt x="1180948" y="343846"/>
                    <a:pt x="1179322" y="353721"/>
                    <a:pt x="1176071" y="361950"/>
                  </a:cubicBezTo>
                  <a:cubicBezTo>
                    <a:pt x="1172820" y="370180"/>
                    <a:pt x="1167943" y="374295"/>
                    <a:pt x="1161440" y="374295"/>
                  </a:cubicBezTo>
                  <a:cubicBezTo>
                    <a:pt x="1157377" y="374295"/>
                    <a:pt x="1153922" y="378968"/>
                    <a:pt x="1151077" y="388316"/>
                  </a:cubicBezTo>
                  <a:cubicBezTo>
                    <a:pt x="1148232" y="397663"/>
                    <a:pt x="1146810" y="408432"/>
                    <a:pt x="1146810" y="420624"/>
                  </a:cubicBezTo>
                  <a:lnTo>
                    <a:pt x="1146810" y="1076554"/>
                  </a:lnTo>
                  <a:cubicBezTo>
                    <a:pt x="1146810" y="1087933"/>
                    <a:pt x="1142543" y="1097890"/>
                    <a:pt x="1134008" y="1106424"/>
                  </a:cubicBezTo>
                  <a:cubicBezTo>
                    <a:pt x="1125474" y="1114959"/>
                    <a:pt x="1115517" y="1119226"/>
                    <a:pt x="1104138" y="1119226"/>
                  </a:cubicBezTo>
                  <a:cubicBezTo>
                    <a:pt x="1092759" y="1119226"/>
                    <a:pt x="1082802" y="1114959"/>
                    <a:pt x="1074268" y="1106424"/>
                  </a:cubicBezTo>
                  <a:cubicBezTo>
                    <a:pt x="1065733" y="1097890"/>
                    <a:pt x="1061466" y="1087933"/>
                    <a:pt x="1061466" y="1076554"/>
                  </a:cubicBezTo>
                  <a:lnTo>
                    <a:pt x="1061466" y="420624"/>
                  </a:lnTo>
                  <a:cubicBezTo>
                    <a:pt x="1061466" y="408432"/>
                    <a:pt x="1059434" y="397663"/>
                    <a:pt x="1055370" y="388316"/>
                  </a:cubicBezTo>
                  <a:cubicBezTo>
                    <a:pt x="1051306" y="378968"/>
                    <a:pt x="1046023" y="374295"/>
                    <a:pt x="1039520" y="374295"/>
                  </a:cubicBezTo>
                  <a:cubicBezTo>
                    <a:pt x="1033831" y="374295"/>
                    <a:pt x="1028548" y="378968"/>
                    <a:pt x="1023671" y="388316"/>
                  </a:cubicBezTo>
                  <a:cubicBezTo>
                    <a:pt x="1018794" y="397663"/>
                    <a:pt x="1016356" y="408432"/>
                    <a:pt x="1016356" y="420624"/>
                  </a:cubicBezTo>
                  <a:lnTo>
                    <a:pt x="1016356" y="1076554"/>
                  </a:lnTo>
                  <a:cubicBezTo>
                    <a:pt x="1016356" y="1087933"/>
                    <a:pt x="1012292" y="1097890"/>
                    <a:pt x="1004164" y="1106424"/>
                  </a:cubicBezTo>
                  <a:cubicBezTo>
                    <a:pt x="996036" y="1114959"/>
                    <a:pt x="985876" y="1119226"/>
                    <a:pt x="973684" y="1119226"/>
                  </a:cubicBezTo>
                  <a:cubicBezTo>
                    <a:pt x="963117" y="1119226"/>
                    <a:pt x="953770" y="1114952"/>
                    <a:pt x="945642" y="1106405"/>
                  </a:cubicBezTo>
                  <a:cubicBezTo>
                    <a:pt x="937514" y="1097858"/>
                    <a:pt x="933450" y="1087889"/>
                    <a:pt x="933450" y="1076497"/>
                  </a:cubicBezTo>
                  <a:lnTo>
                    <a:pt x="933450" y="317049"/>
                  </a:lnTo>
                  <a:cubicBezTo>
                    <a:pt x="933450" y="304845"/>
                    <a:pt x="937514" y="294469"/>
                    <a:pt x="945642" y="285922"/>
                  </a:cubicBezTo>
                  <a:cubicBezTo>
                    <a:pt x="953770" y="277375"/>
                    <a:pt x="963524" y="273101"/>
                    <a:pt x="974903" y="273101"/>
                  </a:cubicBezTo>
                  <a:lnTo>
                    <a:pt x="1017575" y="273101"/>
                  </a:lnTo>
                  <a:cubicBezTo>
                    <a:pt x="1029767" y="273101"/>
                    <a:pt x="1040130" y="269707"/>
                    <a:pt x="1048664" y="262919"/>
                  </a:cubicBezTo>
                  <a:cubicBezTo>
                    <a:pt x="1057199" y="256131"/>
                    <a:pt x="1061466" y="248342"/>
                    <a:pt x="1061466" y="239554"/>
                  </a:cubicBezTo>
                  <a:cubicBezTo>
                    <a:pt x="1061466" y="228365"/>
                    <a:pt x="1057199" y="219577"/>
                    <a:pt x="1048664" y="213189"/>
                  </a:cubicBezTo>
                  <a:cubicBezTo>
                    <a:pt x="1040130" y="206801"/>
                    <a:pt x="1029767" y="203607"/>
                    <a:pt x="1017575" y="203607"/>
                  </a:cubicBezTo>
                  <a:lnTo>
                    <a:pt x="974903" y="203607"/>
                  </a:lnTo>
                  <a:cubicBezTo>
                    <a:pt x="963524" y="203607"/>
                    <a:pt x="953770" y="199339"/>
                    <a:pt x="945642" y="190805"/>
                  </a:cubicBezTo>
                  <a:cubicBezTo>
                    <a:pt x="937514" y="182271"/>
                    <a:pt x="933450" y="171907"/>
                    <a:pt x="933450" y="159715"/>
                  </a:cubicBezTo>
                  <a:lnTo>
                    <a:pt x="933450" y="131674"/>
                  </a:lnTo>
                  <a:cubicBezTo>
                    <a:pt x="933450" y="120295"/>
                    <a:pt x="937514" y="110541"/>
                    <a:pt x="945642" y="102413"/>
                  </a:cubicBezTo>
                  <a:cubicBezTo>
                    <a:pt x="953770" y="94285"/>
                    <a:pt x="963524" y="90221"/>
                    <a:pt x="974903" y="90221"/>
                  </a:cubicBezTo>
                  <a:lnTo>
                    <a:pt x="1017575" y="90221"/>
                  </a:lnTo>
                  <a:cubicBezTo>
                    <a:pt x="1029767" y="90221"/>
                    <a:pt x="1040130" y="86157"/>
                    <a:pt x="1048664" y="78029"/>
                  </a:cubicBezTo>
                  <a:cubicBezTo>
                    <a:pt x="1057199" y="69901"/>
                    <a:pt x="1061466" y="60147"/>
                    <a:pt x="1061466" y="48768"/>
                  </a:cubicBezTo>
                  <a:lnTo>
                    <a:pt x="1061466" y="41453"/>
                  </a:lnTo>
                  <a:cubicBezTo>
                    <a:pt x="1061466" y="30074"/>
                    <a:pt x="1065733" y="20320"/>
                    <a:pt x="1074268" y="12192"/>
                  </a:cubicBezTo>
                  <a:cubicBezTo>
                    <a:pt x="1082802" y="4064"/>
                    <a:pt x="1092759" y="0"/>
                    <a:pt x="1104138" y="0"/>
                  </a:cubicBezTo>
                  <a:close/>
                  <a:moveTo>
                    <a:pt x="370637" y="0"/>
                  </a:moveTo>
                  <a:lnTo>
                    <a:pt x="768096" y="0"/>
                  </a:lnTo>
                  <a:cubicBezTo>
                    <a:pt x="780288" y="0"/>
                    <a:pt x="790448" y="4267"/>
                    <a:pt x="798576" y="12802"/>
                  </a:cubicBezTo>
                  <a:cubicBezTo>
                    <a:pt x="806704" y="21336"/>
                    <a:pt x="810768" y="31293"/>
                    <a:pt x="810768" y="42672"/>
                  </a:cubicBezTo>
                  <a:lnTo>
                    <a:pt x="810768" y="69495"/>
                  </a:lnTo>
                  <a:cubicBezTo>
                    <a:pt x="810768" y="81687"/>
                    <a:pt x="806704" y="92050"/>
                    <a:pt x="798576" y="100584"/>
                  </a:cubicBezTo>
                  <a:cubicBezTo>
                    <a:pt x="790448" y="109119"/>
                    <a:pt x="780288" y="113386"/>
                    <a:pt x="768096" y="113386"/>
                  </a:cubicBezTo>
                  <a:lnTo>
                    <a:pt x="669341" y="113386"/>
                  </a:lnTo>
                  <a:cubicBezTo>
                    <a:pt x="657149" y="113386"/>
                    <a:pt x="646989" y="117450"/>
                    <a:pt x="638861" y="125578"/>
                  </a:cubicBezTo>
                  <a:cubicBezTo>
                    <a:pt x="630733" y="133706"/>
                    <a:pt x="626669" y="143866"/>
                    <a:pt x="626669" y="156058"/>
                  </a:cubicBezTo>
                  <a:lnTo>
                    <a:pt x="626669" y="963168"/>
                  </a:lnTo>
                  <a:cubicBezTo>
                    <a:pt x="626669" y="975360"/>
                    <a:pt x="630733" y="985520"/>
                    <a:pt x="638861" y="993648"/>
                  </a:cubicBezTo>
                  <a:cubicBezTo>
                    <a:pt x="646989" y="1001776"/>
                    <a:pt x="657149" y="1005840"/>
                    <a:pt x="669341" y="1005840"/>
                  </a:cubicBezTo>
                  <a:lnTo>
                    <a:pt x="768096" y="1005840"/>
                  </a:lnTo>
                  <a:cubicBezTo>
                    <a:pt x="780288" y="1005840"/>
                    <a:pt x="790448" y="1009904"/>
                    <a:pt x="798576" y="1018032"/>
                  </a:cubicBezTo>
                  <a:cubicBezTo>
                    <a:pt x="806704" y="1026160"/>
                    <a:pt x="810768" y="1036320"/>
                    <a:pt x="810768" y="1048512"/>
                  </a:cubicBezTo>
                  <a:lnTo>
                    <a:pt x="810768" y="1076554"/>
                  </a:lnTo>
                  <a:cubicBezTo>
                    <a:pt x="810768" y="1087933"/>
                    <a:pt x="806704" y="1097890"/>
                    <a:pt x="798576" y="1106424"/>
                  </a:cubicBezTo>
                  <a:cubicBezTo>
                    <a:pt x="790448" y="1114959"/>
                    <a:pt x="780288" y="1119226"/>
                    <a:pt x="768096" y="1119226"/>
                  </a:cubicBezTo>
                  <a:lnTo>
                    <a:pt x="370637" y="1119226"/>
                  </a:lnTo>
                  <a:cubicBezTo>
                    <a:pt x="358445" y="1119226"/>
                    <a:pt x="348285" y="1114959"/>
                    <a:pt x="340157" y="1106424"/>
                  </a:cubicBezTo>
                  <a:cubicBezTo>
                    <a:pt x="332029" y="1097890"/>
                    <a:pt x="327965" y="1087933"/>
                    <a:pt x="327965" y="1076554"/>
                  </a:cubicBezTo>
                  <a:lnTo>
                    <a:pt x="327965" y="1048512"/>
                  </a:lnTo>
                  <a:cubicBezTo>
                    <a:pt x="327965" y="1036320"/>
                    <a:pt x="332029" y="1026160"/>
                    <a:pt x="340157" y="1018032"/>
                  </a:cubicBezTo>
                  <a:cubicBezTo>
                    <a:pt x="348285" y="1009904"/>
                    <a:pt x="358445" y="1005840"/>
                    <a:pt x="370637" y="1005840"/>
                  </a:cubicBezTo>
                  <a:lnTo>
                    <a:pt x="469392" y="1005840"/>
                  </a:lnTo>
                  <a:cubicBezTo>
                    <a:pt x="481584" y="1005840"/>
                    <a:pt x="491947" y="1001776"/>
                    <a:pt x="500482" y="993648"/>
                  </a:cubicBezTo>
                  <a:cubicBezTo>
                    <a:pt x="509016" y="985520"/>
                    <a:pt x="513283" y="975360"/>
                    <a:pt x="513283" y="963168"/>
                  </a:cubicBezTo>
                  <a:lnTo>
                    <a:pt x="513283" y="156058"/>
                  </a:lnTo>
                  <a:cubicBezTo>
                    <a:pt x="513283" y="143866"/>
                    <a:pt x="509016" y="133706"/>
                    <a:pt x="500482" y="125578"/>
                  </a:cubicBezTo>
                  <a:cubicBezTo>
                    <a:pt x="491947" y="117450"/>
                    <a:pt x="481584" y="113386"/>
                    <a:pt x="469392" y="113386"/>
                  </a:cubicBezTo>
                  <a:lnTo>
                    <a:pt x="370637" y="113386"/>
                  </a:lnTo>
                  <a:cubicBezTo>
                    <a:pt x="358445" y="113386"/>
                    <a:pt x="348285" y="109119"/>
                    <a:pt x="340157" y="100584"/>
                  </a:cubicBezTo>
                  <a:cubicBezTo>
                    <a:pt x="332029" y="92050"/>
                    <a:pt x="327965" y="81687"/>
                    <a:pt x="327965" y="69495"/>
                  </a:cubicBezTo>
                  <a:lnTo>
                    <a:pt x="327965" y="42672"/>
                  </a:lnTo>
                  <a:cubicBezTo>
                    <a:pt x="327965" y="31293"/>
                    <a:pt x="332029" y="21336"/>
                    <a:pt x="340157" y="12802"/>
                  </a:cubicBezTo>
                  <a:cubicBezTo>
                    <a:pt x="348285" y="4267"/>
                    <a:pt x="358445" y="0"/>
                    <a:pt x="370637" y="0"/>
                  </a:cubicBezTo>
                  <a:close/>
                  <a:moveTo>
                    <a:pt x="140208" y="0"/>
                  </a:moveTo>
                  <a:lnTo>
                    <a:pt x="181661" y="0"/>
                  </a:lnTo>
                  <a:cubicBezTo>
                    <a:pt x="193853" y="0"/>
                    <a:pt x="202591" y="3652"/>
                    <a:pt x="207874" y="10954"/>
                  </a:cubicBezTo>
                  <a:cubicBezTo>
                    <a:pt x="213157" y="18256"/>
                    <a:pt x="213766" y="27591"/>
                    <a:pt x="209703" y="38958"/>
                  </a:cubicBezTo>
                  <a:lnTo>
                    <a:pt x="119482" y="329870"/>
                  </a:lnTo>
                  <a:cubicBezTo>
                    <a:pt x="116231" y="341224"/>
                    <a:pt x="117653" y="350958"/>
                    <a:pt x="123749" y="359074"/>
                  </a:cubicBezTo>
                  <a:cubicBezTo>
                    <a:pt x="129845" y="367189"/>
                    <a:pt x="138989" y="371247"/>
                    <a:pt x="151181" y="371247"/>
                  </a:cubicBezTo>
                  <a:lnTo>
                    <a:pt x="157277" y="371247"/>
                  </a:lnTo>
                  <a:cubicBezTo>
                    <a:pt x="169469" y="371247"/>
                    <a:pt x="181661" y="374695"/>
                    <a:pt x="193853" y="381591"/>
                  </a:cubicBezTo>
                  <a:cubicBezTo>
                    <a:pt x="206045" y="388487"/>
                    <a:pt x="215392" y="397212"/>
                    <a:pt x="221895" y="407766"/>
                  </a:cubicBezTo>
                  <a:lnTo>
                    <a:pt x="232867" y="423596"/>
                  </a:lnTo>
                  <a:cubicBezTo>
                    <a:pt x="239370" y="434137"/>
                    <a:pt x="243027" y="446710"/>
                    <a:pt x="243840" y="461315"/>
                  </a:cubicBezTo>
                  <a:cubicBezTo>
                    <a:pt x="244653" y="475920"/>
                    <a:pt x="243027" y="488906"/>
                    <a:pt x="238963" y="500272"/>
                  </a:cubicBezTo>
                  <a:lnTo>
                    <a:pt x="151181" y="705974"/>
                  </a:lnTo>
                  <a:cubicBezTo>
                    <a:pt x="145491" y="716528"/>
                    <a:pt x="145085" y="725659"/>
                    <a:pt x="149962" y="733368"/>
                  </a:cubicBezTo>
                  <a:cubicBezTo>
                    <a:pt x="154838" y="741077"/>
                    <a:pt x="163373" y="744932"/>
                    <a:pt x="175565" y="744932"/>
                  </a:cubicBezTo>
                  <a:lnTo>
                    <a:pt x="201168" y="744932"/>
                  </a:lnTo>
                  <a:cubicBezTo>
                    <a:pt x="213360" y="744932"/>
                    <a:pt x="223520" y="749246"/>
                    <a:pt x="231648" y="757876"/>
                  </a:cubicBezTo>
                  <a:cubicBezTo>
                    <a:pt x="239776" y="766506"/>
                    <a:pt x="243840" y="776567"/>
                    <a:pt x="243840" y="788061"/>
                  </a:cubicBezTo>
                  <a:lnTo>
                    <a:pt x="243840" y="815188"/>
                  </a:lnTo>
                  <a:cubicBezTo>
                    <a:pt x="243840" y="827507"/>
                    <a:pt x="239776" y="837775"/>
                    <a:pt x="231648" y="845992"/>
                  </a:cubicBezTo>
                  <a:cubicBezTo>
                    <a:pt x="223520" y="854209"/>
                    <a:pt x="213360" y="858317"/>
                    <a:pt x="201168" y="858317"/>
                  </a:cubicBezTo>
                  <a:lnTo>
                    <a:pt x="41453" y="858317"/>
                  </a:lnTo>
                  <a:cubicBezTo>
                    <a:pt x="30074" y="858317"/>
                    <a:pt x="20320" y="854253"/>
                    <a:pt x="12192" y="846125"/>
                  </a:cubicBezTo>
                  <a:cubicBezTo>
                    <a:pt x="4064" y="837997"/>
                    <a:pt x="0" y="827837"/>
                    <a:pt x="0" y="815645"/>
                  </a:cubicBezTo>
                  <a:lnTo>
                    <a:pt x="0" y="811988"/>
                  </a:lnTo>
                  <a:cubicBezTo>
                    <a:pt x="0" y="799796"/>
                    <a:pt x="1422" y="785572"/>
                    <a:pt x="4267" y="769316"/>
                  </a:cubicBezTo>
                  <a:cubicBezTo>
                    <a:pt x="7112" y="753060"/>
                    <a:pt x="10973" y="739242"/>
                    <a:pt x="15850" y="727863"/>
                  </a:cubicBezTo>
                  <a:lnTo>
                    <a:pt x="97536" y="524256"/>
                  </a:lnTo>
                  <a:cubicBezTo>
                    <a:pt x="102413" y="512877"/>
                    <a:pt x="102210" y="503327"/>
                    <a:pt x="96927" y="495605"/>
                  </a:cubicBezTo>
                  <a:cubicBezTo>
                    <a:pt x="91643" y="487884"/>
                    <a:pt x="83312" y="484023"/>
                    <a:pt x="71933" y="484023"/>
                  </a:cubicBezTo>
                  <a:lnTo>
                    <a:pt x="41453" y="484023"/>
                  </a:lnTo>
                  <a:cubicBezTo>
                    <a:pt x="30074" y="484023"/>
                    <a:pt x="20320" y="479959"/>
                    <a:pt x="12192" y="471831"/>
                  </a:cubicBezTo>
                  <a:cubicBezTo>
                    <a:pt x="4064" y="463703"/>
                    <a:pt x="0" y="453949"/>
                    <a:pt x="0" y="442570"/>
                  </a:cubicBezTo>
                  <a:lnTo>
                    <a:pt x="0" y="358445"/>
                  </a:lnTo>
                  <a:cubicBezTo>
                    <a:pt x="0" y="346253"/>
                    <a:pt x="1016" y="332029"/>
                    <a:pt x="3048" y="315773"/>
                  </a:cubicBezTo>
                  <a:cubicBezTo>
                    <a:pt x="5080" y="299517"/>
                    <a:pt x="8128" y="285699"/>
                    <a:pt x="12192" y="274320"/>
                  </a:cubicBezTo>
                  <a:lnTo>
                    <a:pt x="84125" y="41453"/>
                  </a:lnTo>
                  <a:cubicBezTo>
                    <a:pt x="89002" y="30074"/>
                    <a:pt x="96520" y="20320"/>
                    <a:pt x="106680" y="12192"/>
                  </a:cubicBezTo>
                  <a:cubicBezTo>
                    <a:pt x="116840" y="4064"/>
                    <a:pt x="128016" y="0"/>
                    <a:pt x="14020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9600" dirty="0">
                <a:latin typeface="站酷庆科黄油体" panose="02000803000000020004" pitchFamily="2" charset="-122"/>
                <a:ea typeface="站酷庆科黄油体" panose="02000803000000020004" pitchFamily="2" charset="-122"/>
              </a:endParaRPr>
            </a:p>
          </p:txBody>
        </p:sp>
        <p:sp>
          <p:nvSpPr>
            <p:cNvPr id="16" name="TextBox 76">
              <a:extLst>
                <a:ext uri="{FF2B5EF4-FFF2-40B4-BE49-F238E27FC236}">
                  <a16:creationId xmlns:a16="http://schemas.microsoft.com/office/drawing/2014/main" id="{D41F957E-9D94-3B19-AE1A-E0456F33AFDC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890740" y="1023583"/>
              <a:ext cx="443830" cy="27323"/>
            </a:xfrm>
            <a:custGeom>
              <a:avLst/>
              <a:gdLst/>
              <a:ahLst/>
              <a:cxnLst/>
              <a:rect l="l" t="t" r="r" b="b"/>
              <a:pathLst>
                <a:path w="5105019" h="319430">
                  <a:moveTo>
                    <a:pt x="4611015" y="104851"/>
                  </a:moveTo>
                  <a:cubicBezTo>
                    <a:pt x="4599159" y="104896"/>
                    <a:pt x="4588885" y="109074"/>
                    <a:pt x="4580191" y="117386"/>
                  </a:cubicBezTo>
                  <a:cubicBezTo>
                    <a:pt x="4571499" y="125698"/>
                    <a:pt x="4566939" y="137877"/>
                    <a:pt x="4566513" y="153924"/>
                  </a:cubicBezTo>
                  <a:cubicBezTo>
                    <a:pt x="4566939" y="170021"/>
                    <a:pt x="4571499" y="182404"/>
                    <a:pt x="4580191" y="191071"/>
                  </a:cubicBezTo>
                  <a:cubicBezTo>
                    <a:pt x="4588885" y="199739"/>
                    <a:pt x="4599159" y="204121"/>
                    <a:pt x="4611015" y="204216"/>
                  </a:cubicBezTo>
                  <a:cubicBezTo>
                    <a:pt x="4623149" y="204146"/>
                    <a:pt x="4633551" y="199866"/>
                    <a:pt x="4642219" y="191376"/>
                  </a:cubicBezTo>
                  <a:cubicBezTo>
                    <a:pt x="4650886" y="182886"/>
                    <a:pt x="4655420" y="170605"/>
                    <a:pt x="4655820" y="154534"/>
                  </a:cubicBezTo>
                  <a:cubicBezTo>
                    <a:pt x="4655420" y="138462"/>
                    <a:pt x="4650886" y="126181"/>
                    <a:pt x="4642219" y="117691"/>
                  </a:cubicBezTo>
                  <a:cubicBezTo>
                    <a:pt x="4633551" y="109201"/>
                    <a:pt x="4623149" y="104921"/>
                    <a:pt x="4611015" y="104851"/>
                  </a:cubicBezTo>
                  <a:close/>
                  <a:moveTo>
                    <a:pt x="4411523" y="104851"/>
                  </a:moveTo>
                  <a:cubicBezTo>
                    <a:pt x="4399667" y="104921"/>
                    <a:pt x="4389393" y="109201"/>
                    <a:pt x="4380700" y="117691"/>
                  </a:cubicBezTo>
                  <a:cubicBezTo>
                    <a:pt x="4372007" y="126181"/>
                    <a:pt x="4367447" y="138462"/>
                    <a:pt x="4367022" y="154534"/>
                  </a:cubicBezTo>
                  <a:cubicBezTo>
                    <a:pt x="4367447" y="170605"/>
                    <a:pt x="4372007" y="182886"/>
                    <a:pt x="4380700" y="191376"/>
                  </a:cubicBezTo>
                  <a:cubicBezTo>
                    <a:pt x="4389393" y="199866"/>
                    <a:pt x="4399667" y="204146"/>
                    <a:pt x="4411523" y="204216"/>
                  </a:cubicBezTo>
                  <a:cubicBezTo>
                    <a:pt x="4423525" y="204121"/>
                    <a:pt x="4433888" y="199739"/>
                    <a:pt x="4442613" y="191071"/>
                  </a:cubicBezTo>
                  <a:cubicBezTo>
                    <a:pt x="4451337" y="182404"/>
                    <a:pt x="4455909" y="170021"/>
                    <a:pt x="4456329" y="153924"/>
                  </a:cubicBezTo>
                  <a:cubicBezTo>
                    <a:pt x="4455909" y="137877"/>
                    <a:pt x="4451337" y="125698"/>
                    <a:pt x="4442613" y="117386"/>
                  </a:cubicBezTo>
                  <a:cubicBezTo>
                    <a:pt x="4433888" y="109074"/>
                    <a:pt x="4423525" y="104896"/>
                    <a:pt x="4411523" y="104851"/>
                  </a:cubicBezTo>
                  <a:close/>
                  <a:moveTo>
                    <a:pt x="2772690" y="104851"/>
                  </a:moveTo>
                  <a:cubicBezTo>
                    <a:pt x="2760835" y="104896"/>
                    <a:pt x="2750560" y="109074"/>
                    <a:pt x="2741867" y="117386"/>
                  </a:cubicBezTo>
                  <a:cubicBezTo>
                    <a:pt x="2733174" y="125698"/>
                    <a:pt x="2728614" y="137877"/>
                    <a:pt x="2728189" y="153924"/>
                  </a:cubicBezTo>
                  <a:cubicBezTo>
                    <a:pt x="2728614" y="170021"/>
                    <a:pt x="2733174" y="182404"/>
                    <a:pt x="2741867" y="191071"/>
                  </a:cubicBezTo>
                  <a:cubicBezTo>
                    <a:pt x="2750560" y="199739"/>
                    <a:pt x="2760835" y="204121"/>
                    <a:pt x="2772690" y="204216"/>
                  </a:cubicBezTo>
                  <a:cubicBezTo>
                    <a:pt x="2784825" y="204146"/>
                    <a:pt x="2795226" y="199866"/>
                    <a:pt x="2803894" y="191376"/>
                  </a:cubicBezTo>
                  <a:cubicBezTo>
                    <a:pt x="2812561" y="182886"/>
                    <a:pt x="2817095" y="170605"/>
                    <a:pt x="2817495" y="154534"/>
                  </a:cubicBezTo>
                  <a:cubicBezTo>
                    <a:pt x="2817095" y="138462"/>
                    <a:pt x="2812561" y="126181"/>
                    <a:pt x="2803894" y="117691"/>
                  </a:cubicBezTo>
                  <a:cubicBezTo>
                    <a:pt x="2795226" y="109201"/>
                    <a:pt x="2784825" y="104921"/>
                    <a:pt x="2772690" y="104851"/>
                  </a:cubicBezTo>
                  <a:close/>
                  <a:moveTo>
                    <a:pt x="467640" y="104851"/>
                  </a:moveTo>
                  <a:cubicBezTo>
                    <a:pt x="455784" y="104896"/>
                    <a:pt x="445510" y="109074"/>
                    <a:pt x="436817" y="117386"/>
                  </a:cubicBezTo>
                  <a:cubicBezTo>
                    <a:pt x="428124" y="125698"/>
                    <a:pt x="423565" y="137877"/>
                    <a:pt x="423139" y="153924"/>
                  </a:cubicBezTo>
                  <a:cubicBezTo>
                    <a:pt x="423565" y="170021"/>
                    <a:pt x="428124" y="182404"/>
                    <a:pt x="436817" y="191071"/>
                  </a:cubicBezTo>
                  <a:cubicBezTo>
                    <a:pt x="445510" y="199739"/>
                    <a:pt x="455784" y="204121"/>
                    <a:pt x="467640" y="204216"/>
                  </a:cubicBezTo>
                  <a:cubicBezTo>
                    <a:pt x="479775" y="204146"/>
                    <a:pt x="490176" y="199866"/>
                    <a:pt x="498844" y="191376"/>
                  </a:cubicBezTo>
                  <a:cubicBezTo>
                    <a:pt x="507512" y="182886"/>
                    <a:pt x="512045" y="170605"/>
                    <a:pt x="512446" y="154534"/>
                  </a:cubicBezTo>
                  <a:cubicBezTo>
                    <a:pt x="512045" y="138462"/>
                    <a:pt x="507512" y="126181"/>
                    <a:pt x="498844" y="117691"/>
                  </a:cubicBezTo>
                  <a:cubicBezTo>
                    <a:pt x="490176" y="109201"/>
                    <a:pt x="479775" y="104921"/>
                    <a:pt x="467640" y="104851"/>
                  </a:cubicBezTo>
                  <a:close/>
                  <a:moveTo>
                    <a:pt x="3885591" y="104546"/>
                  </a:moveTo>
                  <a:cubicBezTo>
                    <a:pt x="3873932" y="104515"/>
                    <a:pt x="3863950" y="108617"/>
                    <a:pt x="3855644" y="116853"/>
                  </a:cubicBezTo>
                  <a:cubicBezTo>
                    <a:pt x="3847338" y="125089"/>
                    <a:pt x="3842995" y="137649"/>
                    <a:pt x="3842614" y="154534"/>
                  </a:cubicBezTo>
                  <a:cubicBezTo>
                    <a:pt x="3842950" y="171285"/>
                    <a:pt x="3847154" y="183807"/>
                    <a:pt x="3855225" y="192100"/>
                  </a:cubicBezTo>
                  <a:cubicBezTo>
                    <a:pt x="3863296" y="200393"/>
                    <a:pt x="3873215" y="204533"/>
                    <a:pt x="3884981" y="204521"/>
                  </a:cubicBezTo>
                  <a:cubicBezTo>
                    <a:pt x="3896691" y="204533"/>
                    <a:pt x="3906876" y="200393"/>
                    <a:pt x="3915537" y="192100"/>
                  </a:cubicBezTo>
                  <a:cubicBezTo>
                    <a:pt x="3924199" y="183807"/>
                    <a:pt x="3928745" y="171285"/>
                    <a:pt x="3929177" y="154534"/>
                  </a:cubicBezTo>
                  <a:cubicBezTo>
                    <a:pt x="3928771" y="137649"/>
                    <a:pt x="3924326" y="125089"/>
                    <a:pt x="3915842" y="116853"/>
                  </a:cubicBezTo>
                  <a:cubicBezTo>
                    <a:pt x="3907358" y="108617"/>
                    <a:pt x="3897275" y="104515"/>
                    <a:pt x="3885591" y="104546"/>
                  </a:cubicBezTo>
                  <a:close/>
                  <a:moveTo>
                    <a:pt x="3180741" y="104546"/>
                  </a:moveTo>
                  <a:cubicBezTo>
                    <a:pt x="3169082" y="104515"/>
                    <a:pt x="3159100" y="108617"/>
                    <a:pt x="3150794" y="116853"/>
                  </a:cubicBezTo>
                  <a:cubicBezTo>
                    <a:pt x="3142488" y="125089"/>
                    <a:pt x="3138145" y="137649"/>
                    <a:pt x="3137764" y="154534"/>
                  </a:cubicBezTo>
                  <a:cubicBezTo>
                    <a:pt x="3138101" y="171285"/>
                    <a:pt x="3142304" y="183807"/>
                    <a:pt x="3150375" y="192100"/>
                  </a:cubicBezTo>
                  <a:cubicBezTo>
                    <a:pt x="3158446" y="200393"/>
                    <a:pt x="3168365" y="204533"/>
                    <a:pt x="3180131" y="204521"/>
                  </a:cubicBezTo>
                  <a:cubicBezTo>
                    <a:pt x="3191841" y="204533"/>
                    <a:pt x="3202026" y="200393"/>
                    <a:pt x="3210687" y="192100"/>
                  </a:cubicBezTo>
                  <a:cubicBezTo>
                    <a:pt x="3219349" y="183807"/>
                    <a:pt x="3223895" y="171285"/>
                    <a:pt x="3224327" y="154534"/>
                  </a:cubicBezTo>
                  <a:cubicBezTo>
                    <a:pt x="3223921" y="137649"/>
                    <a:pt x="3219476" y="125089"/>
                    <a:pt x="3210992" y="116853"/>
                  </a:cubicBezTo>
                  <a:cubicBezTo>
                    <a:pt x="3202509" y="108617"/>
                    <a:pt x="3192425" y="104515"/>
                    <a:pt x="3180741" y="104546"/>
                  </a:cubicBezTo>
                  <a:close/>
                  <a:moveTo>
                    <a:pt x="2456841" y="104546"/>
                  </a:moveTo>
                  <a:cubicBezTo>
                    <a:pt x="2445182" y="104515"/>
                    <a:pt x="2435200" y="108617"/>
                    <a:pt x="2426894" y="116853"/>
                  </a:cubicBezTo>
                  <a:cubicBezTo>
                    <a:pt x="2418588" y="125089"/>
                    <a:pt x="2414245" y="137649"/>
                    <a:pt x="2413864" y="154534"/>
                  </a:cubicBezTo>
                  <a:cubicBezTo>
                    <a:pt x="2414200" y="171285"/>
                    <a:pt x="2418404" y="183807"/>
                    <a:pt x="2426475" y="192100"/>
                  </a:cubicBezTo>
                  <a:cubicBezTo>
                    <a:pt x="2434546" y="200393"/>
                    <a:pt x="2444465" y="204533"/>
                    <a:pt x="2456231" y="204521"/>
                  </a:cubicBezTo>
                  <a:cubicBezTo>
                    <a:pt x="2467941" y="204533"/>
                    <a:pt x="2478126" y="200393"/>
                    <a:pt x="2486787" y="192100"/>
                  </a:cubicBezTo>
                  <a:cubicBezTo>
                    <a:pt x="2495449" y="183807"/>
                    <a:pt x="2499995" y="171285"/>
                    <a:pt x="2500427" y="154534"/>
                  </a:cubicBezTo>
                  <a:cubicBezTo>
                    <a:pt x="2500021" y="137649"/>
                    <a:pt x="2495576" y="125089"/>
                    <a:pt x="2487092" y="116853"/>
                  </a:cubicBezTo>
                  <a:cubicBezTo>
                    <a:pt x="2478609" y="108617"/>
                    <a:pt x="2468525" y="104515"/>
                    <a:pt x="2456841" y="104546"/>
                  </a:cubicBezTo>
                  <a:close/>
                  <a:moveTo>
                    <a:pt x="2082318" y="102413"/>
                  </a:moveTo>
                  <a:cubicBezTo>
                    <a:pt x="2071929" y="102476"/>
                    <a:pt x="2063141" y="105626"/>
                    <a:pt x="2055953" y="111862"/>
                  </a:cubicBezTo>
                  <a:cubicBezTo>
                    <a:pt x="2048764" y="118097"/>
                    <a:pt x="2044243" y="127038"/>
                    <a:pt x="2042389" y="138684"/>
                  </a:cubicBezTo>
                  <a:lnTo>
                    <a:pt x="2122551" y="138684"/>
                  </a:lnTo>
                  <a:cubicBezTo>
                    <a:pt x="2121980" y="127438"/>
                    <a:pt x="2117941" y="118612"/>
                    <a:pt x="2110436" y="112204"/>
                  </a:cubicBezTo>
                  <a:cubicBezTo>
                    <a:pt x="2102930" y="105797"/>
                    <a:pt x="2093557" y="102533"/>
                    <a:pt x="2082318" y="102413"/>
                  </a:cubicBezTo>
                  <a:close/>
                  <a:moveTo>
                    <a:pt x="1167918" y="102413"/>
                  </a:moveTo>
                  <a:cubicBezTo>
                    <a:pt x="1157529" y="102476"/>
                    <a:pt x="1148741" y="105626"/>
                    <a:pt x="1141553" y="111862"/>
                  </a:cubicBezTo>
                  <a:cubicBezTo>
                    <a:pt x="1134365" y="118097"/>
                    <a:pt x="1129843" y="127038"/>
                    <a:pt x="1127989" y="138684"/>
                  </a:cubicBezTo>
                  <a:lnTo>
                    <a:pt x="1208151" y="138684"/>
                  </a:lnTo>
                  <a:cubicBezTo>
                    <a:pt x="1207580" y="127438"/>
                    <a:pt x="1203541" y="118612"/>
                    <a:pt x="1196036" y="112204"/>
                  </a:cubicBezTo>
                  <a:cubicBezTo>
                    <a:pt x="1188530" y="105797"/>
                    <a:pt x="1179157" y="102533"/>
                    <a:pt x="1167918" y="102413"/>
                  </a:cubicBezTo>
                  <a:close/>
                  <a:moveTo>
                    <a:pt x="272568" y="102413"/>
                  </a:moveTo>
                  <a:cubicBezTo>
                    <a:pt x="262179" y="102476"/>
                    <a:pt x="253391" y="105626"/>
                    <a:pt x="246203" y="111862"/>
                  </a:cubicBezTo>
                  <a:cubicBezTo>
                    <a:pt x="239014" y="118097"/>
                    <a:pt x="234493" y="127038"/>
                    <a:pt x="232639" y="138684"/>
                  </a:cubicBezTo>
                  <a:lnTo>
                    <a:pt x="312801" y="138684"/>
                  </a:lnTo>
                  <a:cubicBezTo>
                    <a:pt x="312230" y="127438"/>
                    <a:pt x="308191" y="118612"/>
                    <a:pt x="300686" y="112204"/>
                  </a:cubicBezTo>
                  <a:cubicBezTo>
                    <a:pt x="293180" y="105797"/>
                    <a:pt x="283807" y="102533"/>
                    <a:pt x="272568" y="102413"/>
                  </a:cubicBezTo>
                  <a:close/>
                  <a:moveTo>
                    <a:pt x="4923968" y="70104"/>
                  </a:moveTo>
                  <a:lnTo>
                    <a:pt x="4971821" y="70104"/>
                  </a:lnTo>
                  <a:lnTo>
                    <a:pt x="5015408" y="188062"/>
                  </a:lnTo>
                  <a:lnTo>
                    <a:pt x="5059604" y="70104"/>
                  </a:lnTo>
                  <a:lnTo>
                    <a:pt x="5105019" y="70104"/>
                  </a:lnTo>
                  <a:lnTo>
                    <a:pt x="5000473" y="318821"/>
                  </a:lnTo>
                  <a:lnTo>
                    <a:pt x="4955057" y="318821"/>
                  </a:lnTo>
                  <a:lnTo>
                    <a:pt x="4991633" y="234696"/>
                  </a:lnTo>
                  <a:close/>
                  <a:moveTo>
                    <a:pt x="3019425" y="70104"/>
                  </a:moveTo>
                  <a:lnTo>
                    <a:pt x="3062097" y="70104"/>
                  </a:lnTo>
                  <a:lnTo>
                    <a:pt x="3062097" y="238963"/>
                  </a:lnTo>
                  <a:lnTo>
                    <a:pt x="3019425" y="238963"/>
                  </a:lnTo>
                  <a:close/>
                  <a:moveTo>
                    <a:pt x="1514018" y="70104"/>
                  </a:moveTo>
                  <a:lnTo>
                    <a:pt x="1561872" y="70104"/>
                  </a:lnTo>
                  <a:lnTo>
                    <a:pt x="1605458" y="188062"/>
                  </a:lnTo>
                  <a:lnTo>
                    <a:pt x="1649654" y="70104"/>
                  </a:lnTo>
                  <a:lnTo>
                    <a:pt x="1695069" y="70104"/>
                  </a:lnTo>
                  <a:lnTo>
                    <a:pt x="1590523" y="318821"/>
                  </a:lnTo>
                  <a:lnTo>
                    <a:pt x="1545108" y="318821"/>
                  </a:lnTo>
                  <a:lnTo>
                    <a:pt x="1581684" y="234696"/>
                  </a:lnTo>
                  <a:close/>
                  <a:moveTo>
                    <a:pt x="4837024" y="67666"/>
                  </a:moveTo>
                  <a:cubicBezTo>
                    <a:pt x="4857033" y="67761"/>
                    <a:pt x="4873174" y="73971"/>
                    <a:pt x="4885449" y="86296"/>
                  </a:cubicBezTo>
                  <a:cubicBezTo>
                    <a:pt x="4897724" y="98622"/>
                    <a:pt x="4904035" y="116491"/>
                    <a:pt x="4904385" y="139903"/>
                  </a:cubicBezTo>
                  <a:lnTo>
                    <a:pt x="4904385" y="238963"/>
                  </a:lnTo>
                  <a:lnTo>
                    <a:pt x="4861713" y="238963"/>
                  </a:lnTo>
                  <a:lnTo>
                    <a:pt x="4861713" y="145694"/>
                  </a:lnTo>
                  <a:cubicBezTo>
                    <a:pt x="4861561" y="132086"/>
                    <a:pt x="4858131" y="121736"/>
                    <a:pt x="4851425" y="114643"/>
                  </a:cubicBezTo>
                  <a:cubicBezTo>
                    <a:pt x="4844720" y="107550"/>
                    <a:pt x="4835652" y="103981"/>
                    <a:pt x="4824223" y="103937"/>
                  </a:cubicBezTo>
                  <a:cubicBezTo>
                    <a:pt x="4812500" y="103981"/>
                    <a:pt x="4803255" y="107550"/>
                    <a:pt x="4796485" y="114643"/>
                  </a:cubicBezTo>
                  <a:cubicBezTo>
                    <a:pt x="4789717" y="121736"/>
                    <a:pt x="4786262" y="132086"/>
                    <a:pt x="4786123" y="145694"/>
                  </a:cubicBezTo>
                  <a:lnTo>
                    <a:pt x="4786123" y="238963"/>
                  </a:lnTo>
                  <a:lnTo>
                    <a:pt x="4743451" y="238963"/>
                  </a:lnTo>
                  <a:lnTo>
                    <a:pt x="4743451" y="70104"/>
                  </a:lnTo>
                  <a:lnTo>
                    <a:pt x="4786123" y="70104"/>
                  </a:lnTo>
                  <a:lnTo>
                    <a:pt x="4786123" y="91135"/>
                  </a:lnTo>
                  <a:cubicBezTo>
                    <a:pt x="4791691" y="83890"/>
                    <a:pt x="4798841" y="78187"/>
                    <a:pt x="4807573" y="74028"/>
                  </a:cubicBezTo>
                  <a:cubicBezTo>
                    <a:pt x="4816303" y="69869"/>
                    <a:pt x="4826121" y="67748"/>
                    <a:pt x="4837024" y="67666"/>
                  </a:cubicBezTo>
                  <a:close/>
                  <a:moveTo>
                    <a:pt x="4092855" y="67666"/>
                  </a:moveTo>
                  <a:cubicBezTo>
                    <a:pt x="4106075" y="67697"/>
                    <a:pt x="4117810" y="70453"/>
                    <a:pt x="4128059" y="75933"/>
                  </a:cubicBezTo>
                  <a:cubicBezTo>
                    <a:pt x="4138308" y="81413"/>
                    <a:pt x="4146385" y="89427"/>
                    <a:pt x="4152291" y="99974"/>
                  </a:cubicBezTo>
                  <a:cubicBezTo>
                    <a:pt x="4157961" y="90227"/>
                    <a:pt x="4165899" y="82442"/>
                    <a:pt x="4176103" y="76619"/>
                  </a:cubicBezTo>
                  <a:cubicBezTo>
                    <a:pt x="4186307" y="70796"/>
                    <a:pt x="4197674" y="67812"/>
                    <a:pt x="4210203" y="67666"/>
                  </a:cubicBezTo>
                  <a:cubicBezTo>
                    <a:pt x="4230821" y="67761"/>
                    <a:pt x="4247420" y="73971"/>
                    <a:pt x="4259999" y="86296"/>
                  </a:cubicBezTo>
                  <a:cubicBezTo>
                    <a:pt x="4272579" y="98622"/>
                    <a:pt x="4279043" y="116491"/>
                    <a:pt x="4279393" y="139903"/>
                  </a:cubicBezTo>
                  <a:lnTo>
                    <a:pt x="4279393" y="238963"/>
                  </a:lnTo>
                  <a:lnTo>
                    <a:pt x="4236720" y="238963"/>
                  </a:lnTo>
                  <a:lnTo>
                    <a:pt x="4236720" y="145694"/>
                  </a:lnTo>
                  <a:cubicBezTo>
                    <a:pt x="4236568" y="132258"/>
                    <a:pt x="4233139" y="122098"/>
                    <a:pt x="4226433" y="115214"/>
                  </a:cubicBezTo>
                  <a:cubicBezTo>
                    <a:pt x="4219727" y="108331"/>
                    <a:pt x="4210660" y="104877"/>
                    <a:pt x="4199230" y="104851"/>
                  </a:cubicBezTo>
                  <a:cubicBezTo>
                    <a:pt x="4187653" y="104877"/>
                    <a:pt x="4178497" y="108331"/>
                    <a:pt x="4171759" y="115214"/>
                  </a:cubicBezTo>
                  <a:cubicBezTo>
                    <a:pt x="4165023" y="122098"/>
                    <a:pt x="4161581" y="132258"/>
                    <a:pt x="4161435" y="145694"/>
                  </a:cubicBezTo>
                  <a:lnTo>
                    <a:pt x="4161435" y="238963"/>
                  </a:lnTo>
                  <a:lnTo>
                    <a:pt x="4118763" y="238963"/>
                  </a:lnTo>
                  <a:lnTo>
                    <a:pt x="4118763" y="145694"/>
                  </a:lnTo>
                  <a:cubicBezTo>
                    <a:pt x="4118611" y="132258"/>
                    <a:pt x="4115181" y="122098"/>
                    <a:pt x="4108475" y="115214"/>
                  </a:cubicBezTo>
                  <a:cubicBezTo>
                    <a:pt x="4101770" y="108331"/>
                    <a:pt x="4092703" y="104877"/>
                    <a:pt x="4081272" y="104851"/>
                  </a:cubicBezTo>
                  <a:cubicBezTo>
                    <a:pt x="4069550" y="104877"/>
                    <a:pt x="4060305" y="108331"/>
                    <a:pt x="4053535" y="115214"/>
                  </a:cubicBezTo>
                  <a:cubicBezTo>
                    <a:pt x="4046767" y="122098"/>
                    <a:pt x="4043312" y="132258"/>
                    <a:pt x="4043172" y="145694"/>
                  </a:cubicBezTo>
                  <a:lnTo>
                    <a:pt x="4043172" y="238963"/>
                  </a:lnTo>
                  <a:lnTo>
                    <a:pt x="4000500" y="238963"/>
                  </a:lnTo>
                  <a:lnTo>
                    <a:pt x="4000500" y="70104"/>
                  </a:lnTo>
                  <a:lnTo>
                    <a:pt x="4043172" y="70104"/>
                  </a:lnTo>
                  <a:lnTo>
                    <a:pt x="4043172" y="90526"/>
                  </a:lnTo>
                  <a:cubicBezTo>
                    <a:pt x="4048595" y="83439"/>
                    <a:pt x="4055580" y="77876"/>
                    <a:pt x="4064127" y="73838"/>
                  </a:cubicBezTo>
                  <a:cubicBezTo>
                    <a:pt x="4072675" y="69799"/>
                    <a:pt x="4082251" y="67742"/>
                    <a:pt x="4092855" y="67666"/>
                  </a:cubicBezTo>
                  <a:close/>
                  <a:moveTo>
                    <a:pt x="3389224" y="67666"/>
                  </a:moveTo>
                  <a:cubicBezTo>
                    <a:pt x="3409233" y="67761"/>
                    <a:pt x="3425375" y="73971"/>
                    <a:pt x="3437649" y="86296"/>
                  </a:cubicBezTo>
                  <a:cubicBezTo>
                    <a:pt x="3449924" y="98622"/>
                    <a:pt x="3456236" y="116491"/>
                    <a:pt x="3456585" y="139903"/>
                  </a:cubicBezTo>
                  <a:lnTo>
                    <a:pt x="3456585" y="238963"/>
                  </a:lnTo>
                  <a:lnTo>
                    <a:pt x="3413913" y="238963"/>
                  </a:lnTo>
                  <a:lnTo>
                    <a:pt x="3413913" y="145694"/>
                  </a:lnTo>
                  <a:cubicBezTo>
                    <a:pt x="3413760" y="132086"/>
                    <a:pt x="3410331" y="121736"/>
                    <a:pt x="3403626" y="114643"/>
                  </a:cubicBezTo>
                  <a:cubicBezTo>
                    <a:pt x="3396920" y="107550"/>
                    <a:pt x="3387852" y="103981"/>
                    <a:pt x="3376422" y="103937"/>
                  </a:cubicBezTo>
                  <a:cubicBezTo>
                    <a:pt x="3364700" y="103981"/>
                    <a:pt x="3355455" y="107550"/>
                    <a:pt x="3348686" y="114643"/>
                  </a:cubicBezTo>
                  <a:cubicBezTo>
                    <a:pt x="3341917" y="121736"/>
                    <a:pt x="3338462" y="132086"/>
                    <a:pt x="3338322" y="145694"/>
                  </a:cubicBezTo>
                  <a:lnTo>
                    <a:pt x="3338322" y="238963"/>
                  </a:lnTo>
                  <a:lnTo>
                    <a:pt x="3295650" y="238963"/>
                  </a:lnTo>
                  <a:lnTo>
                    <a:pt x="3295650" y="70104"/>
                  </a:lnTo>
                  <a:lnTo>
                    <a:pt x="3338322" y="70104"/>
                  </a:lnTo>
                  <a:lnTo>
                    <a:pt x="3338322" y="91135"/>
                  </a:lnTo>
                  <a:cubicBezTo>
                    <a:pt x="3343891" y="83890"/>
                    <a:pt x="3351042" y="78187"/>
                    <a:pt x="3359773" y="74028"/>
                  </a:cubicBezTo>
                  <a:cubicBezTo>
                    <a:pt x="3368504" y="69869"/>
                    <a:pt x="3378321" y="67748"/>
                    <a:pt x="3389224" y="67666"/>
                  </a:cubicBezTo>
                  <a:close/>
                  <a:moveTo>
                    <a:pt x="2666238" y="67666"/>
                  </a:moveTo>
                  <a:lnTo>
                    <a:pt x="2666238" y="112471"/>
                  </a:lnTo>
                  <a:lnTo>
                    <a:pt x="2654961" y="112471"/>
                  </a:lnTo>
                  <a:cubicBezTo>
                    <a:pt x="2642203" y="112198"/>
                    <a:pt x="2632285" y="115183"/>
                    <a:pt x="2625205" y="121425"/>
                  </a:cubicBezTo>
                  <a:cubicBezTo>
                    <a:pt x="2618124" y="127667"/>
                    <a:pt x="2614530" y="138805"/>
                    <a:pt x="2614422" y="154838"/>
                  </a:cubicBezTo>
                  <a:lnTo>
                    <a:pt x="2614422" y="238963"/>
                  </a:lnTo>
                  <a:lnTo>
                    <a:pt x="2571750" y="238963"/>
                  </a:lnTo>
                  <a:lnTo>
                    <a:pt x="2571750" y="70104"/>
                  </a:lnTo>
                  <a:lnTo>
                    <a:pt x="2614422" y="70104"/>
                  </a:lnTo>
                  <a:lnTo>
                    <a:pt x="2614422" y="96317"/>
                  </a:lnTo>
                  <a:cubicBezTo>
                    <a:pt x="2619782" y="87522"/>
                    <a:pt x="2626818" y="80575"/>
                    <a:pt x="2635530" y="75476"/>
                  </a:cubicBezTo>
                  <a:cubicBezTo>
                    <a:pt x="2644242" y="70377"/>
                    <a:pt x="2654478" y="67773"/>
                    <a:pt x="2666238" y="67666"/>
                  </a:cubicBezTo>
                  <a:close/>
                  <a:moveTo>
                    <a:pt x="1504189" y="67666"/>
                  </a:moveTo>
                  <a:lnTo>
                    <a:pt x="1504189" y="112471"/>
                  </a:lnTo>
                  <a:lnTo>
                    <a:pt x="1492911" y="112471"/>
                  </a:lnTo>
                  <a:cubicBezTo>
                    <a:pt x="1480154" y="112198"/>
                    <a:pt x="1470235" y="115183"/>
                    <a:pt x="1463155" y="121425"/>
                  </a:cubicBezTo>
                  <a:cubicBezTo>
                    <a:pt x="1456075" y="127667"/>
                    <a:pt x="1452480" y="138805"/>
                    <a:pt x="1452372" y="154838"/>
                  </a:cubicBezTo>
                  <a:lnTo>
                    <a:pt x="1452372" y="238963"/>
                  </a:lnTo>
                  <a:lnTo>
                    <a:pt x="1409700" y="238963"/>
                  </a:lnTo>
                  <a:lnTo>
                    <a:pt x="1409700" y="70104"/>
                  </a:lnTo>
                  <a:lnTo>
                    <a:pt x="1452372" y="70104"/>
                  </a:lnTo>
                  <a:lnTo>
                    <a:pt x="1452372" y="96317"/>
                  </a:lnTo>
                  <a:cubicBezTo>
                    <a:pt x="1457732" y="87522"/>
                    <a:pt x="1464768" y="80575"/>
                    <a:pt x="1473480" y="75476"/>
                  </a:cubicBezTo>
                  <a:cubicBezTo>
                    <a:pt x="1482192" y="70377"/>
                    <a:pt x="1492428" y="67773"/>
                    <a:pt x="1504189" y="67666"/>
                  </a:cubicBezTo>
                  <a:close/>
                  <a:moveTo>
                    <a:pt x="1380364" y="67666"/>
                  </a:moveTo>
                  <a:lnTo>
                    <a:pt x="1380364" y="112471"/>
                  </a:lnTo>
                  <a:lnTo>
                    <a:pt x="1369086" y="112471"/>
                  </a:lnTo>
                  <a:cubicBezTo>
                    <a:pt x="1356329" y="112198"/>
                    <a:pt x="1346410" y="115183"/>
                    <a:pt x="1339330" y="121425"/>
                  </a:cubicBezTo>
                  <a:cubicBezTo>
                    <a:pt x="1332250" y="127667"/>
                    <a:pt x="1328655" y="138805"/>
                    <a:pt x="1328547" y="154838"/>
                  </a:cubicBezTo>
                  <a:lnTo>
                    <a:pt x="1328547" y="238963"/>
                  </a:lnTo>
                  <a:lnTo>
                    <a:pt x="1285875" y="238963"/>
                  </a:lnTo>
                  <a:lnTo>
                    <a:pt x="1285875" y="70104"/>
                  </a:lnTo>
                  <a:lnTo>
                    <a:pt x="1328547" y="70104"/>
                  </a:lnTo>
                  <a:lnTo>
                    <a:pt x="1328547" y="96317"/>
                  </a:lnTo>
                  <a:cubicBezTo>
                    <a:pt x="1333907" y="87522"/>
                    <a:pt x="1340943" y="80575"/>
                    <a:pt x="1349655" y="75476"/>
                  </a:cubicBezTo>
                  <a:cubicBezTo>
                    <a:pt x="1358367" y="70377"/>
                    <a:pt x="1368603" y="67773"/>
                    <a:pt x="1380364" y="67666"/>
                  </a:cubicBezTo>
                  <a:close/>
                  <a:moveTo>
                    <a:pt x="4600042" y="67361"/>
                  </a:moveTo>
                  <a:cubicBezTo>
                    <a:pt x="4613605" y="67602"/>
                    <a:pt x="4625035" y="70320"/>
                    <a:pt x="4634331" y="75514"/>
                  </a:cubicBezTo>
                  <a:cubicBezTo>
                    <a:pt x="4643628" y="80708"/>
                    <a:pt x="4650791" y="86931"/>
                    <a:pt x="4655820" y="94183"/>
                  </a:cubicBezTo>
                  <a:lnTo>
                    <a:pt x="4655820" y="70104"/>
                  </a:lnTo>
                  <a:lnTo>
                    <a:pt x="4698797" y="70104"/>
                  </a:lnTo>
                  <a:lnTo>
                    <a:pt x="4698797" y="238963"/>
                  </a:lnTo>
                  <a:lnTo>
                    <a:pt x="4655820" y="238963"/>
                  </a:lnTo>
                  <a:lnTo>
                    <a:pt x="4655820" y="214274"/>
                  </a:lnTo>
                  <a:cubicBezTo>
                    <a:pt x="4650759" y="221818"/>
                    <a:pt x="4643507" y="228219"/>
                    <a:pt x="4634065" y="233477"/>
                  </a:cubicBezTo>
                  <a:cubicBezTo>
                    <a:pt x="4624623" y="238735"/>
                    <a:pt x="4613180" y="241478"/>
                    <a:pt x="4599737" y="241706"/>
                  </a:cubicBezTo>
                  <a:cubicBezTo>
                    <a:pt x="4585355" y="241599"/>
                    <a:pt x="4572395" y="237919"/>
                    <a:pt x="4560858" y="230666"/>
                  </a:cubicBezTo>
                  <a:cubicBezTo>
                    <a:pt x="4549321" y="223413"/>
                    <a:pt x="4540155" y="213230"/>
                    <a:pt x="4533358" y="200118"/>
                  </a:cubicBezTo>
                  <a:cubicBezTo>
                    <a:pt x="4526563" y="187006"/>
                    <a:pt x="4523085" y="171608"/>
                    <a:pt x="4522927" y="153924"/>
                  </a:cubicBezTo>
                  <a:cubicBezTo>
                    <a:pt x="4523083" y="136255"/>
                    <a:pt x="4526565" y="120962"/>
                    <a:pt x="4533369" y="108046"/>
                  </a:cubicBezTo>
                  <a:cubicBezTo>
                    <a:pt x="4540175" y="95130"/>
                    <a:pt x="4549368" y="85143"/>
                    <a:pt x="4560949" y="78085"/>
                  </a:cubicBezTo>
                  <a:cubicBezTo>
                    <a:pt x="4572529" y="71028"/>
                    <a:pt x="4585560" y="67453"/>
                    <a:pt x="4600042" y="67361"/>
                  </a:cubicBezTo>
                  <a:close/>
                  <a:moveTo>
                    <a:pt x="4422801" y="67361"/>
                  </a:moveTo>
                  <a:cubicBezTo>
                    <a:pt x="4444949" y="67672"/>
                    <a:pt x="4463212" y="75508"/>
                    <a:pt x="4477589" y="90868"/>
                  </a:cubicBezTo>
                  <a:cubicBezTo>
                    <a:pt x="4491965" y="106229"/>
                    <a:pt x="4499407" y="127248"/>
                    <a:pt x="4499915" y="153924"/>
                  </a:cubicBezTo>
                  <a:cubicBezTo>
                    <a:pt x="4499407" y="180651"/>
                    <a:pt x="4491965" y="201873"/>
                    <a:pt x="4477589" y="217589"/>
                  </a:cubicBezTo>
                  <a:cubicBezTo>
                    <a:pt x="4463212" y="233305"/>
                    <a:pt x="4444949" y="241344"/>
                    <a:pt x="4422801" y="241706"/>
                  </a:cubicBezTo>
                  <a:cubicBezTo>
                    <a:pt x="4409523" y="241446"/>
                    <a:pt x="4398207" y="238690"/>
                    <a:pt x="4388853" y="233439"/>
                  </a:cubicBezTo>
                  <a:cubicBezTo>
                    <a:pt x="4379500" y="228187"/>
                    <a:pt x="4372223" y="222002"/>
                    <a:pt x="4367022" y="214884"/>
                  </a:cubicBezTo>
                  <a:lnTo>
                    <a:pt x="4367022" y="319430"/>
                  </a:lnTo>
                  <a:lnTo>
                    <a:pt x="4324351" y="319430"/>
                  </a:lnTo>
                  <a:lnTo>
                    <a:pt x="4324351" y="70104"/>
                  </a:lnTo>
                  <a:lnTo>
                    <a:pt x="4367022" y="70104"/>
                  </a:lnTo>
                  <a:lnTo>
                    <a:pt x="4367022" y="94488"/>
                  </a:lnTo>
                  <a:cubicBezTo>
                    <a:pt x="4372109" y="87090"/>
                    <a:pt x="4379385" y="80778"/>
                    <a:pt x="4388853" y="75552"/>
                  </a:cubicBezTo>
                  <a:cubicBezTo>
                    <a:pt x="4398321" y="70326"/>
                    <a:pt x="4409637" y="67596"/>
                    <a:pt x="4422801" y="67361"/>
                  </a:cubicBezTo>
                  <a:close/>
                  <a:moveTo>
                    <a:pt x="3886200" y="67361"/>
                  </a:moveTo>
                  <a:cubicBezTo>
                    <a:pt x="3902626" y="67449"/>
                    <a:pt x="3917358" y="71032"/>
                    <a:pt x="3930396" y="78108"/>
                  </a:cubicBezTo>
                  <a:cubicBezTo>
                    <a:pt x="3943435" y="85184"/>
                    <a:pt x="3953764" y="95224"/>
                    <a:pt x="3961384" y="108227"/>
                  </a:cubicBezTo>
                  <a:cubicBezTo>
                    <a:pt x="3969004" y="121229"/>
                    <a:pt x="3972899" y="136665"/>
                    <a:pt x="3973068" y="154534"/>
                  </a:cubicBezTo>
                  <a:cubicBezTo>
                    <a:pt x="3972890" y="172306"/>
                    <a:pt x="3968912" y="187697"/>
                    <a:pt x="3961136" y="200705"/>
                  </a:cubicBezTo>
                  <a:cubicBezTo>
                    <a:pt x="3953360" y="213714"/>
                    <a:pt x="3942857" y="223776"/>
                    <a:pt x="3929629" y="230892"/>
                  </a:cubicBezTo>
                  <a:cubicBezTo>
                    <a:pt x="3916400" y="238007"/>
                    <a:pt x="3901518" y="241612"/>
                    <a:pt x="3884981" y="241706"/>
                  </a:cubicBezTo>
                  <a:cubicBezTo>
                    <a:pt x="3868571" y="241612"/>
                    <a:pt x="3853944" y="238007"/>
                    <a:pt x="3841101" y="230892"/>
                  </a:cubicBezTo>
                  <a:cubicBezTo>
                    <a:pt x="3828258" y="223776"/>
                    <a:pt x="3818125" y="213714"/>
                    <a:pt x="3810700" y="200705"/>
                  </a:cubicBezTo>
                  <a:cubicBezTo>
                    <a:pt x="3803276" y="187697"/>
                    <a:pt x="3799487" y="172306"/>
                    <a:pt x="3799332" y="154534"/>
                  </a:cubicBezTo>
                  <a:cubicBezTo>
                    <a:pt x="3799502" y="136665"/>
                    <a:pt x="3803396" y="121229"/>
                    <a:pt x="3811016" y="108227"/>
                  </a:cubicBezTo>
                  <a:cubicBezTo>
                    <a:pt x="3818636" y="95224"/>
                    <a:pt x="3828966" y="85184"/>
                    <a:pt x="3842004" y="78108"/>
                  </a:cubicBezTo>
                  <a:cubicBezTo>
                    <a:pt x="3855043" y="71032"/>
                    <a:pt x="3869775" y="67449"/>
                    <a:pt x="3886200" y="67361"/>
                  </a:cubicBezTo>
                  <a:close/>
                  <a:moveTo>
                    <a:pt x="3181350" y="67361"/>
                  </a:moveTo>
                  <a:cubicBezTo>
                    <a:pt x="3197776" y="67449"/>
                    <a:pt x="3212508" y="71032"/>
                    <a:pt x="3225546" y="78108"/>
                  </a:cubicBezTo>
                  <a:cubicBezTo>
                    <a:pt x="3238585" y="85184"/>
                    <a:pt x="3248914" y="95224"/>
                    <a:pt x="3256535" y="108227"/>
                  </a:cubicBezTo>
                  <a:cubicBezTo>
                    <a:pt x="3264154" y="121229"/>
                    <a:pt x="3268049" y="136665"/>
                    <a:pt x="3268218" y="154534"/>
                  </a:cubicBezTo>
                  <a:cubicBezTo>
                    <a:pt x="3268040" y="172306"/>
                    <a:pt x="3264062" y="187697"/>
                    <a:pt x="3256286" y="200705"/>
                  </a:cubicBezTo>
                  <a:cubicBezTo>
                    <a:pt x="3248510" y="213714"/>
                    <a:pt x="3238007" y="223776"/>
                    <a:pt x="3224779" y="230892"/>
                  </a:cubicBezTo>
                  <a:cubicBezTo>
                    <a:pt x="3211550" y="238007"/>
                    <a:pt x="3196668" y="241612"/>
                    <a:pt x="3180131" y="241706"/>
                  </a:cubicBezTo>
                  <a:cubicBezTo>
                    <a:pt x="3163721" y="241612"/>
                    <a:pt x="3149094" y="238007"/>
                    <a:pt x="3136251" y="230892"/>
                  </a:cubicBezTo>
                  <a:cubicBezTo>
                    <a:pt x="3123408" y="223776"/>
                    <a:pt x="3113275" y="213714"/>
                    <a:pt x="3105850" y="200705"/>
                  </a:cubicBezTo>
                  <a:cubicBezTo>
                    <a:pt x="3098426" y="187697"/>
                    <a:pt x="3094637" y="172306"/>
                    <a:pt x="3094483" y="154534"/>
                  </a:cubicBezTo>
                  <a:cubicBezTo>
                    <a:pt x="3094652" y="136665"/>
                    <a:pt x="3098546" y="121229"/>
                    <a:pt x="3106166" y="108227"/>
                  </a:cubicBezTo>
                  <a:cubicBezTo>
                    <a:pt x="3113786" y="95224"/>
                    <a:pt x="3124116" y="85184"/>
                    <a:pt x="3137154" y="78108"/>
                  </a:cubicBezTo>
                  <a:cubicBezTo>
                    <a:pt x="3150193" y="71032"/>
                    <a:pt x="3164925" y="67449"/>
                    <a:pt x="3181350" y="67361"/>
                  </a:cubicBezTo>
                  <a:close/>
                  <a:moveTo>
                    <a:pt x="2761717" y="67361"/>
                  </a:moveTo>
                  <a:cubicBezTo>
                    <a:pt x="2775280" y="67602"/>
                    <a:pt x="2786711" y="70320"/>
                    <a:pt x="2796007" y="75514"/>
                  </a:cubicBezTo>
                  <a:cubicBezTo>
                    <a:pt x="2805303" y="80708"/>
                    <a:pt x="2812466" y="86931"/>
                    <a:pt x="2817495" y="94183"/>
                  </a:cubicBezTo>
                  <a:lnTo>
                    <a:pt x="2817495" y="70104"/>
                  </a:lnTo>
                  <a:lnTo>
                    <a:pt x="2860472" y="70104"/>
                  </a:lnTo>
                  <a:lnTo>
                    <a:pt x="2860472" y="238963"/>
                  </a:lnTo>
                  <a:lnTo>
                    <a:pt x="2817495" y="238963"/>
                  </a:lnTo>
                  <a:lnTo>
                    <a:pt x="2817495" y="214274"/>
                  </a:lnTo>
                  <a:cubicBezTo>
                    <a:pt x="2812434" y="221818"/>
                    <a:pt x="2805183" y="228219"/>
                    <a:pt x="2795740" y="233477"/>
                  </a:cubicBezTo>
                  <a:cubicBezTo>
                    <a:pt x="2786298" y="238735"/>
                    <a:pt x="2774855" y="241478"/>
                    <a:pt x="2761412" y="241706"/>
                  </a:cubicBezTo>
                  <a:cubicBezTo>
                    <a:pt x="2747030" y="241599"/>
                    <a:pt x="2734070" y="237919"/>
                    <a:pt x="2722533" y="230666"/>
                  </a:cubicBezTo>
                  <a:cubicBezTo>
                    <a:pt x="2710996" y="223413"/>
                    <a:pt x="2701829" y="213230"/>
                    <a:pt x="2695034" y="200118"/>
                  </a:cubicBezTo>
                  <a:cubicBezTo>
                    <a:pt x="2688238" y="187006"/>
                    <a:pt x="2684761" y="171608"/>
                    <a:pt x="2684603" y="153924"/>
                  </a:cubicBezTo>
                  <a:cubicBezTo>
                    <a:pt x="2684759" y="136255"/>
                    <a:pt x="2688239" y="120962"/>
                    <a:pt x="2695045" y="108046"/>
                  </a:cubicBezTo>
                  <a:cubicBezTo>
                    <a:pt x="2701850" y="95130"/>
                    <a:pt x="2711043" y="85143"/>
                    <a:pt x="2722624" y="78085"/>
                  </a:cubicBezTo>
                  <a:cubicBezTo>
                    <a:pt x="2734204" y="71028"/>
                    <a:pt x="2747235" y="67453"/>
                    <a:pt x="2761717" y="67361"/>
                  </a:cubicBezTo>
                  <a:close/>
                  <a:moveTo>
                    <a:pt x="2457450" y="67361"/>
                  </a:moveTo>
                  <a:cubicBezTo>
                    <a:pt x="2473876" y="67449"/>
                    <a:pt x="2488608" y="71032"/>
                    <a:pt x="2501646" y="78108"/>
                  </a:cubicBezTo>
                  <a:cubicBezTo>
                    <a:pt x="2514685" y="85184"/>
                    <a:pt x="2525014" y="95224"/>
                    <a:pt x="2532635" y="108227"/>
                  </a:cubicBezTo>
                  <a:cubicBezTo>
                    <a:pt x="2540254" y="121229"/>
                    <a:pt x="2544149" y="136665"/>
                    <a:pt x="2544318" y="154534"/>
                  </a:cubicBezTo>
                  <a:cubicBezTo>
                    <a:pt x="2544140" y="172306"/>
                    <a:pt x="2540162" y="187697"/>
                    <a:pt x="2532386" y="200705"/>
                  </a:cubicBezTo>
                  <a:cubicBezTo>
                    <a:pt x="2524610" y="213714"/>
                    <a:pt x="2514107" y="223776"/>
                    <a:pt x="2500879" y="230892"/>
                  </a:cubicBezTo>
                  <a:cubicBezTo>
                    <a:pt x="2487650" y="238007"/>
                    <a:pt x="2472768" y="241612"/>
                    <a:pt x="2456231" y="241706"/>
                  </a:cubicBezTo>
                  <a:cubicBezTo>
                    <a:pt x="2439821" y="241612"/>
                    <a:pt x="2425194" y="238007"/>
                    <a:pt x="2412351" y="230892"/>
                  </a:cubicBezTo>
                  <a:cubicBezTo>
                    <a:pt x="2399508" y="223776"/>
                    <a:pt x="2389375" y="213714"/>
                    <a:pt x="2381950" y="200705"/>
                  </a:cubicBezTo>
                  <a:cubicBezTo>
                    <a:pt x="2374526" y="187697"/>
                    <a:pt x="2370737" y="172306"/>
                    <a:pt x="2370582" y="154534"/>
                  </a:cubicBezTo>
                  <a:cubicBezTo>
                    <a:pt x="2370752" y="136665"/>
                    <a:pt x="2374647" y="121229"/>
                    <a:pt x="2382266" y="108227"/>
                  </a:cubicBezTo>
                  <a:cubicBezTo>
                    <a:pt x="2389886" y="95224"/>
                    <a:pt x="2400216" y="85184"/>
                    <a:pt x="2413254" y="78108"/>
                  </a:cubicBezTo>
                  <a:cubicBezTo>
                    <a:pt x="2426293" y="71032"/>
                    <a:pt x="2441025" y="67449"/>
                    <a:pt x="2457450" y="67361"/>
                  </a:cubicBezTo>
                  <a:close/>
                  <a:moveTo>
                    <a:pt x="2272818" y="67361"/>
                  </a:moveTo>
                  <a:cubicBezTo>
                    <a:pt x="2293963" y="67488"/>
                    <a:pt x="2311337" y="72720"/>
                    <a:pt x="2324939" y="83058"/>
                  </a:cubicBezTo>
                  <a:cubicBezTo>
                    <a:pt x="2338540" y="93396"/>
                    <a:pt x="2347684" y="108077"/>
                    <a:pt x="2352371" y="127102"/>
                  </a:cubicBezTo>
                  <a:lnTo>
                    <a:pt x="2306346" y="127102"/>
                  </a:lnTo>
                  <a:cubicBezTo>
                    <a:pt x="2303907" y="119856"/>
                    <a:pt x="2299869" y="114154"/>
                    <a:pt x="2294230" y="109995"/>
                  </a:cubicBezTo>
                  <a:cubicBezTo>
                    <a:pt x="2288591" y="105835"/>
                    <a:pt x="2281352" y="103714"/>
                    <a:pt x="2272513" y="103632"/>
                  </a:cubicBezTo>
                  <a:cubicBezTo>
                    <a:pt x="2260461" y="103695"/>
                    <a:pt x="2250885" y="108064"/>
                    <a:pt x="2243786" y="116738"/>
                  </a:cubicBezTo>
                  <a:cubicBezTo>
                    <a:pt x="2236686" y="125412"/>
                    <a:pt x="2233054" y="138011"/>
                    <a:pt x="2232889" y="154534"/>
                  </a:cubicBezTo>
                  <a:cubicBezTo>
                    <a:pt x="2233054" y="171044"/>
                    <a:pt x="2236686" y="183591"/>
                    <a:pt x="2243786" y="192176"/>
                  </a:cubicBezTo>
                  <a:cubicBezTo>
                    <a:pt x="2250885" y="200762"/>
                    <a:pt x="2260461" y="205080"/>
                    <a:pt x="2272513" y="205130"/>
                  </a:cubicBezTo>
                  <a:cubicBezTo>
                    <a:pt x="2281333" y="205118"/>
                    <a:pt x="2288534" y="203162"/>
                    <a:pt x="2294116" y="199263"/>
                  </a:cubicBezTo>
                  <a:cubicBezTo>
                    <a:pt x="2299697" y="195364"/>
                    <a:pt x="2303774" y="189598"/>
                    <a:pt x="2306346" y="181966"/>
                  </a:cubicBezTo>
                  <a:lnTo>
                    <a:pt x="2352371" y="181966"/>
                  </a:lnTo>
                  <a:cubicBezTo>
                    <a:pt x="2347684" y="200190"/>
                    <a:pt x="2338540" y="214643"/>
                    <a:pt x="2324939" y="225323"/>
                  </a:cubicBezTo>
                  <a:cubicBezTo>
                    <a:pt x="2311337" y="236004"/>
                    <a:pt x="2293963" y="241465"/>
                    <a:pt x="2272818" y="241706"/>
                  </a:cubicBezTo>
                  <a:cubicBezTo>
                    <a:pt x="2248002" y="241389"/>
                    <a:pt x="2227987" y="233489"/>
                    <a:pt x="2212772" y="218008"/>
                  </a:cubicBezTo>
                  <a:cubicBezTo>
                    <a:pt x="2197558" y="202527"/>
                    <a:pt x="2189734" y="181369"/>
                    <a:pt x="2189303" y="154534"/>
                  </a:cubicBezTo>
                  <a:cubicBezTo>
                    <a:pt x="2189734" y="127698"/>
                    <a:pt x="2197558" y="106540"/>
                    <a:pt x="2212772" y="91059"/>
                  </a:cubicBezTo>
                  <a:cubicBezTo>
                    <a:pt x="2227987" y="75578"/>
                    <a:pt x="2248002" y="67678"/>
                    <a:pt x="2272818" y="67361"/>
                  </a:cubicBezTo>
                  <a:close/>
                  <a:moveTo>
                    <a:pt x="2083537" y="67361"/>
                  </a:moveTo>
                  <a:cubicBezTo>
                    <a:pt x="2108340" y="67697"/>
                    <a:pt x="2128304" y="75330"/>
                    <a:pt x="2143430" y="90259"/>
                  </a:cubicBezTo>
                  <a:cubicBezTo>
                    <a:pt x="2158556" y="105188"/>
                    <a:pt x="2166328" y="125393"/>
                    <a:pt x="2166747" y="150876"/>
                  </a:cubicBezTo>
                  <a:cubicBezTo>
                    <a:pt x="2166798" y="156362"/>
                    <a:pt x="2166392" y="161849"/>
                    <a:pt x="2165528" y="167335"/>
                  </a:cubicBezTo>
                  <a:lnTo>
                    <a:pt x="2042084" y="167335"/>
                  </a:lnTo>
                  <a:cubicBezTo>
                    <a:pt x="2043373" y="179895"/>
                    <a:pt x="2047729" y="189522"/>
                    <a:pt x="2055152" y="196215"/>
                  </a:cubicBezTo>
                  <a:cubicBezTo>
                    <a:pt x="2062576" y="202908"/>
                    <a:pt x="2071732" y="206286"/>
                    <a:pt x="2082623" y="206350"/>
                  </a:cubicBezTo>
                  <a:cubicBezTo>
                    <a:pt x="2091690" y="206203"/>
                    <a:pt x="2098929" y="204210"/>
                    <a:pt x="2104340" y="200368"/>
                  </a:cubicBezTo>
                  <a:cubicBezTo>
                    <a:pt x="2109750" y="196526"/>
                    <a:pt x="2113788" y="191713"/>
                    <a:pt x="2116455" y="185928"/>
                  </a:cubicBezTo>
                  <a:lnTo>
                    <a:pt x="2162480" y="185928"/>
                  </a:lnTo>
                  <a:cubicBezTo>
                    <a:pt x="2157800" y="201854"/>
                    <a:pt x="2148720" y="215036"/>
                    <a:pt x="2135239" y="225476"/>
                  </a:cubicBezTo>
                  <a:cubicBezTo>
                    <a:pt x="2121758" y="235915"/>
                    <a:pt x="2104524" y="241325"/>
                    <a:pt x="2083537" y="241706"/>
                  </a:cubicBezTo>
                  <a:cubicBezTo>
                    <a:pt x="2058537" y="241389"/>
                    <a:pt x="2038281" y="233489"/>
                    <a:pt x="2022768" y="218008"/>
                  </a:cubicBezTo>
                  <a:cubicBezTo>
                    <a:pt x="2007254" y="202527"/>
                    <a:pt x="1999266" y="181369"/>
                    <a:pt x="1998803" y="154534"/>
                  </a:cubicBezTo>
                  <a:cubicBezTo>
                    <a:pt x="1999209" y="127565"/>
                    <a:pt x="2007083" y="106369"/>
                    <a:pt x="2022425" y="90945"/>
                  </a:cubicBezTo>
                  <a:cubicBezTo>
                    <a:pt x="2037766" y="75520"/>
                    <a:pt x="2058137" y="67659"/>
                    <a:pt x="2083537" y="67361"/>
                  </a:cubicBezTo>
                  <a:close/>
                  <a:moveTo>
                    <a:pt x="1169137" y="67361"/>
                  </a:moveTo>
                  <a:cubicBezTo>
                    <a:pt x="1193940" y="67697"/>
                    <a:pt x="1213904" y="75330"/>
                    <a:pt x="1229030" y="90259"/>
                  </a:cubicBezTo>
                  <a:cubicBezTo>
                    <a:pt x="1244156" y="105188"/>
                    <a:pt x="1251928" y="125393"/>
                    <a:pt x="1252347" y="150876"/>
                  </a:cubicBezTo>
                  <a:cubicBezTo>
                    <a:pt x="1252398" y="156362"/>
                    <a:pt x="1251992" y="161849"/>
                    <a:pt x="1251128" y="167335"/>
                  </a:cubicBezTo>
                  <a:lnTo>
                    <a:pt x="1127684" y="167335"/>
                  </a:lnTo>
                  <a:cubicBezTo>
                    <a:pt x="1128973" y="179895"/>
                    <a:pt x="1133329" y="189522"/>
                    <a:pt x="1140753" y="196215"/>
                  </a:cubicBezTo>
                  <a:cubicBezTo>
                    <a:pt x="1148176" y="202908"/>
                    <a:pt x="1157332" y="206286"/>
                    <a:pt x="1168223" y="206350"/>
                  </a:cubicBezTo>
                  <a:cubicBezTo>
                    <a:pt x="1177290" y="206203"/>
                    <a:pt x="1184529" y="204210"/>
                    <a:pt x="1189940" y="200368"/>
                  </a:cubicBezTo>
                  <a:cubicBezTo>
                    <a:pt x="1195350" y="196526"/>
                    <a:pt x="1199389" y="191713"/>
                    <a:pt x="1202055" y="185928"/>
                  </a:cubicBezTo>
                  <a:lnTo>
                    <a:pt x="1248080" y="185928"/>
                  </a:lnTo>
                  <a:cubicBezTo>
                    <a:pt x="1243400" y="201854"/>
                    <a:pt x="1234320" y="215036"/>
                    <a:pt x="1220839" y="225476"/>
                  </a:cubicBezTo>
                  <a:cubicBezTo>
                    <a:pt x="1207358" y="235915"/>
                    <a:pt x="1190124" y="241325"/>
                    <a:pt x="1169137" y="241706"/>
                  </a:cubicBezTo>
                  <a:cubicBezTo>
                    <a:pt x="1144137" y="241389"/>
                    <a:pt x="1123880" y="233489"/>
                    <a:pt x="1108368" y="218008"/>
                  </a:cubicBezTo>
                  <a:cubicBezTo>
                    <a:pt x="1092855" y="202527"/>
                    <a:pt x="1084866" y="181369"/>
                    <a:pt x="1084403" y="154534"/>
                  </a:cubicBezTo>
                  <a:cubicBezTo>
                    <a:pt x="1084809" y="127565"/>
                    <a:pt x="1092683" y="106369"/>
                    <a:pt x="1108025" y="90945"/>
                  </a:cubicBezTo>
                  <a:cubicBezTo>
                    <a:pt x="1123366" y="75520"/>
                    <a:pt x="1143737" y="67659"/>
                    <a:pt x="1169137" y="67361"/>
                  </a:cubicBezTo>
                  <a:close/>
                  <a:moveTo>
                    <a:pt x="273787" y="67361"/>
                  </a:moveTo>
                  <a:cubicBezTo>
                    <a:pt x="298590" y="67697"/>
                    <a:pt x="318555" y="75330"/>
                    <a:pt x="333680" y="90259"/>
                  </a:cubicBezTo>
                  <a:cubicBezTo>
                    <a:pt x="348806" y="105188"/>
                    <a:pt x="356578" y="125393"/>
                    <a:pt x="356997" y="150876"/>
                  </a:cubicBezTo>
                  <a:cubicBezTo>
                    <a:pt x="357048" y="156362"/>
                    <a:pt x="356642" y="161849"/>
                    <a:pt x="355778" y="167335"/>
                  </a:cubicBezTo>
                  <a:lnTo>
                    <a:pt x="232334" y="167335"/>
                  </a:lnTo>
                  <a:cubicBezTo>
                    <a:pt x="233623" y="179895"/>
                    <a:pt x="237979" y="189522"/>
                    <a:pt x="245403" y="196215"/>
                  </a:cubicBezTo>
                  <a:cubicBezTo>
                    <a:pt x="252826" y="202908"/>
                    <a:pt x="261982" y="206286"/>
                    <a:pt x="272873" y="206350"/>
                  </a:cubicBezTo>
                  <a:cubicBezTo>
                    <a:pt x="281941" y="206203"/>
                    <a:pt x="289179" y="204210"/>
                    <a:pt x="294590" y="200368"/>
                  </a:cubicBezTo>
                  <a:cubicBezTo>
                    <a:pt x="300000" y="196526"/>
                    <a:pt x="304038" y="191713"/>
                    <a:pt x="306705" y="185928"/>
                  </a:cubicBezTo>
                  <a:lnTo>
                    <a:pt x="352730" y="185928"/>
                  </a:lnTo>
                  <a:cubicBezTo>
                    <a:pt x="348050" y="201854"/>
                    <a:pt x="338970" y="215036"/>
                    <a:pt x="325489" y="225476"/>
                  </a:cubicBezTo>
                  <a:cubicBezTo>
                    <a:pt x="312008" y="235915"/>
                    <a:pt x="294774" y="241325"/>
                    <a:pt x="273787" y="241706"/>
                  </a:cubicBezTo>
                  <a:cubicBezTo>
                    <a:pt x="248787" y="241389"/>
                    <a:pt x="228531" y="233489"/>
                    <a:pt x="213018" y="218008"/>
                  </a:cubicBezTo>
                  <a:cubicBezTo>
                    <a:pt x="197505" y="202527"/>
                    <a:pt x="189516" y="181369"/>
                    <a:pt x="189053" y="154534"/>
                  </a:cubicBezTo>
                  <a:cubicBezTo>
                    <a:pt x="189459" y="127565"/>
                    <a:pt x="197333" y="106369"/>
                    <a:pt x="212675" y="90945"/>
                  </a:cubicBezTo>
                  <a:cubicBezTo>
                    <a:pt x="228016" y="75520"/>
                    <a:pt x="248387" y="67659"/>
                    <a:pt x="273787" y="67361"/>
                  </a:cubicBezTo>
                  <a:close/>
                  <a:moveTo>
                    <a:pt x="1833372" y="62179"/>
                  </a:moveTo>
                  <a:lnTo>
                    <a:pt x="1833372" y="202692"/>
                  </a:lnTo>
                  <a:lnTo>
                    <a:pt x="1863548" y="202692"/>
                  </a:lnTo>
                  <a:cubicBezTo>
                    <a:pt x="1886071" y="202546"/>
                    <a:pt x="1903356" y="196437"/>
                    <a:pt x="1915402" y="184366"/>
                  </a:cubicBezTo>
                  <a:cubicBezTo>
                    <a:pt x="1927448" y="172294"/>
                    <a:pt x="1933531" y="155137"/>
                    <a:pt x="1933652" y="132893"/>
                  </a:cubicBezTo>
                  <a:cubicBezTo>
                    <a:pt x="1933531" y="110611"/>
                    <a:pt x="1927448" y="93300"/>
                    <a:pt x="1915402" y="80962"/>
                  </a:cubicBezTo>
                  <a:cubicBezTo>
                    <a:pt x="1903356" y="68624"/>
                    <a:pt x="1886071" y="62363"/>
                    <a:pt x="1863548" y="62179"/>
                  </a:cubicBezTo>
                  <a:close/>
                  <a:moveTo>
                    <a:pt x="42672" y="61570"/>
                  </a:moveTo>
                  <a:lnTo>
                    <a:pt x="42672" y="124054"/>
                  </a:lnTo>
                  <a:lnTo>
                    <a:pt x="78334" y="124054"/>
                  </a:lnTo>
                  <a:cubicBezTo>
                    <a:pt x="90170" y="123933"/>
                    <a:pt x="98883" y="121050"/>
                    <a:pt x="104471" y="115405"/>
                  </a:cubicBezTo>
                  <a:cubicBezTo>
                    <a:pt x="110059" y="109760"/>
                    <a:pt x="112827" y="102076"/>
                    <a:pt x="112777" y="92354"/>
                  </a:cubicBezTo>
                  <a:cubicBezTo>
                    <a:pt x="112827" y="82804"/>
                    <a:pt x="110059" y="75311"/>
                    <a:pt x="104471" y="69875"/>
                  </a:cubicBezTo>
                  <a:cubicBezTo>
                    <a:pt x="98883" y="64440"/>
                    <a:pt x="90170" y="61671"/>
                    <a:pt x="78334" y="61570"/>
                  </a:cubicBezTo>
                  <a:close/>
                  <a:moveTo>
                    <a:pt x="2911831" y="28346"/>
                  </a:moveTo>
                  <a:lnTo>
                    <a:pt x="2954808" y="28346"/>
                  </a:lnTo>
                  <a:lnTo>
                    <a:pt x="2954808" y="70104"/>
                  </a:lnTo>
                  <a:lnTo>
                    <a:pt x="2992603" y="70104"/>
                  </a:lnTo>
                  <a:lnTo>
                    <a:pt x="2992603" y="105156"/>
                  </a:lnTo>
                  <a:lnTo>
                    <a:pt x="2954808" y="105156"/>
                  </a:lnTo>
                  <a:lnTo>
                    <a:pt x="2954808" y="186842"/>
                  </a:lnTo>
                  <a:cubicBezTo>
                    <a:pt x="2954719" y="192449"/>
                    <a:pt x="2956040" y="196551"/>
                    <a:pt x="2958770" y="199149"/>
                  </a:cubicBezTo>
                  <a:cubicBezTo>
                    <a:pt x="2961501" y="201746"/>
                    <a:pt x="2966174" y="203028"/>
                    <a:pt x="2972791" y="202997"/>
                  </a:cubicBezTo>
                  <a:lnTo>
                    <a:pt x="2992603" y="202997"/>
                  </a:lnTo>
                  <a:lnTo>
                    <a:pt x="2992603" y="238963"/>
                  </a:lnTo>
                  <a:lnTo>
                    <a:pt x="2965780" y="238963"/>
                  </a:lnTo>
                  <a:cubicBezTo>
                    <a:pt x="2949397" y="239198"/>
                    <a:pt x="2936367" y="235299"/>
                    <a:pt x="2926690" y="227266"/>
                  </a:cubicBezTo>
                  <a:cubicBezTo>
                    <a:pt x="2917013" y="219234"/>
                    <a:pt x="2912060" y="205657"/>
                    <a:pt x="2911831" y="186538"/>
                  </a:cubicBezTo>
                  <a:lnTo>
                    <a:pt x="2911831" y="105156"/>
                  </a:lnTo>
                  <a:lnTo>
                    <a:pt x="2891714" y="105156"/>
                  </a:lnTo>
                  <a:lnTo>
                    <a:pt x="2891714" y="70104"/>
                  </a:lnTo>
                  <a:lnTo>
                    <a:pt x="2911831" y="70104"/>
                  </a:lnTo>
                  <a:close/>
                  <a:moveTo>
                    <a:pt x="1790700" y="26213"/>
                  </a:moveTo>
                  <a:lnTo>
                    <a:pt x="1865072" y="26213"/>
                  </a:lnTo>
                  <a:cubicBezTo>
                    <a:pt x="1899482" y="26619"/>
                    <a:pt x="1926673" y="36322"/>
                    <a:pt x="1946644" y="55321"/>
                  </a:cubicBezTo>
                  <a:cubicBezTo>
                    <a:pt x="1966614" y="74320"/>
                    <a:pt x="1976813" y="100178"/>
                    <a:pt x="1977238" y="132893"/>
                  </a:cubicBezTo>
                  <a:cubicBezTo>
                    <a:pt x="1976813" y="165449"/>
                    <a:pt x="1966614" y="191167"/>
                    <a:pt x="1946644" y="210045"/>
                  </a:cubicBezTo>
                  <a:cubicBezTo>
                    <a:pt x="1926673" y="228924"/>
                    <a:pt x="1899482" y="238563"/>
                    <a:pt x="1865072" y="238963"/>
                  </a:cubicBezTo>
                  <a:lnTo>
                    <a:pt x="1790700" y="238963"/>
                  </a:lnTo>
                  <a:close/>
                  <a:moveTo>
                    <a:pt x="0" y="26213"/>
                  </a:moveTo>
                  <a:lnTo>
                    <a:pt x="79858" y="26213"/>
                  </a:lnTo>
                  <a:cubicBezTo>
                    <a:pt x="105461" y="26702"/>
                    <a:pt x="124664" y="33115"/>
                    <a:pt x="137465" y="45453"/>
                  </a:cubicBezTo>
                  <a:cubicBezTo>
                    <a:pt x="150267" y="57791"/>
                    <a:pt x="156668" y="73120"/>
                    <a:pt x="156668" y="91440"/>
                  </a:cubicBezTo>
                  <a:cubicBezTo>
                    <a:pt x="156782" y="104756"/>
                    <a:pt x="152972" y="117062"/>
                    <a:pt x="145238" y="128359"/>
                  </a:cubicBezTo>
                  <a:cubicBezTo>
                    <a:pt x="137503" y="139655"/>
                    <a:pt x="125159" y="147771"/>
                    <a:pt x="108204" y="152705"/>
                  </a:cubicBezTo>
                  <a:lnTo>
                    <a:pt x="159106" y="238963"/>
                  </a:lnTo>
                  <a:lnTo>
                    <a:pt x="109728" y="238963"/>
                  </a:lnTo>
                  <a:lnTo>
                    <a:pt x="62789" y="156058"/>
                  </a:lnTo>
                  <a:lnTo>
                    <a:pt x="42672" y="156058"/>
                  </a:lnTo>
                  <a:lnTo>
                    <a:pt x="42672" y="238963"/>
                  </a:lnTo>
                  <a:lnTo>
                    <a:pt x="0" y="238963"/>
                  </a:lnTo>
                  <a:close/>
                  <a:moveTo>
                    <a:pt x="3669411" y="23470"/>
                  </a:moveTo>
                  <a:cubicBezTo>
                    <a:pt x="3693351" y="23616"/>
                    <a:pt x="3714128" y="29648"/>
                    <a:pt x="3731743" y="41567"/>
                  </a:cubicBezTo>
                  <a:cubicBezTo>
                    <a:pt x="3749358" y="53486"/>
                    <a:pt x="3761905" y="70415"/>
                    <a:pt x="3769386" y="92354"/>
                  </a:cubicBezTo>
                  <a:lnTo>
                    <a:pt x="3720313" y="92354"/>
                  </a:lnTo>
                  <a:cubicBezTo>
                    <a:pt x="3715208" y="82150"/>
                    <a:pt x="3708273" y="74517"/>
                    <a:pt x="3699510" y="69456"/>
                  </a:cubicBezTo>
                  <a:cubicBezTo>
                    <a:pt x="3690747" y="64395"/>
                    <a:pt x="3680613" y="61868"/>
                    <a:pt x="3669106" y="61874"/>
                  </a:cubicBezTo>
                  <a:cubicBezTo>
                    <a:pt x="3650183" y="62103"/>
                    <a:pt x="3634918" y="68428"/>
                    <a:pt x="3623310" y="80848"/>
                  </a:cubicBezTo>
                  <a:cubicBezTo>
                    <a:pt x="3611703" y="93269"/>
                    <a:pt x="3605734" y="110414"/>
                    <a:pt x="3605403" y="132283"/>
                  </a:cubicBezTo>
                  <a:cubicBezTo>
                    <a:pt x="3605734" y="154019"/>
                    <a:pt x="3611703" y="171126"/>
                    <a:pt x="3623310" y="183604"/>
                  </a:cubicBezTo>
                  <a:cubicBezTo>
                    <a:pt x="3634918" y="196082"/>
                    <a:pt x="3650183" y="202444"/>
                    <a:pt x="3669106" y="202692"/>
                  </a:cubicBezTo>
                  <a:cubicBezTo>
                    <a:pt x="3680613" y="202705"/>
                    <a:pt x="3690747" y="200165"/>
                    <a:pt x="3699510" y="195072"/>
                  </a:cubicBezTo>
                  <a:cubicBezTo>
                    <a:pt x="3708273" y="189979"/>
                    <a:pt x="3715208" y="182258"/>
                    <a:pt x="3720313" y="171907"/>
                  </a:cubicBezTo>
                  <a:lnTo>
                    <a:pt x="3769386" y="171907"/>
                  </a:lnTo>
                  <a:cubicBezTo>
                    <a:pt x="3761905" y="193980"/>
                    <a:pt x="3749358" y="210947"/>
                    <a:pt x="3731743" y="222809"/>
                  </a:cubicBezTo>
                  <a:cubicBezTo>
                    <a:pt x="3714128" y="234671"/>
                    <a:pt x="3693351" y="240665"/>
                    <a:pt x="3669411" y="240792"/>
                  </a:cubicBezTo>
                  <a:cubicBezTo>
                    <a:pt x="3648792" y="240632"/>
                    <a:pt x="3630391" y="235973"/>
                    <a:pt x="3614209" y="226816"/>
                  </a:cubicBezTo>
                  <a:cubicBezTo>
                    <a:pt x="3598026" y="217659"/>
                    <a:pt x="3585247" y="204963"/>
                    <a:pt x="3575872" y="188728"/>
                  </a:cubicBezTo>
                  <a:cubicBezTo>
                    <a:pt x="3566496" y="172492"/>
                    <a:pt x="3561710" y="153677"/>
                    <a:pt x="3561512" y="132283"/>
                  </a:cubicBezTo>
                  <a:cubicBezTo>
                    <a:pt x="3561710" y="110885"/>
                    <a:pt x="3566496" y="92044"/>
                    <a:pt x="3575872" y="75760"/>
                  </a:cubicBezTo>
                  <a:cubicBezTo>
                    <a:pt x="3585247" y="59475"/>
                    <a:pt x="3598026" y="46730"/>
                    <a:pt x="3614209" y="37524"/>
                  </a:cubicBezTo>
                  <a:cubicBezTo>
                    <a:pt x="3630391" y="28318"/>
                    <a:pt x="3648792" y="23633"/>
                    <a:pt x="3669411" y="23470"/>
                  </a:cubicBezTo>
                  <a:close/>
                  <a:moveTo>
                    <a:pt x="754761" y="23470"/>
                  </a:moveTo>
                  <a:cubicBezTo>
                    <a:pt x="778701" y="23616"/>
                    <a:pt x="799478" y="29648"/>
                    <a:pt x="817093" y="41567"/>
                  </a:cubicBezTo>
                  <a:cubicBezTo>
                    <a:pt x="834708" y="53486"/>
                    <a:pt x="847256" y="70415"/>
                    <a:pt x="854736" y="92354"/>
                  </a:cubicBezTo>
                  <a:lnTo>
                    <a:pt x="805663" y="92354"/>
                  </a:lnTo>
                  <a:cubicBezTo>
                    <a:pt x="800558" y="82150"/>
                    <a:pt x="793623" y="74517"/>
                    <a:pt x="784860" y="69456"/>
                  </a:cubicBezTo>
                  <a:cubicBezTo>
                    <a:pt x="776098" y="64395"/>
                    <a:pt x="765963" y="61868"/>
                    <a:pt x="754457" y="61874"/>
                  </a:cubicBezTo>
                  <a:cubicBezTo>
                    <a:pt x="735534" y="62103"/>
                    <a:pt x="720268" y="68428"/>
                    <a:pt x="708660" y="80848"/>
                  </a:cubicBezTo>
                  <a:cubicBezTo>
                    <a:pt x="697053" y="93269"/>
                    <a:pt x="691084" y="110414"/>
                    <a:pt x="690753" y="132283"/>
                  </a:cubicBezTo>
                  <a:cubicBezTo>
                    <a:pt x="691084" y="154019"/>
                    <a:pt x="697053" y="171126"/>
                    <a:pt x="708660" y="183604"/>
                  </a:cubicBezTo>
                  <a:cubicBezTo>
                    <a:pt x="720268" y="196082"/>
                    <a:pt x="735534" y="202444"/>
                    <a:pt x="754457" y="202692"/>
                  </a:cubicBezTo>
                  <a:cubicBezTo>
                    <a:pt x="765963" y="202705"/>
                    <a:pt x="776098" y="200165"/>
                    <a:pt x="784860" y="195072"/>
                  </a:cubicBezTo>
                  <a:cubicBezTo>
                    <a:pt x="793623" y="189979"/>
                    <a:pt x="800558" y="182258"/>
                    <a:pt x="805663" y="171907"/>
                  </a:cubicBezTo>
                  <a:lnTo>
                    <a:pt x="854736" y="171907"/>
                  </a:lnTo>
                  <a:cubicBezTo>
                    <a:pt x="847256" y="193980"/>
                    <a:pt x="834708" y="210947"/>
                    <a:pt x="817093" y="222809"/>
                  </a:cubicBezTo>
                  <a:cubicBezTo>
                    <a:pt x="799478" y="234671"/>
                    <a:pt x="778701" y="240665"/>
                    <a:pt x="754761" y="240792"/>
                  </a:cubicBezTo>
                  <a:cubicBezTo>
                    <a:pt x="734142" y="240632"/>
                    <a:pt x="715741" y="235973"/>
                    <a:pt x="699559" y="226816"/>
                  </a:cubicBezTo>
                  <a:cubicBezTo>
                    <a:pt x="683376" y="217659"/>
                    <a:pt x="670597" y="204963"/>
                    <a:pt x="661222" y="188728"/>
                  </a:cubicBezTo>
                  <a:cubicBezTo>
                    <a:pt x="651846" y="172492"/>
                    <a:pt x="647060" y="153677"/>
                    <a:pt x="646862" y="132283"/>
                  </a:cubicBezTo>
                  <a:cubicBezTo>
                    <a:pt x="647060" y="110885"/>
                    <a:pt x="651846" y="92044"/>
                    <a:pt x="661222" y="75760"/>
                  </a:cubicBezTo>
                  <a:cubicBezTo>
                    <a:pt x="670597" y="59475"/>
                    <a:pt x="683376" y="46730"/>
                    <a:pt x="699559" y="37524"/>
                  </a:cubicBezTo>
                  <a:cubicBezTo>
                    <a:pt x="715741" y="28318"/>
                    <a:pt x="734142" y="23633"/>
                    <a:pt x="754761" y="23470"/>
                  </a:cubicBezTo>
                  <a:close/>
                  <a:moveTo>
                    <a:pt x="895350" y="13411"/>
                  </a:moveTo>
                  <a:lnTo>
                    <a:pt x="938022" y="13411"/>
                  </a:lnTo>
                  <a:lnTo>
                    <a:pt x="938022" y="91135"/>
                  </a:lnTo>
                  <a:cubicBezTo>
                    <a:pt x="943598" y="83890"/>
                    <a:pt x="950887" y="78187"/>
                    <a:pt x="959892" y="74028"/>
                  </a:cubicBezTo>
                  <a:cubicBezTo>
                    <a:pt x="968896" y="69869"/>
                    <a:pt x="979082" y="67748"/>
                    <a:pt x="990448" y="67666"/>
                  </a:cubicBezTo>
                  <a:cubicBezTo>
                    <a:pt x="1009860" y="67761"/>
                    <a:pt x="1025595" y="73971"/>
                    <a:pt x="1037654" y="86296"/>
                  </a:cubicBezTo>
                  <a:cubicBezTo>
                    <a:pt x="1049713" y="98622"/>
                    <a:pt x="1055923" y="116491"/>
                    <a:pt x="1056285" y="139903"/>
                  </a:cubicBezTo>
                  <a:lnTo>
                    <a:pt x="1056285" y="238963"/>
                  </a:lnTo>
                  <a:lnTo>
                    <a:pt x="1013613" y="238963"/>
                  </a:lnTo>
                  <a:lnTo>
                    <a:pt x="1013613" y="145694"/>
                  </a:lnTo>
                  <a:cubicBezTo>
                    <a:pt x="1013460" y="132086"/>
                    <a:pt x="1010031" y="121736"/>
                    <a:pt x="1003326" y="114643"/>
                  </a:cubicBezTo>
                  <a:cubicBezTo>
                    <a:pt x="996620" y="107550"/>
                    <a:pt x="987552" y="103981"/>
                    <a:pt x="976122" y="103937"/>
                  </a:cubicBezTo>
                  <a:cubicBezTo>
                    <a:pt x="964400" y="103981"/>
                    <a:pt x="955155" y="107550"/>
                    <a:pt x="948386" y="114643"/>
                  </a:cubicBezTo>
                  <a:cubicBezTo>
                    <a:pt x="941617" y="121736"/>
                    <a:pt x="938162" y="132086"/>
                    <a:pt x="938022" y="145694"/>
                  </a:cubicBezTo>
                  <a:lnTo>
                    <a:pt x="938022" y="238963"/>
                  </a:lnTo>
                  <a:lnTo>
                    <a:pt x="895350" y="238963"/>
                  </a:lnTo>
                  <a:close/>
                  <a:moveTo>
                    <a:pt x="512141" y="13411"/>
                  </a:moveTo>
                  <a:lnTo>
                    <a:pt x="555422" y="13411"/>
                  </a:lnTo>
                  <a:lnTo>
                    <a:pt x="555422" y="238963"/>
                  </a:lnTo>
                  <a:lnTo>
                    <a:pt x="512141" y="238963"/>
                  </a:lnTo>
                  <a:lnTo>
                    <a:pt x="512141" y="213970"/>
                  </a:lnTo>
                  <a:cubicBezTo>
                    <a:pt x="507086" y="221926"/>
                    <a:pt x="499898" y="228492"/>
                    <a:pt x="490576" y="233667"/>
                  </a:cubicBezTo>
                  <a:cubicBezTo>
                    <a:pt x="481254" y="238842"/>
                    <a:pt x="469951" y="241522"/>
                    <a:pt x="456667" y="241706"/>
                  </a:cubicBezTo>
                  <a:cubicBezTo>
                    <a:pt x="442185" y="241599"/>
                    <a:pt x="429154" y="237919"/>
                    <a:pt x="417574" y="230666"/>
                  </a:cubicBezTo>
                  <a:cubicBezTo>
                    <a:pt x="405993" y="223413"/>
                    <a:pt x="396800" y="213230"/>
                    <a:pt x="389995" y="200118"/>
                  </a:cubicBezTo>
                  <a:cubicBezTo>
                    <a:pt x="383190" y="187006"/>
                    <a:pt x="379709" y="171608"/>
                    <a:pt x="379553" y="153924"/>
                  </a:cubicBezTo>
                  <a:cubicBezTo>
                    <a:pt x="379707" y="136255"/>
                    <a:pt x="383191" y="120962"/>
                    <a:pt x="390006" y="108046"/>
                  </a:cubicBezTo>
                  <a:cubicBezTo>
                    <a:pt x="396821" y="95130"/>
                    <a:pt x="406040" y="85143"/>
                    <a:pt x="417664" y="78085"/>
                  </a:cubicBezTo>
                  <a:cubicBezTo>
                    <a:pt x="429288" y="71028"/>
                    <a:pt x="442390" y="67453"/>
                    <a:pt x="456972" y="67361"/>
                  </a:cubicBezTo>
                  <a:cubicBezTo>
                    <a:pt x="468281" y="67462"/>
                    <a:pt x="478810" y="69850"/>
                    <a:pt x="488557" y="74524"/>
                  </a:cubicBezTo>
                  <a:cubicBezTo>
                    <a:pt x="498304" y="79197"/>
                    <a:pt x="506165" y="85547"/>
                    <a:pt x="512141" y="93574"/>
                  </a:cubicBezTo>
                  <a:close/>
                  <a:moveTo>
                    <a:pt x="3041066" y="0"/>
                  </a:moveTo>
                  <a:cubicBezTo>
                    <a:pt x="3048693" y="165"/>
                    <a:pt x="3054928" y="2578"/>
                    <a:pt x="3059773" y="7239"/>
                  </a:cubicBezTo>
                  <a:cubicBezTo>
                    <a:pt x="3064618" y="11900"/>
                    <a:pt x="3067120" y="17818"/>
                    <a:pt x="3067279" y="24994"/>
                  </a:cubicBezTo>
                  <a:cubicBezTo>
                    <a:pt x="3067120" y="32169"/>
                    <a:pt x="3064618" y="38087"/>
                    <a:pt x="3059773" y="42748"/>
                  </a:cubicBezTo>
                  <a:cubicBezTo>
                    <a:pt x="3054928" y="47409"/>
                    <a:pt x="3048693" y="49822"/>
                    <a:pt x="3041066" y="49987"/>
                  </a:cubicBezTo>
                  <a:cubicBezTo>
                    <a:pt x="3033307" y="49822"/>
                    <a:pt x="3027033" y="47409"/>
                    <a:pt x="3022245" y="42748"/>
                  </a:cubicBezTo>
                  <a:cubicBezTo>
                    <a:pt x="3017457" y="38087"/>
                    <a:pt x="3014993" y="32169"/>
                    <a:pt x="3014853" y="24994"/>
                  </a:cubicBezTo>
                  <a:cubicBezTo>
                    <a:pt x="3014993" y="17818"/>
                    <a:pt x="3017457" y="11900"/>
                    <a:pt x="3022245" y="7239"/>
                  </a:cubicBezTo>
                  <a:cubicBezTo>
                    <a:pt x="3027033" y="2578"/>
                    <a:pt x="3033307" y="165"/>
                    <a:pt x="304106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2400" dirty="0">
                <a:latin typeface="Poppins SemiBold" panose="00000700000000000000" pitchFamily="50" charset="0"/>
                <a:cs typeface="Poppins SemiBold" panose="00000700000000000000" pitchFamily="50" charset="0"/>
              </a:endParaRPr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CBFF35F7-982C-F8B3-C2D0-912DC61A6199}"/>
                </a:ext>
              </a:extLst>
            </p:cNvPr>
            <p:cNvSpPr/>
            <p:nvPr/>
          </p:nvSpPr>
          <p:spPr>
            <a:xfrm>
              <a:off x="1400824" y="1021168"/>
              <a:ext cx="31878" cy="32151"/>
            </a:xfrm>
            <a:custGeom>
              <a:avLst/>
              <a:gdLst>
                <a:gd name="connsiteX0" fmla="*/ 178727 w 366664"/>
                <a:gd name="connsiteY0" fmla="*/ 0 h 375874"/>
                <a:gd name="connsiteX1" fmla="*/ 366664 w 366664"/>
                <a:gd name="connsiteY1" fmla="*/ 187937 h 375874"/>
                <a:gd name="connsiteX2" fmla="*/ 178727 w 366664"/>
                <a:gd name="connsiteY2" fmla="*/ 375874 h 375874"/>
                <a:gd name="connsiteX3" fmla="*/ 5559 w 366664"/>
                <a:gd name="connsiteY3" fmla="*/ 261091 h 375874"/>
                <a:gd name="connsiteX4" fmla="*/ 0 w 366664"/>
                <a:gd name="connsiteY4" fmla="*/ 233556 h 375874"/>
                <a:gd name="connsiteX5" fmla="*/ 114594 w 366664"/>
                <a:gd name="connsiteY5" fmla="*/ 233556 h 375874"/>
                <a:gd name="connsiteX6" fmla="*/ 160212 w 366664"/>
                <a:gd name="connsiteY6" fmla="*/ 187938 h 375874"/>
                <a:gd name="connsiteX7" fmla="*/ 114594 w 366664"/>
                <a:gd name="connsiteY7" fmla="*/ 142320 h 375874"/>
                <a:gd name="connsiteX8" fmla="*/ 0 w 366664"/>
                <a:gd name="connsiteY8" fmla="*/ 142320 h 375874"/>
                <a:gd name="connsiteX9" fmla="*/ 5559 w 366664"/>
                <a:gd name="connsiteY9" fmla="*/ 114783 h 375874"/>
                <a:gd name="connsiteX10" fmla="*/ 178727 w 366664"/>
                <a:gd name="connsiteY10" fmla="*/ 0 h 3758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66664" h="375874">
                  <a:moveTo>
                    <a:pt x="178727" y="0"/>
                  </a:moveTo>
                  <a:cubicBezTo>
                    <a:pt x="282522" y="0"/>
                    <a:pt x="366664" y="84142"/>
                    <a:pt x="366664" y="187937"/>
                  </a:cubicBezTo>
                  <a:cubicBezTo>
                    <a:pt x="366664" y="291732"/>
                    <a:pt x="282522" y="375874"/>
                    <a:pt x="178727" y="375874"/>
                  </a:cubicBezTo>
                  <a:cubicBezTo>
                    <a:pt x="100881" y="375874"/>
                    <a:pt x="34089" y="328544"/>
                    <a:pt x="5559" y="261091"/>
                  </a:cubicBezTo>
                  <a:lnTo>
                    <a:pt x="0" y="233556"/>
                  </a:lnTo>
                  <a:lnTo>
                    <a:pt x="114594" y="233556"/>
                  </a:lnTo>
                  <a:cubicBezTo>
                    <a:pt x="139788" y="233556"/>
                    <a:pt x="160212" y="213132"/>
                    <a:pt x="160212" y="187938"/>
                  </a:cubicBezTo>
                  <a:cubicBezTo>
                    <a:pt x="160212" y="162744"/>
                    <a:pt x="139788" y="142320"/>
                    <a:pt x="114594" y="142320"/>
                  </a:cubicBezTo>
                  <a:lnTo>
                    <a:pt x="0" y="142320"/>
                  </a:lnTo>
                  <a:lnTo>
                    <a:pt x="5559" y="114783"/>
                  </a:lnTo>
                  <a:cubicBezTo>
                    <a:pt x="34089" y="47330"/>
                    <a:pt x="100881" y="0"/>
                    <a:pt x="178727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8" name="矩形: 圆角 17">
              <a:extLst>
                <a:ext uri="{FF2B5EF4-FFF2-40B4-BE49-F238E27FC236}">
                  <a16:creationId xmlns:a16="http://schemas.microsoft.com/office/drawing/2014/main" id="{1276C36B-7E43-F71B-4C9D-72C9FFE79BD7}"/>
                </a:ext>
              </a:extLst>
            </p:cNvPr>
            <p:cNvSpPr/>
            <p:nvPr/>
          </p:nvSpPr>
          <p:spPr>
            <a:xfrm>
              <a:off x="1342708" y="1035289"/>
              <a:ext cx="68525" cy="391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7" name="组合 76">
            <a:extLst>
              <a:ext uri="{FF2B5EF4-FFF2-40B4-BE49-F238E27FC236}">
                <a16:creationId xmlns:a16="http://schemas.microsoft.com/office/drawing/2014/main" id="{E966C8FA-611C-9D89-7F9D-F8BF7E5A0715}"/>
              </a:ext>
            </a:extLst>
          </p:cNvPr>
          <p:cNvGrpSpPr/>
          <p:nvPr/>
        </p:nvGrpSpPr>
        <p:grpSpPr>
          <a:xfrm>
            <a:off x="797065" y="2146302"/>
            <a:ext cx="3057516" cy="3151378"/>
            <a:chOff x="831578" y="2361844"/>
            <a:chExt cx="3057516" cy="3151378"/>
          </a:xfrm>
        </p:grpSpPr>
        <p:grpSp>
          <p:nvGrpSpPr>
            <p:cNvPr id="75" name="组合 74">
              <a:extLst>
                <a:ext uri="{FF2B5EF4-FFF2-40B4-BE49-F238E27FC236}">
                  <a16:creationId xmlns:a16="http://schemas.microsoft.com/office/drawing/2014/main" id="{84A35E59-B515-72FD-09B7-A4F04A8BD817}"/>
                </a:ext>
              </a:extLst>
            </p:cNvPr>
            <p:cNvGrpSpPr/>
            <p:nvPr/>
          </p:nvGrpSpPr>
          <p:grpSpPr>
            <a:xfrm>
              <a:off x="831578" y="2361844"/>
              <a:ext cx="3057516" cy="1799026"/>
              <a:chOff x="831578" y="2361844"/>
              <a:chExt cx="3057516" cy="1799026"/>
            </a:xfrm>
          </p:grpSpPr>
          <p:sp>
            <p:nvSpPr>
              <p:cNvPr id="27" name="矩形: 对角圆角 26">
                <a:extLst>
                  <a:ext uri="{FF2B5EF4-FFF2-40B4-BE49-F238E27FC236}">
                    <a16:creationId xmlns:a16="http://schemas.microsoft.com/office/drawing/2014/main" id="{CCD1F447-3573-4968-4BDC-69996A709EAF}"/>
                  </a:ext>
                </a:extLst>
              </p:cNvPr>
              <p:cNvSpPr/>
              <p:nvPr/>
            </p:nvSpPr>
            <p:spPr>
              <a:xfrm>
                <a:off x="1145893" y="2469237"/>
                <a:ext cx="2743201" cy="1691633"/>
              </a:xfrm>
              <a:prstGeom prst="round2DiagRect">
                <a:avLst>
                  <a:gd name="adj1" fmla="val 50000"/>
                  <a:gd name="adj2" fmla="val 0"/>
                </a:avLst>
              </a:prstGeom>
              <a:noFill/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6" name="矩形: 对角圆角 25">
                <a:extLst>
                  <a:ext uri="{FF2B5EF4-FFF2-40B4-BE49-F238E27FC236}">
                    <a16:creationId xmlns:a16="http://schemas.microsoft.com/office/drawing/2014/main" id="{2AD0E9AF-8B0A-A30D-955F-4123B8810C0B}"/>
                  </a:ext>
                </a:extLst>
              </p:cNvPr>
              <p:cNvSpPr/>
              <p:nvPr/>
            </p:nvSpPr>
            <p:spPr>
              <a:xfrm>
                <a:off x="831578" y="2361844"/>
                <a:ext cx="2918508" cy="1691633"/>
              </a:xfrm>
              <a:prstGeom prst="round2DiagRect">
                <a:avLst>
                  <a:gd name="adj1" fmla="val 50000"/>
                  <a:gd name="adj2" fmla="val 0"/>
                </a:avLst>
              </a:prstGeom>
              <a:blipFill dpi="0" rotWithShape="0">
                <a:blip r:embed="rId7">
                  <a:extLst>
                    <a:ext uri="{BEBA8EAE-BF5A-486C-A8C5-ECC9F3942E4B}">
                      <a14:imgProps xmlns:a14="http://schemas.microsoft.com/office/drawing/2010/main">
                        <a14:imgLayer r:embed="rId8">
                          <a14:imgEffect>
                            <a14:saturation sat="66000"/>
                          </a14:imgEffect>
                        </a14:imgLayer>
                      </a14:imgProps>
                    </a:ext>
                  </a:extLst>
                </a:blip>
                <a:srcRect/>
                <a:tile tx="-95250" ty="152400" sx="100000" sy="100000" flip="none" algn="ctr"/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1956C52A-41C7-3C22-0574-CE37840C9FDD}"/>
                </a:ext>
              </a:extLst>
            </p:cNvPr>
            <p:cNvSpPr txBox="1"/>
            <p:nvPr/>
          </p:nvSpPr>
          <p:spPr>
            <a:xfrm>
              <a:off x="1058240" y="4977241"/>
              <a:ext cx="2604192" cy="53598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342900" indent="-342900" algn="just">
                <a:lnSpc>
                  <a:spcPct val="130000"/>
                </a:lnSpc>
                <a:buFont typeface="Wingdings" panose="05000000000000000000" pitchFamily="2" charset="2"/>
                <a:buChar char="ü"/>
              </a:pPr>
              <a:r>
                <a:rPr lang="zh-CN" altLang="en-US" sz="1400" dirty="0">
                  <a:solidFill>
                    <a:schemeClr val="accent2">
                      <a:lumMod val="75000"/>
                    </a:schemeClr>
                  </a:solidFill>
                </a:rPr>
                <a:t>严格按客户要求的风格执行</a:t>
              </a:r>
            </a:p>
            <a:p>
              <a:pPr marL="342900" indent="-342900" algn="just">
                <a:lnSpc>
                  <a:spcPct val="130000"/>
                </a:lnSpc>
                <a:buFont typeface="Wingdings" panose="05000000000000000000" pitchFamily="2" charset="2"/>
                <a:buChar char="ü"/>
              </a:pPr>
              <a:r>
                <a:rPr lang="zh-CN" altLang="en-US" sz="1400" dirty="0">
                  <a:solidFill>
                    <a:schemeClr val="accent2">
                      <a:lumMod val="75000"/>
                    </a:schemeClr>
                  </a:solidFill>
                </a:rPr>
                <a:t>合理化的利用设计空间</a:t>
              </a:r>
            </a:p>
          </p:txBody>
        </p:sp>
        <p:sp>
          <p:nvSpPr>
            <p:cNvPr id="72" name="矩形: 圆角 71">
              <a:extLst>
                <a:ext uri="{FF2B5EF4-FFF2-40B4-BE49-F238E27FC236}">
                  <a16:creationId xmlns:a16="http://schemas.microsoft.com/office/drawing/2014/main" id="{2A110C2E-C48C-D566-81BD-245FA4A68FFC}"/>
                </a:ext>
              </a:extLst>
            </p:cNvPr>
            <p:cNvSpPr/>
            <p:nvPr/>
          </p:nvSpPr>
          <p:spPr>
            <a:xfrm>
              <a:off x="831578" y="4417450"/>
              <a:ext cx="3057516" cy="437416"/>
            </a:xfrm>
            <a:prstGeom prst="roundRect">
              <a:avLst>
                <a:gd name="adj" fmla="val 50000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73" name="组合 72">
              <a:extLst>
                <a:ext uri="{FF2B5EF4-FFF2-40B4-BE49-F238E27FC236}">
                  <a16:creationId xmlns:a16="http://schemas.microsoft.com/office/drawing/2014/main" id="{FDBF0E43-3DAE-2960-67F3-6952BB250D0B}"/>
                </a:ext>
              </a:extLst>
            </p:cNvPr>
            <p:cNvGrpSpPr/>
            <p:nvPr/>
          </p:nvGrpSpPr>
          <p:grpSpPr>
            <a:xfrm>
              <a:off x="1270000" y="4453384"/>
              <a:ext cx="2286252" cy="365549"/>
              <a:chOff x="1145893" y="4383299"/>
              <a:chExt cx="2286252" cy="365549"/>
            </a:xfrm>
          </p:grpSpPr>
          <p:sp>
            <p:nvSpPr>
              <p:cNvPr id="34" name="文本框 33">
                <a:extLst>
                  <a:ext uri="{FF2B5EF4-FFF2-40B4-BE49-F238E27FC236}">
                    <a16:creationId xmlns:a16="http://schemas.microsoft.com/office/drawing/2014/main" id="{6E834159-3A7C-5FEF-EFF7-266A81B5CC7B}"/>
                  </a:ext>
                </a:extLst>
              </p:cNvPr>
              <p:cNvSpPr txBox="1"/>
              <p:nvPr/>
            </p:nvSpPr>
            <p:spPr>
              <a:xfrm>
                <a:off x="1563824" y="4383299"/>
                <a:ext cx="1868321" cy="36554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2000" dirty="0">
                    <a:solidFill>
                      <a:schemeClr val="bg1"/>
                    </a:solidFill>
                    <a:latin typeface="+mj-ea"/>
                    <a:ea typeface="+mj-ea"/>
                  </a:rPr>
                  <a:t>个性化专业设计</a:t>
                </a:r>
              </a:p>
            </p:txBody>
          </p:sp>
          <p:grpSp>
            <p:nvGrpSpPr>
              <p:cNvPr id="50" name="组合 49">
                <a:extLst>
                  <a:ext uri="{FF2B5EF4-FFF2-40B4-BE49-F238E27FC236}">
                    <a16:creationId xmlns:a16="http://schemas.microsoft.com/office/drawing/2014/main" id="{32885765-AD5F-82B9-B19B-934ADB4074AC}"/>
                  </a:ext>
                </a:extLst>
              </p:cNvPr>
              <p:cNvGrpSpPr/>
              <p:nvPr/>
            </p:nvGrpSpPr>
            <p:grpSpPr>
              <a:xfrm>
                <a:off x="1145893" y="4428175"/>
                <a:ext cx="319298" cy="319298"/>
                <a:chOff x="1043076" y="4456772"/>
                <a:chExt cx="231859" cy="231859"/>
              </a:xfrm>
              <a:solidFill>
                <a:schemeClr val="bg1"/>
              </a:solidFill>
            </p:grpSpPr>
            <p:sp>
              <p:nvSpPr>
                <p:cNvPr id="36" name="任意多边形: 形状 35">
                  <a:extLst>
                    <a:ext uri="{FF2B5EF4-FFF2-40B4-BE49-F238E27FC236}">
                      <a16:creationId xmlns:a16="http://schemas.microsoft.com/office/drawing/2014/main" id="{B98926D8-820C-DF66-7855-E34D24C07BD3}"/>
                    </a:ext>
                  </a:extLst>
                </p:cNvPr>
                <p:cNvSpPr/>
                <p:nvPr/>
              </p:nvSpPr>
              <p:spPr>
                <a:xfrm>
                  <a:off x="1043076" y="4456772"/>
                  <a:ext cx="231859" cy="231859"/>
                </a:xfrm>
                <a:custGeom>
                  <a:avLst/>
                  <a:gdLst>
                    <a:gd name="connsiteX0" fmla="*/ 802251 w 956530"/>
                    <a:gd name="connsiteY0" fmla="*/ 284105 h 956530"/>
                    <a:gd name="connsiteX1" fmla="*/ 929655 w 956530"/>
                    <a:gd name="connsiteY1" fmla="*/ 156717 h 956530"/>
                    <a:gd name="connsiteX2" fmla="*/ 956530 w 956530"/>
                    <a:gd name="connsiteY2" fmla="*/ 91796 h 956530"/>
                    <a:gd name="connsiteX3" fmla="*/ 864734 w 956530"/>
                    <a:gd name="connsiteY3" fmla="*/ 0 h 956530"/>
                    <a:gd name="connsiteX4" fmla="*/ 799814 w 956530"/>
                    <a:gd name="connsiteY4" fmla="*/ 26891 h 956530"/>
                    <a:gd name="connsiteX5" fmla="*/ 672441 w 956530"/>
                    <a:gd name="connsiteY5" fmla="*/ 154279 h 956530"/>
                    <a:gd name="connsiteX6" fmla="*/ 77140 w 956530"/>
                    <a:gd name="connsiteY6" fmla="*/ 154279 h 956530"/>
                    <a:gd name="connsiteX7" fmla="*/ 0 w 956530"/>
                    <a:gd name="connsiteY7" fmla="*/ 231419 h 956530"/>
                    <a:gd name="connsiteX8" fmla="*/ 0 w 956530"/>
                    <a:gd name="connsiteY8" fmla="*/ 879391 h 956530"/>
                    <a:gd name="connsiteX9" fmla="*/ 77140 w 956530"/>
                    <a:gd name="connsiteY9" fmla="*/ 956530 h 956530"/>
                    <a:gd name="connsiteX10" fmla="*/ 154279 w 956530"/>
                    <a:gd name="connsiteY10" fmla="*/ 956530 h 956530"/>
                    <a:gd name="connsiteX11" fmla="*/ 154279 w 956530"/>
                    <a:gd name="connsiteY11" fmla="*/ 833107 h 956530"/>
                    <a:gd name="connsiteX12" fmla="*/ 802251 w 956530"/>
                    <a:gd name="connsiteY12" fmla="*/ 833107 h 956530"/>
                    <a:gd name="connsiteX13" fmla="*/ 802251 w 956530"/>
                    <a:gd name="connsiteY13" fmla="*/ 663400 h 956530"/>
                    <a:gd name="connsiteX14" fmla="*/ 925674 w 956530"/>
                    <a:gd name="connsiteY14" fmla="*/ 663400 h 956530"/>
                    <a:gd name="connsiteX15" fmla="*/ 925674 w 956530"/>
                    <a:gd name="connsiteY15" fmla="*/ 570833 h 956530"/>
                    <a:gd name="connsiteX16" fmla="*/ 802251 w 956530"/>
                    <a:gd name="connsiteY16" fmla="*/ 570833 h 956530"/>
                    <a:gd name="connsiteX17" fmla="*/ 802251 w 956530"/>
                    <a:gd name="connsiteY17" fmla="*/ 539977 h 956530"/>
                    <a:gd name="connsiteX18" fmla="*/ 894819 w 956530"/>
                    <a:gd name="connsiteY18" fmla="*/ 539977 h 956530"/>
                    <a:gd name="connsiteX19" fmla="*/ 894819 w 956530"/>
                    <a:gd name="connsiteY19" fmla="*/ 447409 h 956530"/>
                    <a:gd name="connsiteX20" fmla="*/ 802251 w 956530"/>
                    <a:gd name="connsiteY20" fmla="*/ 447409 h 956530"/>
                    <a:gd name="connsiteX21" fmla="*/ 802251 w 956530"/>
                    <a:gd name="connsiteY21" fmla="*/ 416553 h 956530"/>
                    <a:gd name="connsiteX22" fmla="*/ 956530 w 956530"/>
                    <a:gd name="connsiteY22" fmla="*/ 416553 h 956530"/>
                    <a:gd name="connsiteX23" fmla="*/ 956530 w 956530"/>
                    <a:gd name="connsiteY23" fmla="*/ 323986 h 956530"/>
                    <a:gd name="connsiteX24" fmla="*/ 802251 w 956530"/>
                    <a:gd name="connsiteY24" fmla="*/ 323986 h 956530"/>
                    <a:gd name="connsiteX25" fmla="*/ 529902 w 956530"/>
                    <a:gd name="connsiteY25" fmla="*/ 475041 h 956530"/>
                    <a:gd name="connsiteX26" fmla="*/ 509908 w 956530"/>
                    <a:gd name="connsiteY26" fmla="*/ 508350 h 956530"/>
                    <a:gd name="connsiteX27" fmla="*/ 517668 w 956530"/>
                    <a:gd name="connsiteY27" fmla="*/ 527172 h 956530"/>
                    <a:gd name="connsiteX28" fmla="*/ 555405 w 956530"/>
                    <a:gd name="connsiteY28" fmla="*/ 536598 h 956530"/>
                    <a:gd name="connsiteX29" fmla="*/ 555405 w 956530"/>
                    <a:gd name="connsiteY29" fmla="*/ 605067 h 956530"/>
                    <a:gd name="connsiteX30" fmla="*/ 525336 w 956530"/>
                    <a:gd name="connsiteY30" fmla="*/ 612580 h 956530"/>
                    <a:gd name="connsiteX31" fmla="*/ 517097 w 956530"/>
                    <a:gd name="connsiteY31" fmla="*/ 615743 h 956530"/>
                    <a:gd name="connsiteX32" fmla="*/ 509908 w 956530"/>
                    <a:gd name="connsiteY32" fmla="*/ 633316 h 956530"/>
                    <a:gd name="connsiteX33" fmla="*/ 529902 w 956530"/>
                    <a:gd name="connsiteY33" fmla="*/ 666624 h 956530"/>
                    <a:gd name="connsiteX34" fmla="*/ 481490 w 956530"/>
                    <a:gd name="connsiteY34" fmla="*/ 715053 h 956530"/>
                    <a:gd name="connsiteX35" fmla="*/ 448196 w 956530"/>
                    <a:gd name="connsiteY35" fmla="*/ 695058 h 956530"/>
                    <a:gd name="connsiteX36" fmla="*/ 429374 w 956530"/>
                    <a:gd name="connsiteY36" fmla="*/ 702710 h 956530"/>
                    <a:gd name="connsiteX37" fmla="*/ 419932 w 956530"/>
                    <a:gd name="connsiteY37" fmla="*/ 740540 h 956530"/>
                    <a:gd name="connsiteX38" fmla="*/ 351463 w 956530"/>
                    <a:gd name="connsiteY38" fmla="*/ 740540 h 956530"/>
                    <a:gd name="connsiteX39" fmla="*/ 343950 w 956530"/>
                    <a:gd name="connsiteY39" fmla="*/ 710471 h 956530"/>
                    <a:gd name="connsiteX40" fmla="*/ 340818 w 956530"/>
                    <a:gd name="connsiteY40" fmla="*/ 702217 h 956530"/>
                    <a:gd name="connsiteX41" fmla="*/ 323199 w 956530"/>
                    <a:gd name="connsiteY41" fmla="*/ 695058 h 956530"/>
                    <a:gd name="connsiteX42" fmla="*/ 289906 w 956530"/>
                    <a:gd name="connsiteY42" fmla="*/ 715053 h 956530"/>
                    <a:gd name="connsiteX43" fmla="*/ 241493 w 956530"/>
                    <a:gd name="connsiteY43" fmla="*/ 666624 h 956530"/>
                    <a:gd name="connsiteX44" fmla="*/ 261488 w 956530"/>
                    <a:gd name="connsiteY44" fmla="*/ 633316 h 956530"/>
                    <a:gd name="connsiteX45" fmla="*/ 253774 w 956530"/>
                    <a:gd name="connsiteY45" fmla="*/ 614494 h 956530"/>
                    <a:gd name="connsiteX46" fmla="*/ 215991 w 956530"/>
                    <a:gd name="connsiteY46" fmla="*/ 605067 h 956530"/>
                    <a:gd name="connsiteX47" fmla="*/ 215991 w 956530"/>
                    <a:gd name="connsiteY47" fmla="*/ 536598 h 956530"/>
                    <a:gd name="connsiteX48" fmla="*/ 253727 w 956530"/>
                    <a:gd name="connsiteY48" fmla="*/ 527172 h 956530"/>
                    <a:gd name="connsiteX49" fmla="*/ 261488 w 956530"/>
                    <a:gd name="connsiteY49" fmla="*/ 508350 h 956530"/>
                    <a:gd name="connsiteX50" fmla="*/ 241493 w 956530"/>
                    <a:gd name="connsiteY50" fmla="*/ 475041 h 956530"/>
                    <a:gd name="connsiteX51" fmla="*/ 289906 w 956530"/>
                    <a:gd name="connsiteY51" fmla="*/ 426612 h 956530"/>
                    <a:gd name="connsiteX52" fmla="*/ 323199 w 956530"/>
                    <a:gd name="connsiteY52" fmla="*/ 446607 h 956530"/>
                    <a:gd name="connsiteX53" fmla="*/ 342021 w 956530"/>
                    <a:gd name="connsiteY53" fmla="*/ 438955 h 956530"/>
                    <a:gd name="connsiteX54" fmla="*/ 351463 w 956530"/>
                    <a:gd name="connsiteY54" fmla="*/ 401126 h 956530"/>
                    <a:gd name="connsiteX55" fmla="*/ 419932 w 956530"/>
                    <a:gd name="connsiteY55" fmla="*/ 401126 h 956530"/>
                    <a:gd name="connsiteX56" fmla="*/ 427446 w 956530"/>
                    <a:gd name="connsiteY56" fmla="*/ 431195 h 956530"/>
                    <a:gd name="connsiteX57" fmla="*/ 430577 w 956530"/>
                    <a:gd name="connsiteY57" fmla="*/ 439448 h 956530"/>
                    <a:gd name="connsiteX58" fmla="*/ 448196 w 956530"/>
                    <a:gd name="connsiteY58" fmla="*/ 446607 h 956530"/>
                    <a:gd name="connsiteX59" fmla="*/ 481490 w 956530"/>
                    <a:gd name="connsiteY59" fmla="*/ 426612 h 956530"/>
                    <a:gd name="connsiteX60" fmla="*/ 485131 w 956530"/>
                    <a:gd name="connsiteY60" fmla="*/ 430253 h 956530"/>
                    <a:gd name="connsiteX61" fmla="*/ 473374 w 956530"/>
                    <a:gd name="connsiteY61" fmla="*/ 483156 h 956530"/>
                    <a:gd name="connsiteX62" fmla="*/ 526277 w 956530"/>
                    <a:gd name="connsiteY62" fmla="*/ 471400 h 956530"/>
                    <a:gd name="connsiteX63" fmla="*/ 746927 w 956530"/>
                    <a:gd name="connsiteY63" fmla="*/ 123423 h 956530"/>
                    <a:gd name="connsiteX64" fmla="*/ 771395 w 956530"/>
                    <a:gd name="connsiteY64" fmla="*/ 98955 h 956530"/>
                    <a:gd name="connsiteX65" fmla="*/ 857576 w 956530"/>
                    <a:gd name="connsiteY65" fmla="*/ 185135 h 956530"/>
                    <a:gd name="connsiteX66" fmla="*/ 833107 w 956530"/>
                    <a:gd name="connsiteY66" fmla="*/ 209604 h 956530"/>
                    <a:gd name="connsiteX67" fmla="*/ 757294 w 956530"/>
                    <a:gd name="connsiteY67" fmla="*/ 177421 h 956530"/>
                    <a:gd name="connsiteX68" fmla="*/ 578547 w 956530"/>
                    <a:gd name="connsiteY68" fmla="*/ 356169 h 956530"/>
                    <a:gd name="connsiteX69" fmla="*/ 546364 w 956530"/>
                    <a:gd name="connsiteY69" fmla="*/ 323986 h 956530"/>
                    <a:gd name="connsiteX70" fmla="*/ 725112 w 956530"/>
                    <a:gd name="connsiteY70" fmla="*/ 145238 h 956530"/>
                    <a:gd name="connsiteX71" fmla="*/ 514012 w 956530"/>
                    <a:gd name="connsiteY71" fmla="*/ 442519 h 956530"/>
                    <a:gd name="connsiteX72" fmla="*/ 533512 w 956530"/>
                    <a:gd name="connsiteY72" fmla="*/ 354765 h 956530"/>
                    <a:gd name="connsiteX73" fmla="*/ 601766 w 956530"/>
                    <a:gd name="connsiteY73" fmla="*/ 423018 h 956530"/>
                    <a:gd name="connsiteX74" fmla="*/ 632544 w 956530"/>
                    <a:gd name="connsiteY74" fmla="*/ 410166 h 956530"/>
                    <a:gd name="connsiteX75" fmla="*/ 600362 w 956530"/>
                    <a:gd name="connsiteY75" fmla="*/ 377984 h 956530"/>
                    <a:gd name="connsiteX76" fmla="*/ 779109 w 956530"/>
                    <a:gd name="connsiteY76" fmla="*/ 199236 h 956530"/>
                    <a:gd name="connsiteX77" fmla="*/ 811292 w 956530"/>
                    <a:gd name="connsiteY77" fmla="*/ 231419 h 956530"/>
                    <a:gd name="connsiteX78" fmla="*/ 821644 w 956530"/>
                    <a:gd name="connsiteY78" fmla="*/ 48706 h 956530"/>
                    <a:gd name="connsiteX79" fmla="*/ 864734 w 956530"/>
                    <a:gd name="connsiteY79" fmla="*/ 30856 h 956530"/>
                    <a:gd name="connsiteX80" fmla="*/ 925674 w 956530"/>
                    <a:gd name="connsiteY80" fmla="*/ 91796 h 956530"/>
                    <a:gd name="connsiteX81" fmla="*/ 907824 w 956530"/>
                    <a:gd name="connsiteY81" fmla="*/ 134886 h 956530"/>
                    <a:gd name="connsiteX82" fmla="*/ 879391 w 956530"/>
                    <a:gd name="connsiteY82" fmla="*/ 163320 h 956530"/>
                    <a:gd name="connsiteX83" fmla="*/ 793210 w 956530"/>
                    <a:gd name="connsiteY83" fmla="*/ 77140 h 956530"/>
                    <a:gd name="connsiteX84" fmla="*/ 123423 w 956530"/>
                    <a:gd name="connsiteY84" fmla="*/ 925674 h 956530"/>
                    <a:gd name="connsiteX85" fmla="*/ 77140 w 956530"/>
                    <a:gd name="connsiteY85" fmla="*/ 925674 h 956530"/>
                    <a:gd name="connsiteX86" fmla="*/ 30856 w 956530"/>
                    <a:gd name="connsiteY86" fmla="*/ 879391 h 956530"/>
                    <a:gd name="connsiteX87" fmla="*/ 30856 w 956530"/>
                    <a:gd name="connsiteY87" fmla="*/ 293099 h 956530"/>
                    <a:gd name="connsiteX88" fmla="*/ 77140 w 956530"/>
                    <a:gd name="connsiteY88" fmla="*/ 308558 h 956530"/>
                    <a:gd name="connsiteX89" fmla="*/ 123423 w 956530"/>
                    <a:gd name="connsiteY89" fmla="*/ 308558 h 956530"/>
                    <a:gd name="connsiteX90" fmla="*/ 154279 w 956530"/>
                    <a:gd name="connsiteY90" fmla="*/ 802251 h 956530"/>
                    <a:gd name="connsiteX91" fmla="*/ 154279 w 956530"/>
                    <a:gd name="connsiteY91" fmla="*/ 277702 h 956530"/>
                    <a:gd name="connsiteX92" fmla="*/ 77140 w 956530"/>
                    <a:gd name="connsiteY92" fmla="*/ 277702 h 956530"/>
                    <a:gd name="connsiteX93" fmla="*/ 30856 w 956530"/>
                    <a:gd name="connsiteY93" fmla="*/ 231419 h 956530"/>
                    <a:gd name="connsiteX94" fmla="*/ 77140 w 956530"/>
                    <a:gd name="connsiteY94" fmla="*/ 185135 h 956530"/>
                    <a:gd name="connsiteX95" fmla="*/ 641585 w 956530"/>
                    <a:gd name="connsiteY95" fmla="*/ 185135 h 956530"/>
                    <a:gd name="connsiteX96" fmla="*/ 510463 w 956530"/>
                    <a:gd name="connsiteY96" fmla="*/ 316257 h 956530"/>
                    <a:gd name="connsiteX97" fmla="*/ 493060 w 956530"/>
                    <a:gd name="connsiteY97" fmla="*/ 394569 h 956530"/>
                    <a:gd name="connsiteX98" fmla="*/ 486272 w 956530"/>
                    <a:gd name="connsiteY98" fmla="*/ 387780 h 956530"/>
                    <a:gd name="connsiteX99" fmla="*/ 453349 w 956530"/>
                    <a:gd name="connsiteY99" fmla="*/ 407544 h 956530"/>
                    <a:gd name="connsiteX100" fmla="*/ 444031 w 956530"/>
                    <a:gd name="connsiteY100" fmla="*/ 370270 h 956530"/>
                    <a:gd name="connsiteX101" fmla="*/ 327365 w 956530"/>
                    <a:gd name="connsiteY101" fmla="*/ 370270 h 956530"/>
                    <a:gd name="connsiteX102" fmla="*/ 318062 w 956530"/>
                    <a:gd name="connsiteY102" fmla="*/ 407544 h 956530"/>
                    <a:gd name="connsiteX103" fmla="*/ 285139 w 956530"/>
                    <a:gd name="connsiteY103" fmla="*/ 387780 h 956530"/>
                    <a:gd name="connsiteX104" fmla="*/ 202646 w 956530"/>
                    <a:gd name="connsiteY104" fmla="*/ 470258 h 956530"/>
                    <a:gd name="connsiteX105" fmla="*/ 222409 w 956530"/>
                    <a:gd name="connsiteY105" fmla="*/ 503212 h 956530"/>
                    <a:gd name="connsiteX106" fmla="*/ 185135 w 956530"/>
                    <a:gd name="connsiteY106" fmla="*/ 512500 h 956530"/>
                    <a:gd name="connsiteX107" fmla="*/ 185135 w 956530"/>
                    <a:gd name="connsiteY107" fmla="*/ 629165 h 956530"/>
                    <a:gd name="connsiteX108" fmla="*/ 222409 w 956530"/>
                    <a:gd name="connsiteY108" fmla="*/ 638468 h 956530"/>
                    <a:gd name="connsiteX109" fmla="*/ 202646 w 956530"/>
                    <a:gd name="connsiteY109" fmla="*/ 671423 h 956530"/>
                    <a:gd name="connsiteX110" fmla="*/ 285139 w 956530"/>
                    <a:gd name="connsiteY110" fmla="*/ 753900 h 956530"/>
                    <a:gd name="connsiteX111" fmla="*/ 318062 w 956530"/>
                    <a:gd name="connsiteY111" fmla="*/ 734137 h 956530"/>
                    <a:gd name="connsiteX112" fmla="*/ 327365 w 956530"/>
                    <a:gd name="connsiteY112" fmla="*/ 771395 h 956530"/>
                    <a:gd name="connsiteX113" fmla="*/ 444031 w 956530"/>
                    <a:gd name="connsiteY113" fmla="*/ 771395 h 956530"/>
                    <a:gd name="connsiteX114" fmla="*/ 453334 w 956530"/>
                    <a:gd name="connsiteY114" fmla="*/ 734122 h 956530"/>
                    <a:gd name="connsiteX115" fmla="*/ 486257 w 956530"/>
                    <a:gd name="connsiteY115" fmla="*/ 753885 h 956530"/>
                    <a:gd name="connsiteX116" fmla="*/ 568750 w 956530"/>
                    <a:gd name="connsiteY116" fmla="*/ 671407 h 956530"/>
                    <a:gd name="connsiteX117" fmla="*/ 548987 w 956530"/>
                    <a:gd name="connsiteY117" fmla="*/ 638453 h 956530"/>
                    <a:gd name="connsiteX118" fmla="*/ 586260 w 956530"/>
                    <a:gd name="connsiteY118" fmla="*/ 629165 h 956530"/>
                    <a:gd name="connsiteX119" fmla="*/ 586260 w 956530"/>
                    <a:gd name="connsiteY119" fmla="*/ 512500 h 956530"/>
                    <a:gd name="connsiteX120" fmla="*/ 548987 w 956530"/>
                    <a:gd name="connsiteY120" fmla="*/ 503197 h 956530"/>
                    <a:gd name="connsiteX121" fmla="*/ 568750 w 956530"/>
                    <a:gd name="connsiteY121" fmla="*/ 470243 h 956530"/>
                    <a:gd name="connsiteX122" fmla="*/ 561962 w 956530"/>
                    <a:gd name="connsiteY122" fmla="*/ 463470 h 956530"/>
                    <a:gd name="connsiteX123" fmla="*/ 640258 w 956530"/>
                    <a:gd name="connsiteY123" fmla="*/ 446067 h 956530"/>
                    <a:gd name="connsiteX124" fmla="*/ 771395 w 956530"/>
                    <a:gd name="connsiteY124" fmla="*/ 314945 h 956530"/>
                    <a:gd name="connsiteX125" fmla="*/ 771395 w 956530"/>
                    <a:gd name="connsiteY125" fmla="*/ 802251 h 956530"/>
                    <a:gd name="connsiteX126" fmla="*/ 894819 w 956530"/>
                    <a:gd name="connsiteY126" fmla="*/ 601688 h 956530"/>
                    <a:gd name="connsiteX127" fmla="*/ 894819 w 956530"/>
                    <a:gd name="connsiteY127" fmla="*/ 632544 h 956530"/>
                    <a:gd name="connsiteX128" fmla="*/ 802251 w 956530"/>
                    <a:gd name="connsiteY128" fmla="*/ 632544 h 956530"/>
                    <a:gd name="connsiteX129" fmla="*/ 802251 w 956530"/>
                    <a:gd name="connsiteY129" fmla="*/ 601688 h 956530"/>
                    <a:gd name="connsiteX130" fmla="*/ 863963 w 956530"/>
                    <a:gd name="connsiteY130" fmla="*/ 478265 h 956530"/>
                    <a:gd name="connsiteX131" fmla="*/ 863963 w 956530"/>
                    <a:gd name="connsiteY131" fmla="*/ 509121 h 956530"/>
                    <a:gd name="connsiteX132" fmla="*/ 802251 w 956530"/>
                    <a:gd name="connsiteY132" fmla="*/ 509121 h 956530"/>
                    <a:gd name="connsiteX133" fmla="*/ 802251 w 956530"/>
                    <a:gd name="connsiteY133" fmla="*/ 478265 h 956530"/>
                    <a:gd name="connsiteX134" fmla="*/ 925674 w 956530"/>
                    <a:gd name="connsiteY134" fmla="*/ 354842 h 956530"/>
                    <a:gd name="connsiteX135" fmla="*/ 925674 w 956530"/>
                    <a:gd name="connsiteY135" fmla="*/ 385698 h 956530"/>
                    <a:gd name="connsiteX136" fmla="*/ 802251 w 956530"/>
                    <a:gd name="connsiteY136" fmla="*/ 385698 h 956530"/>
                    <a:gd name="connsiteX137" fmla="*/ 802251 w 956530"/>
                    <a:gd name="connsiteY137" fmla="*/ 354842 h 9565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</a:cxnLst>
                  <a:rect l="l" t="t" r="r" b="b"/>
                  <a:pathLst>
                    <a:path w="956530" h="956530">
                      <a:moveTo>
                        <a:pt x="802251" y="284105"/>
                      </a:moveTo>
                      <a:lnTo>
                        <a:pt x="929655" y="156717"/>
                      </a:lnTo>
                      <a:cubicBezTo>
                        <a:pt x="946980" y="139360"/>
                        <a:pt x="956530" y="116311"/>
                        <a:pt x="956530" y="91796"/>
                      </a:cubicBezTo>
                      <a:cubicBezTo>
                        <a:pt x="956530" y="41177"/>
                        <a:pt x="915353" y="0"/>
                        <a:pt x="864734" y="0"/>
                      </a:cubicBezTo>
                      <a:cubicBezTo>
                        <a:pt x="840219" y="0"/>
                        <a:pt x="817170" y="9550"/>
                        <a:pt x="799814" y="26891"/>
                      </a:cubicBezTo>
                      <a:lnTo>
                        <a:pt x="672441" y="154279"/>
                      </a:lnTo>
                      <a:lnTo>
                        <a:pt x="77140" y="154279"/>
                      </a:lnTo>
                      <a:cubicBezTo>
                        <a:pt x="34605" y="154279"/>
                        <a:pt x="0" y="188884"/>
                        <a:pt x="0" y="231419"/>
                      </a:cubicBezTo>
                      <a:lnTo>
                        <a:pt x="0" y="879391"/>
                      </a:lnTo>
                      <a:cubicBezTo>
                        <a:pt x="0" y="921925"/>
                        <a:pt x="34605" y="956530"/>
                        <a:pt x="77140" y="956530"/>
                      </a:cubicBezTo>
                      <a:lnTo>
                        <a:pt x="154279" y="956530"/>
                      </a:lnTo>
                      <a:lnTo>
                        <a:pt x="154279" y="833107"/>
                      </a:lnTo>
                      <a:lnTo>
                        <a:pt x="802251" y="833107"/>
                      </a:lnTo>
                      <a:lnTo>
                        <a:pt x="802251" y="663400"/>
                      </a:lnTo>
                      <a:lnTo>
                        <a:pt x="925674" y="663400"/>
                      </a:lnTo>
                      <a:lnTo>
                        <a:pt x="925674" y="570833"/>
                      </a:lnTo>
                      <a:lnTo>
                        <a:pt x="802251" y="570833"/>
                      </a:lnTo>
                      <a:lnTo>
                        <a:pt x="802251" y="539977"/>
                      </a:lnTo>
                      <a:lnTo>
                        <a:pt x="894819" y="539977"/>
                      </a:lnTo>
                      <a:lnTo>
                        <a:pt x="894819" y="447409"/>
                      </a:lnTo>
                      <a:lnTo>
                        <a:pt x="802251" y="447409"/>
                      </a:lnTo>
                      <a:lnTo>
                        <a:pt x="802251" y="416553"/>
                      </a:lnTo>
                      <a:lnTo>
                        <a:pt x="956530" y="416553"/>
                      </a:lnTo>
                      <a:lnTo>
                        <a:pt x="956530" y="323986"/>
                      </a:lnTo>
                      <a:lnTo>
                        <a:pt x="802251" y="323986"/>
                      </a:lnTo>
                      <a:close/>
                      <a:moveTo>
                        <a:pt x="529902" y="475041"/>
                      </a:moveTo>
                      <a:lnTo>
                        <a:pt x="509908" y="508350"/>
                      </a:lnTo>
                      <a:lnTo>
                        <a:pt x="517668" y="527172"/>
                      </a:lnTo>
                      <a:lnTo>
                        <a:pt x="555405" y="536598"/>
                      </a:lnTo>
                      <a:lnTo>
                        <a:pt x="555405" y="605067"/>
                      </a:lnTo>
                      <a:lnTo>
                        <a:pt x="525336" y="612580"/>
                      </a:lnTo>
                      <a:lnTo>
                        <a:pt x="517097" y="615743"/>
                      </a:lnTo>
                      <a:lnTo>
                        <a:pt x="509908" y="633316"/>
                      </a:lnTo>
                      <a:lnTo>
                        <a:pt x="529902" y="666624"/>
                      </a:lnTo>
                      <a:lnTo>
                        <a:pt x="481490" y="715053"/>
                      </a:lnTo>
                      <a:lnTo>
                        <a:pt x="448196" y="695058"/>
                      </a:lnTo>
                      <a:lnTo>
                        <a:pt x="429374" y="702710"/>
                      </a:lnTo>
                      <a:lnTo>
                        <a:pt x="419932" y="740540"/>
                      </a:lnTo>
                      <a:lnTo>
                        <a:pt x="351463" y="740540"/>
                      </a:lnTo>
                      <a:lnTo>
                        <a:pt x="343950" y="710471"/>
                      </a:lnTo>
                      <a:lnTo>
                        <a:pt x="340818" y="702217"/>
                      </a:lnTo>
                      <a:lnTo>
                        <a:pt x="323199" y="695058"/>
                      </a:lnTo>
                      <a:lnTo>
                        <a:pt x="289906" y="715053"/>
                      </a:lnTo>
                      <a:lnTo>
                        <a:pt x="241493" y="666624"/>
                      </a:lnTo>
                      <a:lnTo>
                        <a:pt x="261488" y="633316"/>
                      </a:lnTo>
                      <a:lnTo>
                        <a:pt x="253774" y="614494"/>
                      </a:lnTo>
                      <a:lnTo>
                        <a:pt x="215991" y="605067"/>
                      </a:lnTo>
                      <a:lnTo>
                        <a:pt x="215991" y="536598"/>
                      </a:lnTo>
                      <a:lnTo>
                        <a:pt x="253727" y="527172"/>
                      </a:lnTo>
                      <a:lnTo>
                        <a:pt x="261488" y="508350"/>
                      </a:lnTo>
                      <a:lnTo>
                        <a:pt x="241493" y="475041"/>
                      </a:lnTo>
                      <a:lnTo>
                        <a:pt x="289906" y="426612"/>
                      </a:lnTo>
                      <a:lnTo>
                        <a:pt x="323199" y="446607"/>
                      </a:lnTo>
                      <a:lnTo>
                        <a:pt x="342021" y="438955"/>
                      </a:lnTo>
                      <a:lnTo>
                        <a:pt x="351463" y="401126"/>
                      </a:lnTo>
                      <a:lnTo>
                        <a:pt x="419932" y="401126"/>
                      </a:lnTo>
                      <a:lnTo>
                        <a:pt x="427446" y="431195"/>
                      </a:lnTo>
                      <a:lnTo>
                        <a:pt x="430577" y="439448"/>
                      </a:lnTo>
                      <a:lnTo>
                        <a:pt x="448196" y="446607"/>
                      </a:lnTo>
                      <a:lnTo>
                        <a:pt x="481490" y="426612"/>
                      </a:lnTo>
                      <a:lnTo>
                        <a:pt x="485131" y="430253"/>
                      </a:lnTo>
                      <a:lnTo>
                        <a:pt x="473374" y="483156"/>
                      </a:lnTo>
                      <a:lnTo>
                        <a:pt x="526277" y="471400"/>
                      </a:lnTo>
                      <a:close/>
                      <a:moveTo>
                        <a:pt x="746927" y="123423"/>
                      </a:moveTo>
                      <a:lnTo>
                        <a:pt x="771395" y="98955"/>
                      </a:lnTo>
                      <a:lnTo>
                        <a:pt x="857576" y="185135"/>
                      </a:lnTo>
                      <a:lnTo>
                        <a:pt x="833107" y="209604"/>
                      </a:lnTo>
                      <a:close/>
                      <a:moveTo>
                        <a:pt x="757294" y="177421"/>
                      </a:moveTo>
                      <a:lnTo>
                        <a:pt x="578547" y="356169"/>
                      </a:lnTo>
                      <a:lnTo>
                        <a:pt x="546364" y="323986"/>
                      </a:lnTo>
                      <a:lnTo>
                        <a:pt x="725112" y="145238"/>
                      </a:lnTo>
                      <a:close/>
                      <a:moveTo>
                        <a:pt x="514012" y="442519"/>
                      </a:moveTo>
                      <a:lnTo>
                        <a:pt x="533512" y="354765"/>
                      </a:lnTo>
                      <a:lnTo>
                        <a:pt x="601766" y="423018"/>
                      </a:lnTo>
                      <a:close/>
                      <a:moveTo>
                        <a:pt x="632544" y="410166"/>
                      </a:moveTo>
                      <a:lnTo>
                        <a:pt x="600362" y="377984"/>
                      </a:lnTo>
                      <a:lnTo>
                        <a:pt x="779109" y="199236"/>
                      </a:lnTo>
                      <a:lnTo>
                        <a:pt x="811292" y="231419"/>
                      </a:lnTo>
                      <a:close/>
                      <a:moveTo>
                        <a:pt x="821644" y="48706"/>
                      </a:moveTo>
                      <a:cubicBezTo>
                        <a:pt x="833153" y="37197"/>
                        <a:pt x="848458" y="30856"/>
                        <a:pt x="864734" y="30856"/>
                      </a:cubicBezTo>
                      <a:cubicBezTo>
                        <a:pt x="898336" y="30856"/>
                        <a:pt x="925674" y="58194"/>
                        <a:pt x="925674" y="91796"/>
                      </a:cubicBezTo>
                      <a:cubicBezTo>
                        <a:pt x="925674" y="108072"/>
                        <a:pt x="919334" y="123377"/>
                        <a:pt x="907824" y="134886"/>
                      </a:cubicBezTo>
                      <a:lnTo>
                        <a:pt x="879391" y="163320"/>
                      </a:lnTo>
                      <a:lnTo>
                        <a:pt x="793210" y="77140"/>
                      </a:lnTo>
                      <a:close/>
                      <a:moveTo>
                        <a:pt x="123423" y="925674"/>
                      </a:moveTo>
                      <a:lnTo>
                        <a:pt x="77140" y="925674"/>
                      </a:lnTo>
                      <a:cubicBezTo>
                        <a:pt x="51622" y="925674"/>
                        <a:pt x="30856" y="904908"/>
                        <a:pt x="30856" y="879391"/>
                      </a:cubicBezTo>
                      <a:lnTo>
                        <a:pt x="30856" y="293099"/>
                      </a:lnTo>
                      <a:cubicBezTo>
                        <a:pt x="43754" y="302804"/>
                        <a:pt x="59783" y="308558"/>
                        <a:pt x="77140" y="308558"/>
                      </a:cubicBezTo>
                      <a:lnTo>
                        <a:pt x="123423" y="308558"/>
                      </a:lnTo>
                      <a:close/>
                      <a:moveTo>
                        <a:pt x="154279" y="802251"/>
                      </a:moveTo>
                      <a:lnTo>
                        <a:pt x="154279" y="277702"/>
                      </a:lnTo>
                      <a:lnTo>
                        <a:pt x="77140" y="277702"/>
                      </a:lnTo>
                      <a:cubicBezTo>
                        <a:pt x="51622" y="277702"/>
                        <a:pt x="30856" y="256936"/>
                        <a:pt x="30856" y="231419"/>
                      </a:cubicBezTo>
                      <a:cubicBezTo>
                        <a:pt x="30856" y="205901"/>
                        <a:pt x="51622" y="185135"/>
                        <a:pt x="77140" y="185135"/>
                      </a:cubicBezTo>
                      <a:lnTo>
                        <a:pt x="641585" y="185135"/>
                      </a:lnTo>
                      <a:lnTo>
                        <a:pt x="510463" y="316257"/>
                      </a:lnTo>
                      <a:lnTo>
                        <a:pt x="493060" y="394569"/>
                      </a:lnTo>
                      <a:lnTo>
                        <a:pt x="486272" y="387780"/>
                      </a:lnTo>
                      <a:lnTo>
                        <a:pt x="453349" y="407544"/>
                      </a:lnTo>
                      <a:lnTo>
                        <a:pt x="444031" y="370270"/>
                      </a:lnTo>
                      <a:lnTo>
                        <a:pt x="327365" y="370270"/>
                      </a:lnTo>
                      <a:lnTo>
                        <a:pt x="318062" y="407544"/>
                      </a:lnTo>
                      <a:lnTo>
                        <a:pt x="285139" y="387780"/>
                      </a:lnTo>
                      <a:lnTo>
                        <a:pt x="202646" y="470258"/>
                      </a:lnTo>
                      <a:lnTo>
                        <a:pt x="222409" y="503212"/>
                      </a:lnTo>
                      <a:lnTo>
                        <a:pt x="185135" y="512500"/>
                      </a:lnTo>
                      <a:lnTo>
                        <a:pt x="185135" y="629165"/>
                      </a:lnTo>
                      <a:lnTo>
                        <a:pt x="222409" y="638468"/>
                      </a:lnTo>
                      <a:lnTo>
                        <a:pt x="202646" y="671423"/>
                      </a:lnTo>
                      <a:lnTo>
                        <a:pt x="285139" y="753900"/>
                      </a:lnTo>
                      <a:lnTo>
                        <a:pt x="318062" y="734137"/>
                      </a:lnTo>
                      <a:lnTo>
                        <a:pt x="327365" y="771395"/>
                      </a:lnTo>
                      <a:lnTo>
                        <a:pt x="444031" y="771395"/>
                      </a:lnTo>
                      <a:lnTo>
                        <a:pt x="453334" y="734122"/>
                      </a:lnTo>
                      <a:lnTo>
                        <a:pt x="486257" y="753885"/>
                      </a:lnTo>
                      <a:lnTo>
                        <a:pt x="568750" y="671407"/>
                      </a:lnTo>
                      <a:lnTo>
                        <a:pt x="548987" y="638453"/>
                      </a:lnTo>
                      <a:lnTo>
                        <a:pt x="586260" y="629165"/>
                      </a:lnTo>
                      <a:lnTo>
                        <a:pt x="586260" y="512500"/>
                      </a:lnTo>
                      <a:lnTo>
                        <a:pt x="548987" y="503197"/>
                      </a:lnTo>
                      <a:lnTo>
                        <a:pt x="568750" y="470243"/>
                      </a:lnTo>
                      <a:lnTo>
                        <a:pt x="561962" y="463470"/>
                      </a:lnTo>
                      <a:lnTo>
                        <a:pt x="640258" y="446067"/>
                      </a:lnTo>
                      <a:lnTo>
                        <a:pt x="771395" y="314945"/>
                      </a:lnTo>
                      <a:lnTo>
                        <a:pt x="771395" y="802251"/>
                      </a:lnTo>
                      <a:close/>
                      <a:moveTo>
                        <a:pt x="894819" y="601688"/>
                      </a:moveTo>
                      <a:lnTo>
                        <a:pt x="894819" y="632544"/>
                      </a:lnTo>
                      <a:lnTo>
                        <a:pt x="802251" y="632544"/>
                      </a:lnTo>
                      <a:lnTo>
                        <a:pt x="802251" y="601688"/>
                      </a:lnTo>
                      <a:close/>
                      <a:moveTo>
                        <a:pt x="863963" y="478265"/>
                      </a:moveTo>
                      <a:lnTo>
                        <a:pt x="863963" y="509121"/>
                      </a:lnTo>
                      <a:lnTo>
                        <a:pt x="802251" y="509121"/>
                      </a:lnTo>
                      <a:lnTo>
                        <a:pt x="802251" y="478265"/>
                      </a:lnTo>
                      <a:close/>
                      <a:moveTo>
                        <a:pt x="925674" y="354842"/>
                      </a:moveTo>
                      <a:lnTo>
                        <a:pt x="925674" y="385698"/>
                      </a:lnTo>
                      <a:lnTo>
                        <a:pt x="802251" y="385698"/>
                      </a:lnTo>
                      <a:lnTo>
                        <a:pt x="802251" y="354842"/>
                      </a:lnTo>
                      <a:close/>
                    </a:path>
                  </a:pathLst>
                </a:custGeom>
                <a:grpFill/>
                <a:ln w="1532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" name="任意多边形: 形状 36">
                  <a:extLst>
                    <a:ext uri="{FF2B5EF4-FFF2-40B4-BE49-F238E27FC236}">
                      <a16:creationId xmlns:a16="http://schemas.microsoft.com/office/drawing/2014/main" id="{BA9BE3CF-B591-8385-91AD-D9CE4930B7A4}"/>
                    </a:ext>
                  </a:extLst>
                </p:cNvPr>
                <p:cNvSpPr/>
                <p:nvPr/>
              </p:nvSpPr>
              <p:spPr>
                <a:xfrm>
                  <a:off x="1110390" y="4568962"/>
                  <a:ext cx="52355" cy="52355"/>
                </a:xfrm>
                <a:custGeom>
                  <a:avLst/>
                  <a:gdLst>
                    <a:gd name="connsiteX0" fmla="*/ 107995 w 215990"/>
                    <a:gd name="connsiteY0" fmla="*/ 0 h 215990"/>
                    <a:gd name="connsiteX1" fmla="*/ 0 w 215990"/>
                    <a:gd name="connsiteY1" fmla="*/ 107995 h 215990"/>
                    <a:gd name="connsiteX2" fmla="*/ 107995 w 215990"/>
                    <a:gd name="connsiteY2" fmla="*/ 215991 h 215990"/>
                    <a:gd name="connsiteX3" fmla="*/ 215991 w 215990"/>
                    <a:gd name="connsiteY3" fmla="*/ 107995 h 215990"/>
                    <a:gd name="connsiteX4" fmla="*/ 107995 w 215990"/>
                    <a:gd name="connsiteY4" fmla="*/ 0 h 215990"/>
                    <a:gd name="connsiteX5" fmla="*/ 107995 w 215990"/>
                    <a:gd name="connsiteY5" fmla="*/ 185135 h 215990"/>
                    <a:gd name="connsiteX6" fmla="*/ 30856 w 215990"/>
                    <a:gd name="connsiteY6" fmla="*/ 107995 h 215990"/>
                    <a:gd name="connsiteX7" fmla="*/ 107995 w 215990"/>
                    <a:gd name="connsiteY7" fmla="*/ 30856 h 215990"/>
                    <a:gd name="connsiteX8" fmla="*/ 185135 w 215990"/>
                    <a:gd name="connsiteY8" fmla="*/ 107995 h 215990"/>
                    <a:gd name="connsiteX9" fmla="*/ 107995 w 215990"/>
                    <a:gd name="connsiteY9" fmla="*/ 185135 h 2159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15990" h="215990">
                      <a:moveTo>
                        <a:pt x="107995" y="0"/>
                      </a:moveTo>
                      <a:cubicBezTo>
                        <a:pt x="48444" y="0"/>
                        <a:pt x="0" y="48459"/>
                        <a:pt x="0" y="107995"/>
                      </a:cubicBezTo>
                      <a:cubicBezTo>
                        <a:pt x="0" y="167532"/>
                        <a:pt x="48444" y="215991"/>
                        <a:pt x="107995" y="215991"/>
                      </a:cubicBezTo>
                      <a:cubicBezTo>
                        <a:pt x="167547" y="215991"/>
                        <a:pt x="215991" y="167532"/>
                        <a:pt x="215991" y="107995"/>
                      </a:cubicBezTo>
                      <a:cubicBezTo>
                        <a:pt x="215991" y="48459"/>
                        <a:pt x="167547" y="0"/>
                        <a:pt x="107995" y="0"/>
                      </a:cubicBezTo>
                      <a:close/>
                      <a:moveTo>
                        <a:pt x="107995" y="185135"/>
                      </a:moveTo>
                      <a:cubicBezTo>
                        <a:pt x="65461" y="185135"/>
                        <a:pt x="30856" y="150530"/>
                        <a:pt x="30856" y="107995"/>
                      </a:cubicBezTo>
                      <a:cubicBezTo>
                        <a:pt x="30856" y="65461"/>
                        <a:pt x="65461" y="30856"/>
                        <a:pt x="107995" y="30856"/>
                      </a:cubicBezTo>
                      <a:cubicBezTo>
                        <a:pt x="150530" y="30856"/>
                        <a:pt x="185135" y="65461"/>
                        <a:pt x="185135" y="107995"/>
                      </a:cubicBezTo>
                      <a:cubicBezTo>
                        <a:pt x="185135" y="150530"/>
                        <a:pt x="150530" y="185135"/>
                        <a:pt x="107995" y="185135"/>
                      </a:cubicBezTo>
                      <a:close/>
                    </a:path>
                  </a:pathLst>
                </a:custGeom>
                <a:grpFill/>
                <a:ln w="1532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" name="任意多边形: 形状 37">
                  <a:extLst>
                    <a:ext uri="{FF2B5EF4-FFF2-40B4-BE49-F238E27FC236}">
                      <a16:creationId xmlns:a16="http://schemas.microsoft.com/office/drawing/2014/main" id="{61946AC1-15F5-51C9-D38F-E543BE7AFA4E}"/>
                    </a:ext>
                  </a:extLst>
                </p:cNvPr>
                <p:cNvSpPr/>
                <p:nvPr/>
              </p:nvSpPr>
              <p:spPr>
                <a:xfrm>
                  <a:off x="1087952" y="4509128"/>
                  <a:ext cx="63574" cy="7479"/>
                </a:xfrm>
                <a:custGeom>
                  <a:avLst/>
                  <a:gdLst>
                    <a:gd name="connsiteX0" fmla="*/ 0 w 262274"/>
                    <a:gd name="connsiteY0" fmla="*/ 0 h 30855"/>
                    <a:gd name="connsiteX1" fmla="*/ 262274 w 262274"/>
                    <a:gd name="connsiteY1" fmla="*/ 0 h 30855"/>
                    <a:gd name="connsiteX2" fmla="*/ 262274 w 262274"/>
                    <a:gd name="connsiteY2" fmla="*/ 30856 h 30855"/>
                    <a:gd name="connsiteX3" fmla="*/ 0 w 262274"/>
                    <a:gd name="connsiteY3" fmla="*/ 30856 h 308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62274" h="30855">
                      <a:moveTo>
                        <a:pt x="0" y="0"/>
                      </a:moveTo>
                      <a:lnTo>
                        <a:pt x="262274" y="0"/>
                      </a:lnTo>
                      <a:lnTo>
                        <a:pt x="262274" y="30856"/>
                      </a:lnTo>
                      <a:lnTo>
                        <a:pt x="0" y="30856"/>
                      </a:lnTo>
                      <a:close/>
                    </a:path>
                  </a:pathLst>
                </a:custGeom>
                <a:grpFill/>
                <a:ln w="1532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" name="任意多边形: 形状 38">
                  <a:extLst>
                    <a:ext uri="{FF2B5EF4-FFF2-40B4-BE49-F238E27FC236}">
                      <a16:creationId xmlns:a16="http://schemas.microsoft.com/office/drawing/2014/main" id="{BF9D095F-C2CA-5F67-1A21-D96629F67904}"/>
                    </a:ext>
                  </a:extLst>
                </p:cNvPr>
                <p:cNvSpPr/>
                <p:nvPr/>
              </p:nvSpPr>
              <p:spPr>
                <a:xfrm>
                  <a:off x="1144047" y="4524086"/>
                  <a:ext cx="7479" cy="7479"/>
                </a:xfrm>
                <a:custGeom>
                  <a:avLst/>
                  <a:gdLst>
                    <a:gd name="connsiteX0" fmla="*/ 0 w 30855"/>
                    <a:gd name="connsiteY0" fmla="*/ 0 h 30855"/>
                    <a:gd name="connsiteX1" fmla="*/ 30856 w 30855"/>
                    <a:gd name="connsiteY1" fmla="*/ 0 h 30855"/>
                    <a:gd name="connsiteX2" fmla="*/ 30856 w 30855"/>
                    <a:gd name="connsiteY2" fmla="*/ 30856 h 30855"/>
                    <a:gd name="connsiteX3" fmla="*/ 0 w 30855"/>
                    <a:gd name="connsiteY3" fmla="*/ 30856 h 308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0855" h="30855">
                      <a:moveTo>
                        <a:pt x="0" y="0"/>
                      </a:moveTo>
                      <a:lnTo>
                        <a:pt x="30856" y="0"/>
                      </a:lnTo>
                      <a:lnTo>
                        <a:pt x="30856" y="30856"/>
                      </a:lnTo>
                      <a:lnTo>
                        <a:pt x="0" y="30856"/>
                      </a:lnTo>
                      <a:close/>
                    </a:path>
                  </a:pathLst>
                </a:custGeom>
                <a:grpFill/>
                <a:ln w="1532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" name="任意多边形: 形状 39">
                  <a:extLst>
                    <a:ext uri="{FF2B5EF4-FFF2-40B4-BE49-F238E27FC236}">
                      <a16:creationId xmlns:a16="http://schemas.microsoft.com/office/drawing/2014/main" id="{F2426C35-0591-01AB-A6A3-02CA0304D5FF}"/>
                    </a:ext>
                  </a:extLst>
                </p:cNvPr>
                <p:cNvSpPr/>
                <p:nvPr/>
              </p:nvSpPr>
              <p:spPr>
                <a:xfrm>
                  <a:off x="1087952" y="4524086"/>
                  <a:ext cx="48615" cy="7479"/>
                </a:xfrm>
                <a:custGeom>
                  <a:avLst/>
                  <a:gdLst>
                    <a:gd name="connsiteX0" fmla="*/ 0 w 200562"/>
                    <a:gd name="connsiteY0" fmla="*/ 0 h 30855"/>
                    <a:gd name="connsiteX1" fmla="*/ 200563 w 200562"/>
                    <a:gd name="connsiteY1" fmla="*/ 0 h 30855"/>
                    <a:gd name="connsiteX2" fmla="*/ 200563 w 200562"/>
                    <a:gd name="connsiteY2" fmla="*/ 30856 h 30855"/>
                    <a:gd name="connsiteX3" fmla="*/ 0 w 200562"/>
                    <a:gd name="connsiteY3" fmla="*/ 30856 h 308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00562" h="30855">
                      <a:moveTo>
                        <a:pt x="0" y="0"/>
                      </a:moveTo>
                      <a:lnTo>
                        <a:pt x="200563" y="0"/>
                      </a:lnTo>
                      <a:lnTo>
                        <a:pt x="200563" y="30856"/>
                      </a:lnTo>
                      <a:lnTo>
                        <a:pt x="0" y="30856"/>
                      </a:lnTo>
                      <a:close/>
                    </a:path>
                  </a:pathLst>
                </a:custGeom>
                <a:grpFill/>
                <a:ln w="1532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" name="任意多边形: 形状 40">
                  <a:extLst>
                    <a:ext uri="{FF2B5EF4-FFF2-40B4-BE49-F238E27FC236}">
                      <a16:creationId xmlns:a16="http://schemas.microsoft.com/office/drawing/2014/main" id="{0ADF6214-DB13-9A62-95B7-DBB20A264996}"/>
                    </a:ext>
                  </a:extLst>
                </p:cNvPr>
                <p:cNvSpPr/>
                <p:nvPr/>
              </p:nvSpPr>
              <p:spPr>
                <a:xfrm>
                  <a:off x="1200142" y="4595140"/>
                  <a:ext cx="22438" cy="48615"/>
                </a:xfrm>
                <a:custGeom>
                  <a:avLst/>
                  <a:gdLst>
                    <a:gd name="connsiteX0" fmla="*/ 61712 w 92567"/>
                    <a:gd name="connsiteY0" fmla="*/ 169707 h 200562"/>
                    <a:gd name="connsiteX1" fmla="*/ 0 w 92567"/>
                    <a:gd name="connsiteY1" fmla="*/ 169707 h 200562"/>
                    <a:gd name="connsiteX2" fmla="*/ 0 w 92567"/>
                    <a:gd name="connsiteY2" fmla="*/ 200563 h 200562"/>
                    <a:gd name="connsiteX3" fmla="*/ 92567 w 92567"/>
                    <a:gd name="connsiteY3" fmla="*/ 200563 h 200562"/>
                    <a:gd name="connsiteX4" fmla="*/ 92567 w 92567"/>
                    <a:gd name="connsiteY4" fmla="*/ 0 h 200562"/>
                    <a:gd name="connsiteX5" fmla="*/ 61712 w 92567"/>
                    <a:gd name="connsiteY5" fmla="*/ 0 h 2005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92567" h="200562">
                      <a:moveTo>
                        <a:pt x="61712" y="169707"/>
                      </a:moveTo>
                      <a:lnTo>
                        <a:pt x="0" y="169707"/>
                      </a:lnTo>
                      <a:lnTo>
                        <a:pt x="0" y="200563"/>
                      </a:lnTo>
                      <a:lnTo>
                        <a:pt x="92567" y="200563"/>
                      </a:lnTo>
                      <a:lnTo>
                        <a:pt x="92567" y="0"/>
                      </a:lnTo>
                      <a:lnTo>
                        <a:pt x="61712" y="0"/>
                      </a:lnTo>
                      <a:close/>
                    </a:path>
                  </a:pathLst>
                </a:custGeom>
                <a:grpFill/>
                <a:ln w="1532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" name="任意多边形: 形状 41">
                  <a:extLst>
                    <a:ext uri="{FF2B5EF4-FFF2-40B4-BE49-F238E27FC236}">
                      <a16:creationId xmlns:a16="http://schemas.microsoft.com/office/drawing/2014/main" id="{D4B13708-CCEA-5895-DEB7-86B024CFFDD9}"/>
                    </a:ext>
                  </a:extLst>
                </p:cNvPr>
                <p:cNvSpPr/>
                <p:nvPr/>
              </p:nvSpPr>
              <p:spPr>
                <a:xfrm>
                  <a:off x="1215101" y="4580181"/>
                  <a:ext cx="7479" cy="7479"/>
                </a:xfrm>
                <a:custGeom>
                  <a:avLst/>
                  <a:gdLst>
                    <a:gd name="connsiteX0" fmla="*/ 0 w 30855"/>
                    <a:gd name="connsiteY0" fmla="*/ 0 h 30855"/>
                    <a:gd name="connsiteX1" fmla="*/ 30856 w 30855"/>
                    <a:gd name="connsiteY1" fmla="*/ 0 h 30855"/>
                    <a:gd name="connsiteX2" fmla="*/ 30856 w 30855"/>
                    <a:gd name="connsiteY2" fmla="*/ 30856 h 30855"/>
                    <a:gd name="connsiteX3" fmla="*/ 0 w 30855"/>
                    <a:gd name="connsiteY3" fmla="*/ 30856 h 308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0855" h="30855">
                      <a:moveTo>
                        <a:pt x="0" y="0"/>
                      </a:moveTo>
                      <a:lnTo>
                        <a:pt x="30856" y="0"/>
                      </a:lnTo>
                      <a:lnTo>
                        <a:pt x="30856" y="30856"/>
                      </a:lnTo>
                      <a:lnTo>
                        <a:pt x="0" y="30856"/>
                      </a:lnTo>
                      <a:close/>
                    </a:path>
                  </a:pathLst>
                </a:custGeom>
                <a:grpFill/>
                <a:ln w="1532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" name="任意多边形: 形状 42">
                  <a:extLst>
                    <a:ext uri="{FF2B5EF4-FFF2-40B4-BE49-F238E27FC236}">
                      <a16:creationId xmlns:a16="http://schemas.microsoft.com/office/drawing/2014/main" id="{F1ED47C7-AA12-0B4F-7865-6B80EA5F9436}"/>
                    </a:ext>
                  </a:extLst>
                </p:cNvPr>
                <p:cNvSpPr/>
                <p:nvPr/>
              </p:nvSpPr>
              <p:spPr>
                <a:xfrm>
                  <a:off x="1215101" y="4565223"/>
                  <a:ext cx="7479" cy="7479"/>
                </a:xfrm>
                <a:custGeom>
                  <a:avLst/>
                  <a:gdLst>
                    <a:gd name="connsiteX0" fmla="*/ 0 w 30855"/>
                    <a:gd name="connsiteY0" fmla="*/ 0 h 30855"/>
                    <a:gd name="connsiteX1" fmla="*/ 30856 w 30855"/>
                    <a:gd name="connsiteY1" fmla="*/ 0 h 30855"/>
                    <a:gd name="connsiteX2" fmla="*/ 30856 w 30855"/>
                    <a:gd name="connsiteY2" fmla="*/ 30856 h 30855"/>
                    <a:gd name="connsiteX3" fmla="*/ 0 w 30855"/>
                    <a:gd name="connsiteY3" fmla="*/ 30856 h 308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0855" h="30855">
                      <a:moveTo>
                        <a:pt x="0" y="0"/>
                      </a:moveTo>
                      <a:lnTo>
                        <a:pt x="30856" y="0"/>
                      </a:lnTo>
                      <a:lnTo>
                        <a:pt x="30856" y="30856"/>
                      </a:lnTo>
                      <a:lnTo>
                        <a:pt x="0" y="30856"/>
                      </a:lnTo>
                      <a:close/>
                    </a:path>
                  </a:pathLst>
                </a:custGeom>
                <a:grpFill/>
                <a:ln w="1532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" name="任意多边形: 形状 43">
                  <a:extLst>
                    <a:ext uri="{FF2B5EF4-FFF2-40B4-BE49-F238E27FC236}">
                      <a16:creationId xmlns:a16="http://schemas.microsoft.com/office/drawing/2014/main" id="{206C09DB-B2EA-4221-4AE0-465B77A86FD6}"/>
                    </a:ext>
                  </a:extLst>
                </p:cNvPr>
                <p:cNvSpPr/>
                <p:nvPr/>
              </p:nvSpPr>
              <p:spPr>
                <a:xfrm>
                  <a:off x="1058035" y="4666193"/>
                  <a:ext cx="7479" cy="7479"/>
                </a:xfrm>
                <a:custGeom>
                  <a:avLst/>
                  <a:gdLst>
                    <a:gd name="connsiteX0" fmla="*/ 0 w 30855"/>
                    <a:gd name="connsiteY0" fmla="*/ 0 h 30855"/>
                    <a:gd name="connsiteX1" fmla="*/ 30856 w 30855"/>
                    <a:gd name="connsiteY1" fmla="*/ 0 h 30855"/>
                    <a:gd name="connsiteX2" fmla="*/ 30856 w 30855"/>
                    <a:gd name="connsiteY2" fmla="*/ 30856 h 30855"/>
                    <a:gd name="connsiteX3" fmla="*/ 0 w 30855"/>
                    <a:gd name="connsiteY3" fmla="*/ 30856 h 308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0855" h="30855">
                      <a:moveTo>
                        <a:pt x="0" y="0"/>
                      </a:moveTo>
                      <a:lnTo>
                        <a:pt x="30856" y="0"/>
                      </a:lnTo>
                      <a:lnTo>
                        <a:pt x="30856" y="30856"/>
                      </a:lnTo>
                      <a:lnTo>
                        <a:pt x="0" y="30856"/>
                      </a:lnTo>
                      <a:close/>
                    </a:path>
                  </a:pathLst>
                </a:custGeom>
                <a:grpFill/>
                <a:ln w="1532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" name="任意多边形: 形状 44">
                  <a:extLst>
                    <a:ext uri="{FF2B5EF4-FFF2-40B4-BE49-F238E27FC236}">
                      <a16:creationId xmlns:a16="http://schemas.microsoft.com/office/drawing/2014/main" id="{A8B8DE14-2774-1712-EF45-3A804713B181}"/>
                    </a:ext>
                  </a:extLst>
                </p:cNvPr>
                <p:cNvSpPr/>
                <p:nvPr/>
              </p:nvSpPr>
              <p:spPr>
                <a:xfrm>
                  <a:off x="1058035" y="4651235"/>
                  <a:ext cx="7479" cy="7479"/>
                </a:xfrm>
                <a:custGeom>
                  <a:avLst/>
                  <a:gdLst>
                    <a:gd name="connsiteX0" fmla="*/ 0 w 30855"/>
                    <a:gd name="connsiteY0" fmla="*/ 0 h 30855"/>
                    <a:gd name="connsiteX1" fmla="*/ 30856 w 30855"/>
                    <a:gd name="connsiteY1" fmla="*/ 0 h 30855"/>
                    <a:gd name="connsiteX2" fmla="*/ 30856 w 30855"/>
                    <a:gd name="connsiteY2" fmla="*/ 30856 h 30855"/>
                    <a:gd name="connsiteX3" fmla="*/ 0 w 30855"/>
                    <a:gd name="connsiteY3" fmla="*/ 30856 h 308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0855" h="30855">
                      <a:moveTo>
                        <a:pt x="0" y="0"/>
                      </a:moveTo>
                      <a:lnTo>
                        <a:pt x="30856" y="0"/>
                      </a:lnTo>
                      <a:lnTo>
                        <a:pt x="30856" y="30856"/>
                      </a:lnTo>
                      <a:lnTo>
                        <a:pt x="0" y="30856"/>
                      </a:lnTo>
                      <a:close/>
                    </a:path>
                  </a:pathLst>
                </a:custGeom>
                <a:grpFill/>
                <a:ln w="1532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" name="任意多边形: 形状 45">
                  <a:extLst>
                    <a:ext uri="{FF2B5EF4-FFF2-40B4-BE49-F238E27FC236}">
                      <a16:creationId xmlns:a16="http://schemas.microsoft.com/office/drawing/2014/main" id="{8302C6B3-9D8F-3535-26B4-A79BFF004521}"/>
                    </a:ext>
                  </a:extLst>
                </p:cNvPr>
                <p:cNvSpPr/>
                <p:nvPr/>
              </p:nvSpPr>
              <p:spPr>
                <a:xfrm>
                  <a:off x="1058035" y="4636276"/>
                  <a:ext cx="7479" cy="7479"/>
                </a:xfrm>
                <a:custGeom>
                  <a:avLst/>
                  <a:gdLst>
                    <a:gd name="connsiteX0" fmla="*/ 0 w 30855"/>
                    <a:gd name="connsiteY0" fmla="*/ 0 h 30855"/>
                    <a:gd name="connsiteX1" fmla="*/ 30856 w 30855"/>
                    <a:gd name="connsiteY1" fmla="*/ 0 h 30855"/>
                    <a:gd name="connsiteX2" fmla="*/ 30856 w 30855"/>
                    <a:gd name="connsiteY2" fmla="*/ 30856 h 30855"/>
                    <a:gd name="connsiteX3" fmla="*/ 0 w 30855"/>
                    <a:gd name="connsiteY3" fmla="*/ 30856 h 308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0855" h="30855">
                      <a:moveTo>
                        <a:pt x="0" y="0"/>
                      </a:moveTo>
                      <a:lnTo>
                        <a:pt x="30856" y="0"/>
                      </a:lnTo>
                      <a:lnTo>
                        <a:pt x="30856" y="30856"/>
                      </a:lnTo>
                      <a:lnTo>
                        <a:pt x="0" y="30856"/>
                      </a:lnTo>
                      <a:close/>
                    </a:path>
                  </a:pathLst>
                </a:custGeom>
                <a:grpFill/>
                <a:ln w="1532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114" name="组合 113">
            <a:extLst>
              <a:ext uri="{FF2B5EF4-FFF2-40B4-BE49-F238E27FC236}">
                <a16:creationId xmlns:a16="http://schemas.microsoft.com/office/drawing/2014/main" id="{8BEABB89-A03E-1544-52B1-DDDA85F174F5}"/>
              </a:ext>
            </a:extLst>
          </p:cNvPr>
          <p:cNvGrpSpPr/>
          <p:nvPr/>
        </p:nvGrpSpPr>
        <p:grpSpPr>
          <a:xfrm>
            <a:off x="4567243" y="2146302"/>
            <a:ext cx="3057516" cy="3431454"/>
            <a:chOff x="4327516" y="2330014"/>
            <a:chExt cx="3057516" cy="3431454"/>
          </a:xfrm>
        </p:grpSpPr>
        <p:grpSp>
          <p:nvGrpSpPr>
            <p:cNvPr id="79" name="组合 78">
              <a:extLst>
                <a:ext uri="{FF2B5EF4-FFF2-40B4-BE49-F238E27FC236}">
                  <a16:creationId xmlns:a16="http://schemas.microsoft.com/office/drawing/2014/main" id="{9451B70D-5CEB-DC85-F74B-C16EEE210BD7}"/>
                </a:ext>
              </a:extLst>
            </p:cNvPr>
            <p:cNvGrpSpPr/>
            <p:nvPr/>
          </p:nvGrpSpPr>
          <p:grpSpPr>
            <a:xfrm>
              <a:off x="4327516" y="2330014"/>
              <a:ext cx="3057516" cy="1799026"/>
              <a:chOff x="831578" y="2361844"/>
              <a:chExt cx="3057516" cy="1799026"/>
            </a:xfrm>
          </p:grpSpPr>
          <p:sp>
            <p:nvSpPr>
              <p:cNvPr id="96" name="矩形: 对角圆角 95">
                <a:extLst>
                  <a:ext uri="{FF2B5EF4-FFF2-40B4-BE49-F238E27FC236}">
                    <a16:creationId xmlns:a16="http://schemas.microsoft.com/office/drawing/2014/main" id="{9A119522-09CB-3F83-25F6-C5E65DC1292B}"/>
                  </a:ext>
                </a:extLst>
              </p:cNvPr>
              <p:cNvSpPr/>
              <p:nvPr/>
            </p:nvSpPr>
            <p:spPr>
              <a:xfrm>
                <a:off x="1145893" y="2469237"/>
                <a:ext cx="2743201" cy="1691633"/>
              </a:xfrm>
              <a:prstGeom prst="round2DiagRect">
                <a:avLst>
                  <a:gd name="adj1" fmla="val 50000"/>
                  <a:gd name="adj2" fmla="val 0"/>
                </a:avLst>
              </a:prstGeom>
              <a:noFill/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7" name="矩形: 对角圆角 96">
                <a:extLst>
                  <a:ext uri="{FF2B5EF4-FFF2-40B4-BE49-F238E27FC236}">
                    <a16:creationId xmlns:a16="http://schemas.microsoft.com/office/drawing/2014/main" id="{2A514A6E-F5D1-A203-FA80-57821E367CA6}"/>
                  </a:ext>
                </a:extLst>
              </p:cNvPr>
              <p:cNvSpPr/>
              <p:nvPr/>
            </p:nvSpPr>
            <p:spPr>
              <a:xfrm>
                <a:off x="831578" y="2361844"/>
                <a:ext cx="2918508" cy="1691633"/>
              </a:xfrm>
              <a:prstGeom prst="round2DiagRect">
                <a:avLst>
                  <a:gd name="adj1" fmla="val 50000"/>
                  <a:gd name="adj2" fmla="val 0"/>
                </a:avLst>
              </a:prstGeom>
              <a:blipFill dpi="0" rotWithShape="1">
                <a:blip r:embed="rId9"/>
                <a:srcRect/>
                <a:tile tx="0" ty="0" sx="100000" sy="100000" flip="none" algn="ctr"/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80" name="文本框 79">
              <a:extLst>
                <a:ext uri="{FF2B5EF4-FFF2-40B4-BE49-F238E27FC236}">
                  <a16:creationId xmlns:a16="http://schemas.microsoft.com/office/drawing/2014/main" id="{A681DFF2-1226-52C4-8C51-C8428300D491}"/>
                </a:ext>
              </a:extLst>
            </p:cNvPr>
            <p:cNvSpPr txBox="1"/>
            <p:nvPr/>
          </p:nvSpPr>
          <p:spPr>
            <a:xfrm>
              <a:off x="4440847" y="4945411"/>
              <a:ext cx="2830854" cy="81605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342900" indent="-342900" algn="just">
                <a:lnSpc>
                  <a:spcPct val="130000"/>
                </a:lnSpc>
                <a:buFont typeface="Wingdings" panose="05000000000000000000" pitchFamily="2" charset="2"/>
                <a:buChar char="ü"/>
              </a:pPr>
              <a:r>
                <a:rPr lang="zh-CN" altLang="en-US" sz="1400" dirty="0">
                  <a:solidFill>
                    <a:schemeClr val="accent2">
                      <a:lumMod val="75000"/>
                    </a:schemeClr>
                  </a:solidFill>
                </a:rPr>
                <a:t>小问题</a:t>
              </a:r>
              <a:r>
                <a:rPr lang="en-US" altLang="zh-CN" sz="1400" dirty="0">
                  <a:solidFill>
                    <a:schemeClr val="accent2">
                      <a:lumMod val="75000"/>
                    </a:schemeClr>
                  </a:solidFill>
                </a:rPr>
                <a:t>12</a:t>
              </a:r>
              <a:r>
                <a:rPr lang="zh-CN" altLang="en-US" sz="1400" dirty="0">
                  <a:solidFill>
                    <a:schemeClr val="accent2">
                      <a:lumMod val="75000"/>
                    </a:schemeClr>
                  </a:solidFill>
                </a:rPr>
                <a:t>小时内予以解决，大问题在</a:t>
              </a:r>
              <a:r>
                <a:rPr lang="en-US" altLang="zh-CN" sz="1400" dirty="0">
                  <a:solidFill>
                    <a:schemeClr val="accent2">
                      <a:lumMod val="75000"/>
                    </a:schemeClr>
                  </a:solidFill>
                </a:rPr>
                <a:t>24</a:t>
              </a:r>
              <a:r>
                <a:rPr lang="zh-CN" altLang="en-US" sz="1400" dirty="0">
                  <a:solidFill>
                    <a:schemeClr val="accent2">
                      <a:lumMod val="75000"/>
                    </a:schemeClr>
                  </a:solidFill>
                </a:rPr>
                <a:t>小时内予以解决或答复</a:t>
              </a:r>
            </a:p>
            <a:p>
              <a:pPr marL="342900" indent="-342900" algn="just">
                <a:lnSpc>
                  <a:spcPct val="130000"/>
                </a:lnSpc>
                <a:buFont typeface="Wingdings" panose="05000000000000000000" pitchFamily="2" charset="2"/>
                <a:buChar char="ü"/>
              </a:pPr>
              <a:r>
                <a:rPr lang="zh-CN" altLang="en-US" sz="1400" dirty="0">
                  <a:solidFill>
                    <a:schemeClr val="accent2">
                      <a:lumMod val="75000"/>
                    </a:schemeClr>
                  </a:solidFill>
                </a:rPr>
                <a:t>保修期内，电话回访客户多次</a:t>
              </a:r>
            </a:p>
          </p:txBody>
        </p:sp>
        <p:sp>
          <p:nvSpPr>
            <p:cNvPr id="81" name="矩形: 圆角 80">
              <a:extLst>
                <a:ext uri="{FF2B5EF4-FFF2-40B4-BE49-F238E27FC236}">
                  <a16:creationId xmlns:a16="http://schemas.microsoft.com/office/drawing/2014/main" id="{0D8AB92F-4D07-704B-3F6B-AB98049D756B}"/>
                </a:ext>
              </a:extLst>
            </p:cNvPr>
            <p:cNvSpPr/>
            <p:nvPr/>
          </p:nvSpPr>
          <p:spPr>
            <a:xfrm>
              <a:off x="4327516" y="4385620"/>
              <a:ext cx="3057516" cy="437416"/>
            </a:xfrm>
            <a:prstGeom prst="roundRect">
              <a:avLst>
                <a:gd name="adj" fmla="val 50000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113" name="组合 112">
              <a:extLst>
                <a:ext uri="{FF2B5EF4-FFF2-40B4-BE49-F238E27FC236}">
                  <a16:creationId xmlns:a16="http://schemas.microsoft.com/office/drawing/2014/main" id="{3D6587DC-0E17-1E54-6874-F7140752D249}"/>
                </a:ext>
              </a:extLst>
            </p:cNvPr>
            <p:cNvGrpSpPr/>
            <p:nvPr/>
          </p:nvGrpSpPr>
          <p:grpSpPr>
            <a:xfrm>
              <a:off x="5043309" y="4421554"/>
              <a:ext cx="2234433" cy="365549"/>
              <a:chOff x="4817757" y="4421554"/>
              <a:chExt cx="2234433" cy="365549"/>
            </a:xfrm>
          </p:grpSpPr>
          <p:sp>
            <p:nvSpPr>
              <p:cNvPr id="83" name="文本框 82">
                <a:extLst>
                  <a:ext uri="{FF2B5EF4-FFF2-40B4-BE49-F238E27FC236}">
                    <a16:creationId xmlns:a16="http://schemas.microsoft.com/office/drawing/2014/main" id="{EEAF7B24-8067-5302-BC98-7E0198C820D3}"/>
                  </a:ext>
                </a:extLst>
              </p:cNvPr>
              <p:cNvSpPr txBox="1"/>
              <p:nvPr/>
            </p:nvSpPr>
            <p:spPr>
              <a:xfrm>
                <a:off x="5183869" y="4421554"/>
                <a:ext cx="1868321" cy="36554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2000" dirty="0">
                    <a:solidFill>
                      <a:schemeClr val="bg1"/>
                    </a:solidFill>
                    <a:latin typeface="+mj-ea"/>
                    <a:ea typeface="+mj-ea"/>
                  </a:rPr>
                  <a:t>优质化服务</a:t>
                </a:r>
              </a:p>
            </p:txBody>
          </p:sp>
          <p:grpSp>
            <p:nvGrpSpPr>
              <p:cNvPr id="98" name="图形 34">
                <a:extLst>
                  <a:ext uri="{FF2B5EF4-FFF2-40B4-BE49-F238E27FC236}">
                    <a16:creationId xmlns:a16="http://schemas.microsoft.com/office/drawing/2014/main" id="{F586195A-326F-FE84-A307-258D49F71272}"/>
                  </a:ext>
                </a:extLst>
              </p:cNvPr>
              <p:cNvGrpSpPr/>
              <p:nvPr/>
            </p:nvGrpSpPr>
            <p:grpSpPr>
              <a:xfrm>
                <a:off x="4817757" y="4493864"/>
                <a:ext cx="264429" cy="264429"/>
                <a:chOff x="781529" y="3618820"/>
                <a:chExt cx="1020698" cy="1020698"/>
              </a:xfrm>
              <a:solidFill>
                <a:schemeClr val="bg1"/>
              </a:solidFill>
            </p:grpSpPr>
            <p:sp>
              <p:nvSpPr>
                <p:cNvPr id="99" name="任意多边形: 形状 98">
                  <a:extLst>
                    <a:ext uri="{FF2B5EF4-FFF2-40B4-BE49-F238E27FC236}">
                      <a16:creationId xmlns:a16="http://schemas.microsoft.com/office/drawing/2014/main" id="{AF297CBA-9EFF-85A1-4967-71FA8DA0C8D5}"/>
                    </a:ext>
                  </a:extLst>
                </p:cNvPr>
                <p:cNvSpPr/>
                <p:nvPr/>
              </p:nvSpPr>
              <p:spPr>
                <a:xfrm>
                  <a:off x="1308340" y="4178557"/>
                  <a:ext cx="493886" cy="460960"/>
                </a:xfrm>
                <a:custGeom>
                  <a:avLst/>
                  <a:gdLst>
                    <a:gd name="connsiteX0" fmla="*/ 453188 w 493886"/>
                    <a:gd name="connsiteY0" fmla="*/ 49389 h 460960"/>
                    <a:gd name="connsiteX1" fmla="*/ 428035 w 493886"/>
                    <a:gd name="connsiteY1" fmla="*/ 58231 h 460960"/>
                    <a:gd name="connsiteX2" fmla="*/ 428035 w 493886"/>
                    <a:gd name="connsiteY2" fmla="*/ 41157 h 460960"/>
                    <a:gd name="connsiteX3" fmla="*/ 386877 w 493886"/>
                    <a:gd name="connsiteY3" fmla="*/ 0 h 460960"/>
                    <a:gd name="connsiteX4" fmla="*/ 345720 w 493886"/>
                    <a:gd name="connsiteY4" fmla="*/ 41157 h 460960"/>
                    <a:gd name="connsiteX5" fmla="*/ 331614 w 493886"/>
                    <a:gd name="connsiteY5" fmla="*/ 114421 h 460960"/>
                    <a:gd name="connsiteX6" fmla="*/ 314346 w 493886"/>
                    <a:gd name="connsiteY6" fmla="*/ 157603 h 460960"/>
                    <a:gd name="connsiteX7" fmla="*/ 294194 w 493886"/>
                    <a:gd name="connsiteY7" fmla="*/ 164629 h 460960"/>
                    <a:gd name="connsiteX8" fmla="*/ 248359 w 493886"/>
                    <a:gd name="connsiteY8" fmla="*/ 164629 h 460960"/>
                    <a:gd name="connsiteX9" fmla="*/ 227288 w 493886"/>
                    <a:gd name="connsiteY9" fmla="*/ 156992 h 460960"/>
                    <a:gd name="connsiteX10" fmla="*/ 212145 w 493886"/>
                    <a:gd name="connsiteY10" fmla="*/ 144363 h 460960"/>
                    <a:gd name="connsiteX11" fmla="*/ 268672 w 493886"/>
                    <a:gd name="connsiteY11" fmla="*/ 121165 h 460960"/>
                    <a:gd name="connsiteX12" fmla="*/ 296332 w 493886"/>
                    <a:gd name="connsiteY12" fmla="*/ 79911 h 460960"/>
                    <a:gd name="connsiteX13" fmla="*/ 296332 w 493886"/>
                    <a:gd name="connsiteY13" fmla="*/ 77540 h 460960"/>
                    <a:gd name="connsiteX14" fmla="*/ 251734 w 493886"/>
                    <a:gd name="connsiteY14" fmla="*/ 32926 h 460960"/>
                    <a:gd name="connsiteX15" fmla="*/ 236983 w 493886"/>
                    <a:gd name="connsiteY15" fmla="*/ 35410 h 460960"/>
                    <a:gd name="connsiteX16" fmla="*/ 92476 w 493886"/>
                    <a:gd name="connsiteY16" fmla="*/ 86004 h 460960"/>
                    <a:gd name="connsiteX17" fmla="*/ 59445 w 493886"/>
                    <a:gd name="connsiteY17" fmla="*/ 111631 h 460960"/>
                    <a:gd name="connsiteX18" fmla="*/ 11061 w 493886"/>
                    <a:gd name="connsiteY18" fmla="*/ 184203 h 460960"/>
                    <a:gd name="connsiteX19" fmla="*/ 0 w 493886"/>
                    <a:gd name="connsiteY19" fmla="*/ 220738 h 460960"/>
                    <a:gd name="connsiteX20" fmla="*/ 0 w 493886"/>
                    <a:gd name="connsiteY20" fmla="*/ 460960 h 460960"/>
                    <a:gd name="connsiteX21" fmla="*/ 32926 w 493886"/>
                    <a:gd name="connsiteY21" fmla="*/ 460960 h 460960"/>
                    <a:gd name="connsiteX22" fmla="*/ 32926 w 493886"/>
                    <a:gd name="connsiteY22" fmla="*/ 370415 h 460960"/>
                    <a:gd name="connsiteX23" fmla="*/ 115240 w 493886"/>
                    <a:gd name="connsiteY23" fmla="*/ 370415 h 460960"/>
                    <a:gd name="connsiteX24" fmla="*/ 115240 w 493886"/>
                    <a:gd name="connsiteY24" fmla="*/ 460960 h 460960"/>
                    <a:gd name="connsiteX25" fmla="*/ 148166 w 493886"/>
                    <a:gd name="connsiteY25" fmla="*/ 460960 h 460960"/>
                    <a:gd name="connsiteX26" fmla="*/ 148166 w 493886"/>
                    <a:gd name="connsiteY26" fmla="*/ 356621 h 460960"/>
                    <a:gd name="connsiteX27" fmla="*/ 165240 w 493886"/>
                    <a:gd name="connsiteY27" fmla="*/ 305399 h 460960"/>
                    <a:gd name="connsiteX28" fmla="*/ 212089 w 493886"/>
                    <a:gd name="connsiteY28" fmla="*/ 271621 h 460960"/>
                    <a:gd name="connsiteX29" fmla="*/ 316155 w 493886"/>
                    <a:gd name="connsiteY29" fmla="*/ 271621 h 460960"/>
                    <a:gd name="connsiteX30" fmla="*/ 377673 w 493886"/>
                    <a:gd name="connsiteY30" fmla="*/ 243978 h 460960"/>
                    <a:gd name="connsiteX31" fmla="*/ 483630 w 493886"/>
                    <a:gd name="connsiteY31" fmla="*/ 124805 h 460960"/>
                    <a:gd name="connsiteX32" fmla="*/ 493886 w 493886"/>
                    <a:gd name="connsiteY32" fmla="*/ 97789 h 460960"/>
                    <a:gd name="connsiteX33" fmla="*/ 493886 w 493886"/>
                    <a:gd name="connsiteY33" fmla="*/ 90072 h 460960"/>
                    <a:gd name="connsiteX34" fmla="*/ 453188 w 493886"/>
                    <a:gd name="connsiteY34" fmla="*/ 49389 h 460960"/>
                    <a:gd name="connsiteX35" fmla="*/ 386877 w 493886"/>
                    <a:gd name="connsiteY35" fmla="*/ 32926 h 460960"/>
                    <a:gd name="connsiteX36" fmla="*/ 395109 w 493886"/>
                    <a:gd name="connsiteY36" fmla="*/ 41157 h 460960"/>
                    <a:gd name="connsiteX37" fmla="*/ 395109 w 493886"/>
                    <a:gd name="connsiteY37" fmla="*/ 86920 h 460960"/>
                    <a:gd name="connsiteX38" fmla="*/ 367569 w 493886"/>
                    <a:gd name="connsiteY38" fmla="*/ 111108 h 460960"/>
                    <a:gd name="connsiteX39" fmla="*/ 378646 w 493886"/>
                    <a:gd name="connsiteY39" fmla="*/ 41157 h 460960"/>
                    <a:gd name="connsiteX40" fmla="*/ 386877 w 493886"/>
                    <a:gd name="connsiteY40" fmla="*/ 32926 h 460960"/>
                    <a:gd name="connsiteX41" fmla="*/ 460960 w 493886"/>
                    <a:gd name="connsiteY41" fmla="*/ 97789 h 460960"/>
                    <a:gd name="connsiteX42" fmla="*/ 458999 w 493886"/>
                    <a:gd name="connsiteY42" fmla="*/ 102940 h 460960"/>
                    <a:gd name="connsiteX43" fmla="*/ 353059 w 493886"/>
                    <a:gd name="connsiteY43" fmla="*/ 222121 h 460960"/>
                    <a:gd name="connsiteX44" fmla="*/ 316155 w 493886"/>
                    <a:gd name="connsiteY44" fmla="*/ 238695 h 460960"/>
                    <a:gd name="connsiteX45" fmla="*/ 212089 w 493886"/>
                    <a:gd name="connsiteY45" fmla="*/ 238695 h 460960"/>
                    <a:gd name="connsiteX46" fmla="*/ 134010 w 493886"/>
                    <a:gd name="connsiteY46" fmla="*/ 294982 h 460960"/>
                    <a:gd name="connsiteX47" fmla="*/ 119846 w 493886"/>
                    <a:gd name="connsiteY47" fmla="*/ 337472 h 460960"/>
                    <a:gd name="connsiteX48" fmla="*/ 32926 w 493886"/>
                    <a:gd name="connsiteY48" fmla="*/ 337472 h 460960"/>
                    <a:gd name="connsiteX49" fmla="*/ 32926 w 493886"/>
                    <a:gd name="connsiteY49" fmla="*/ 220722 h 460960"/>
                    <a:gd name="connsiteX50" fmla="*/ 38457 w 493886"/>
                    <a:gd name="connsiteY50" fmla="*/ 202458 h 460960"/>
                    <a:gd name="connsiteX51" fmla="*/ 86840 w 493886"/>
                    <a:gd name="connsiteY51" fmla="*/ 129878 h 460960"/>
                    <a:gd name="connsiteX52" fmla="*/ 103352 w 493886"/>
                    <a:gd name="connsiteY52" fmla="*/ 117082 h 460960"/>
                    <a:gd name="connsiteX53" fmla="*/ 247851 w 493886"/>
                    <a:gd name="connsiteY53" fmla="*/ 66510 h 460960"/>
                    <a:gd name="connsiteX54" fmla="*/ 263406 w 493886"/>
                    <a:gd name="connsiteY54" fmla="*/ 77540 h 460960"/>
                    <a:gd name="connsiteX55" fmla="*/ 263406 w 493886"/>
                    <a:gd name="connsiteY55" fmla="*/ 79911 h 460960"/>
                    <a:gd name="connsiteX56" fmla="*/ 256162 w 493886"/>
                    <a:gd name="connsiteY56" fmla="*/ 90731 h 460960"/>
                    <a:gd name="connsiteX57" fmla="*/ 161141 w 493886"/>
                    <a:gd name="connsiteY57" fmla="*/ 129758 h 460960"/>
                    <a:gd name="connsiteX58" fmla="*/ 115257 w 493886"/>
                    <a:gd name="connsiteY58" fmla="*/ 192515 h 460960"/>
                    <a:gd name="connsiteX59" fmla="*/ 115257 w 493886"/>
                    <a:gd name="connsiteY59" fmla="*/ 205786 h 460960"/>
                    <a:gd name="connsiteX60" fmla="*/ 148182 w 493886"/>
                    <a:gd name="connsiteY60" fmla="*/ 205786 h 460960"/>
                    <a:gd name="connsiteX61" fmla="*/ 148182 w 493886"/>
                    <a:gd name="connsiteY61" fmla="*/ 192498 h 460960"/>
                    <a:gd name="connsiteX62" fmla="*/ 172387 w 493886"/>
                    <a:gd name="connsiteY62" fmla="*/ 160657 h 460960"/>
                    <a:gd name="connsiteX63" fmla="*/ 177667 w 493886"/>
                    <a:gd name="connsiteY63" fmla="*/ 158488 h 460960"/>
                    <a:gd name="connsiteX64" fmla="*/ 206195 w 493886"/>
                    <a:gd name="connsiteY64" fmla="*/ 182273 h 460960"/>
                    <a:gd name="connsiteX65" fmla="*/ 248359 w 493886"/>
                    <a:gd name="connsiteY65" fmla="*/ 197554 h 460960"/>
                    <a:gd name="connsiteX66" fmla="*/ 294194 w 493886"/>
                    <a:gd name="connsiteY66" fmla="*/ 197554 h 460960"/>
                    <a:gd name="connsiteX67" fmla="*/ 337633 w 493886"/>
                    <a:gd name="connsiteY67" fmla="*/ 181205 h 460960"/>
                    <a:gd name="connsiteX68" fmla="*/ 448251 w 493886"/>
                    <a:gd name="connsiteY68" fmla="*/ 84107 h 460960"/>
                    <a:gd name="connsiteX69" fmla="*/ 460960 w 493886"/>
                    <a:gd name="connsiteY69" fmla="*/ 90087 h 460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</a:cxnLst>
                  <a:rect l="l" t="t" r="r" b="b"/>
                  <a:pathLst>
                    <a:path w="493886" h="460960">
                      <a:moveTo>
                        <a:pt x="453188" y="49389"/>
                      </a:moveTo>
                      <a:cubicBezTo>
                        <a:pt x="444232" y="49389"/>
                        <a:pt x="435494" y="52467"/>
                        <a:pt x="428035" y="58231"/>
                      </a:cubicBezTo>
                      <a:lnTo>
                        <a:pt x="428035" y="41157"/>
                      </a:lnTo>
                      <a:cubicBezTo>
                        <a:pt x="428035" y="18457"/>
                        <a:pt x="409561" y="0"/>
                        <a:pt x="386877" y="0"/>
                      </a:cubicBezTo>
                      <a:cubicBezTo>
                        <a:pt x="364194" y="0"/>
                        <a:pt x="345720" y="18457"/>
                        <a:pt x="345720" y="41157"/>
                      </a:cubicBezTo>
                      <a:cubicBezTo>
                        <a:pt x="345720" y="66382"/>
                        <a:pt x="340963" y="91019"/>
                        <a:pt x="331614" y="114421"/>
                      </a:cubicBezTo>
                      <a:lnTo>
                        <a:pt x="314346" y="157603"/>
                      </a:lnTo>
                      <a:cubicBezTo>
                        <a:pt x="308582" y="162081"/>
                        <a:pt x="301532" y="164629"/>
                        <a:pt x="294194" y="164629"/>
                      </a:cubicBezTo>
                      <a:lnTo>
                        <a:pt x="248359" y="164629"/>
                      </a:lnTo>
                      <a:cubicBezTo>
                        <a:pt x="240673" y="164629"/>
                        <a:pt x="233197" y="161912"/>
                        <a:pt x="227288" y="156992"/>
                      </a:cubicBezTo>
                      <a:lnTo>
                        <a:pt x="212145" y="144363"/>
                      </a:lnTo>
                      <a:lnTo>
                        <a:pt x="268672" y="121165"/>
                      </a:lnTo>
                      <a:cubicBezTo>
                        <a:pt x="285464" y="114267"/>
                        <a:pt x="296332" y="98069"/>
                        <a:pt x="296332" y="79911"/>
                      </a:cubicBezTo>
                      <a:lnTo>
                        <a:pt x="296332" y="77540"/>
                      </a:lnTo>
                      <a:cubicBezTo>
                        <a:pt x="296332" y="52943"/>
                        <a:pt x="276331" y="32926"/>
                        <a:pt x="251734" y="32926"/>
                      </a:cubicBezTo>
                      <a:cubicBezTo>
                        <a:pt x="246694" y="32926"/>
                        <a:pt x="241743" y="33761"/>
                        <a:pt x="236983" y="35410"/>
                      </a:cubicBezTo>
                      <a:lnTo>
                        <a:pt x="92476" y="86004"/>
                      </a:lnTo>
                      <a:cubicBezTo>
                        <a:pt x="79034" y="90706"/>
                        <a:pt x="67298" y="99831"/>
                        <a:pt x="59445" y="111631"/>
                      </a:cubicBezTo>
                      <a:lnTo>
                        <a:pt x="11061" y="184203"/>
                      </a:lnTo>
                      <a:cubicBezTo>
                        <a:pt x="3817" y="195087"/>
                        <a:pt x="0" y="207700"/>
                        <a:pt x="0" y="220738"/>
                      </a:cubicBezTo>
                      <a:lnTo>
                        <a:pt x="0" y="460960"/>
                      </a:lnTo>
                      <a:lnTo>
                        <a:pt x="32926" y="460960"/>
                      </a:lnTo>
                      <a:lnTo>
                        <a:pt x="32926" y="370415"/>
                      </a:lnTo>
                      <a:lnTo>
                        <a:pt x="115240" y="370415"/>
                      </a:lnTo>
                      <a:lnTo>
                        <a:pt x="115240" y="460960"/>
                      </a:lnTo>
                      <a:lnTo>
                        <a:pt x="148166" y="460960"/>
                      </a:lnTo>
                      <a:lnTo>
                        <a:pt x="148166" y="356621"/>
                      </a:lnTo>
                      <a:lnTo>
                        <a:pt x="165240" y="305399"/>
                      </a:lnTo>
                      <a:cubicBezTo>
                        <a:pt x="171967" y="285190"/>
                        <a:pt x="190803" y="271621"/>
                        <a:pt x="212089" y="271621"/>
                      </a:cubicBezTo>
                      <a:lnTo>
                        <a:pt x="316155" y="271621"/>
                      </a:lnTo>
                      <a:cubicBezTo>
                        <a:pt x="339643" y="271621"/>
                        <a:pt x="362086" y="261564"/>
                        <a:pt x="377673" y="243978"/>
                      </a:cubicBezTo>
                      <a:lnTo>
                        <a:pt x="483630" y="124805"/>
                      </a:lnTo>
                      <a:cubicBezTo>
                        <a:pt x="490229" y="117362"/>
                        <a:pt x="493886" y="107764"/>
                        <a:pt x="493886" y="97789"/>
                      </a:cubicBezTo>
                      <a:lnTo>
                        <a:pt x="493886" y="90072"/>
                      </a:lnTo>
                      <a:cubicBezTo>
                        <a:pt x="493886" y="67627"/>
                        <a:pt x="475631" y="49389"/>
                        <a:pt x="453188" y="49389"/>
                      </a:cubicBezTo>
                      <a:close/>
                      <a:moveTo>
                        <a:pt x="386877" y="32926"/>
                      </a:moveTo>
                      <a:cubicBezTo>
                        <a:pt x="391419" y="32926"/>
                        <a:pt x="395109" y="36632"/>
                        <a:pt x="395109" y="41157"/>
                      </a:cubicBezTo>
                      <a:lnTo>
                        <a:pt x="395109" y="86920"/>
                      </a:lnTo>
                      <a:lnTo>
                        <a:pt x="367569" y="111108"/>
                      </a:lnTo>
                      <a:cubicBezTo>
                        <a:pt x="374796" y="88504"/>
                        <a:pt x="378646" y="65080"/>
                        <a:pt x="378646" y="41157"/>
                      </a:cubicBezTo>
                      <a:cubicBezTo>
                        <a:pt x="378646" y="36632"/>
                        <a:pt x="382336" y="32926"/>
                        <a:pt x="386877" y="32926"/>
                      </a:cubicBezTo>
                      <a:close/>
                      <a:moveTo>
                        <a:pt x="460960" y="97789"/>
                      </a:moveTo>
                      <a:cubicBezTo>
                        <a:pt x="460960" y="99685"/>
                        <a:pt x="460269" y="101527"/>
                        <a:pt x="458999" y="102940"/>
                      </a:cubicBezTo>
                      <a:lnTo>
                        <a:pt x="353059" y="222121"/>
                      </a:lnTo>
                      <a:cubicBezTo>
                        <a:pt x="343695" y="232651"/>
                        <a:pt x="330245" y="238695"/>
                        <a:pt x="316155" y="238695"/>
                      </a:cubicBezTo>
                      <a:lnTo>
                        <a:pt x="212089" y="238695"/>
                      </a:lnTo>
                      <a:cubicBezTo>
                        <a:pt x="176614" y="238695"/>
                        <a:pt x="145215" y="261315"/>
                        <a:pt x="134010" y="294982"/>
                      </a:cubicBezTo>
                      <a:lnTo>
                        <a:pt x="119846" y="337472"/>
                      </a:lnTo>
                      <a:lnTo>
                        <a:pt x="32926" y="337472"/>
                      </a:lnTo>
                      <a:lnTo>
                        <a:pt x="32926" y="220722"/>
                      </a:lnTo>
                      <a:cubicBezTo>
                        <a:pt x="32926" y="214203"/>
                        <a:pt x="34840" y="207891"/>
                        <a:pt x="38457" y="202458"/>
                      </a:cubicBezTo>
                      <a:lnTo>
                        <a:pt x="86840" y="129878"/>
                      </a:lnTo>
                      <a:cubicBezTo>
                        <a:pt x="90778" y="123978"/>
                        <a:pt x="96639" y="119420"/>
                        <a:pt x="103352" y="117082"/>
                      </a:cubicBezTo>
                      <a:lnTo>
                        <a:pt x="247851" y="66510"/>
                      </a:lnTo>
                      <a:cubicBezTo>
                        <a:pt x="255142" y="63979"/>
                        <a:pt x="263406" y="69766"/>
                        <a:pt x="263406" y="77540"/>
                      </a:cubicBezTo>
                      <a:lnTo>
                        <a:pt x="263406" y="79911"/>
                      </a:lnTo>
                      <a:cubicBezTo>
                        <a:pt x="263406" y="84671"/>
                        <a:pt x="260560" y="88914"/>
                        <a:pt x="256162" y="90731"/>
                      </a:cubicBezTo>
                      <a:lnTo>
                        <a:pt x="161141" y="129758"/>
                      </a:lnTo>
                      <a:cubicBezTo>
                        <a:pt x="133697" y="138504"/>
                        <a:pt x="115257" y="163705"/>
                        <a:pt x="115257" y="192515"/>
                      </a:cubicBezTo>
                      <a:lnTo>
                        <a:pt x="115257" y="205786"/>
                      </a:lnTo>
                      <a:lnTo>
                        <a:pt x="148182" y="205786"/>
                      </a:lnTo>
                      <a:lnTo>
                        <a:pt x="148182" y="192498"/>
                      </a:lnTo>
                      <a:cubicBezTo>
                        <a:pt x="148182" y="178110"/>
                        <a:pt x="157402" y="165505"/>
                        <a:pt x="172387" y="160657"/>
                      </a:cubicBezTo>
                      <a:lnTo>
                        <a:pt x="177667" y="158488"/>
                      </a:lnTo>
                      <a:lnTo>
                        <a:pt x="206195" y="182273"/>
                      </a:lnTo>
                      <a:cubicBezTo>
                        <a:pt x="218020" y="192136"/>
                        <a:pt x="232980" y="197554"/>
                        <a:pt x="248359" y="197554"/>
                      </a:cubicBezTo>
                      <a:lnTo>
                        <a:pt x="294194" y="197554"/>
                      </a:lnTo>
                      <a:cubicBezTo>
                        <a:pt x="310189" y="197554"/>
                        <a:pt x="325615" y="191743"/>
                        <a:pt x="337633" y="181205"/>
                      </a:cubicBezTo>
                      <a:lnTo>
                        <a:pt x="448251" y="84107"/>
                      </a:lnTo>
                      <a:cubicBezTo>
                        <a:pt x="452994" y="80193"/>
                        <a:pt x="460960" y="84026"/>
                        <a:pt x="460960" y="90087"/>
                      </a:cubicBezTo>
                      <a:close/>
                    </a:path>
                  </a:pathLst>
                </a:custGeom>
                <a:grpFill/>
                <a:ln w="20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0" name="任意多边形: 形状 99">
                  <a:extLst>
                    <a:ext uri="{FF2B5EF4-FFF2-40B4-BE49-F238E27FC236}">
                      <a16:creationId xmlns:a16="http://schemas.microsoft.com/office/drawing/2014/main" id="{3AB12B66-9595-08E3-392E-FE320A737BBB}"/>
                    </a:ext>
                  </a:extLst>
                </p:cNvPr>
                <p:cNvSpPr/>
                <p:nvPr/>
              </p:nvSpPr>
              <p:spPr>
                <a:xfrm>
                  <a:off x="781529" y="4178557"/>
                  <a:ext cx="493886" cy="460960"/>
                </a:xfrm>
                <a:custGeom>
                  <a:avLst/>
                  <a:gdLst>
                    <a:gd name="connsiteX0" fmla="*/ 434457 w 493886"/>
                    <a:gd name="connsiteY0" fmla="*/ 111655 h 460960"/>
                    <a:gd name="connsiteX1" fmla="*/ 401412 w 493886"/>
                    <a:gd name="connsiteY1" fmla="*/ 85988 h 460960"/>
                    <a:gd name="connsiteX2" fmla="*/ 256903 w 493886"/>
                    <a:gd name="connsiteY2" fmla="*/ 35410 h 460960"/>
                    <a:gd name="connsiteX3" fmla="*/ 242152 w 493886"/>
                    <a:gd name="connsiteY3" fmla="*/ 32926 h 460960"/>
                    <a:gd name="connsiteX4" fmla="*/ 197554 w 493886"/>
                    <a:gd name="connsiteY4" fmla="*/ 77540 h 460960"/>
                    <a:gd name="connsiteX5" fmla="*/ 197554 w 493886"/>
                    <a:gd name="connsiteY5" fmla="*/ 79911 h 460960"/>
                    <a:gd name="connsiteX6" fmla="*/ 225231 w 493886"/>
                    <a:gd name="connsiteY6" fmla="*/ 121181 h 460960"/>
                    <a:gd name="connsiteX7" fmla="*/ 281783 w 493886"/>
                    <a:gd name="connsiteY7" fmla="*/ 144363 h 460960"/>
                    <a:gd name="connsiteX8" fmla="*/ 266598 w 493886"/>
                    <a:gd name="connsiteY8" fmla="*/ 157008 h 460960"/>
                    <a:gd name="connsiteX9" fmla="*/ 245529 w 493886"/>
                    <a:gd name="connsiteY9" fmla="*/ 164629 h 460960"/>
                    <a:gd name="connsiteX10" fmla="*/ 199693 w 493886"/>
                    <a:gd name="connsiteY10" fmla="*/ 164629 h 460960"/>
                    <a:gd name="connsiteX11" fmla="*/ 179540 w 493886"/>
                    <a:gd name="connsiteY11" fmla="*/ 157603 h 460960"/>
                    <a:gd name="connsiteX12" fmla="*/ 162273 w 493886"/>
                    <a:gd name="connsiteY12" fmla="*/ 114405 h 460960"/>
                    <a:gd name="connsiteX13" fmla="*/ 148166 w 493886"/>
                    <a:gd name="connsiteY13" fmla="*/ 41157 h 460960"/>
                    <a:gd name="connsiteX14" fmla="*/ 107009 w 493886"/>
                    <a:gd name="connsiteY14" fmla="*/ 0 h 460960"/>
                    <a:gd name="connsiteX15" fmla="*/ 65851 w 493886"/>
                    <a:gd name="connsiteY15" fmla="*/ 41157 h 460960"/>
                    <a:gd name="connsiteX16" fmla="*/ 65851 w 493886"/>
                    <a:gd name="connsiteY16" fmla="*/ 58182 h 460960"/>
                    <a:gd name="connsiteX17" fmla="*/ 40699 w 493886"/>
                    <a:gd name="connsiteY17" fmla="*/ 49389 h 460960"/>
                    <a:gd name="connsiteX18" fmla="*/ 0 w 493886"/>
                    <a:gd name="connsiteY18" fmla="*/ 90087 h 460960"/>
                    <a:gd name="connsiteX19" fmla="*/ 0 w 493886"/>
                    <a:gd name="connsiteY19" fmla="*/ 97804 h 460960"/>
                    <a:gd name="connsiteX20" fmla="*/ 10273 w 493886"/>
                    <a:gd name="connsiteY20" fmla="*/ 124838 h 460960"/>
                    <a:gd name="connsiteX21" fmla="*/ 116213 w 493886"/>
                    <a:gd name="connsiteY21" fmla="*/ 244009 h 460960"/>
                    <a:gd name="connsiteX22" fmla="*/ 177732 w 493886"/>
                    <a:gd name="connsiteY22" fmla="*/ 271654 h 460960"/>
                    <a:gd name="connsiteX23" fmla="*/ 281799 w 493886"/>
                    <a:gd name="connsiteY23" fmla="*/ 271654 h 460960"/>
                    <a:gd name="connsiteX24" fmla="*/ 328646 w 493886"/>
                    <a:gd name="connsiteY24" fmla="*/ 305440 h 460960"/>
                    <a:gd name="connsiteX25" fmla="*/ 345720 w 493886"/>
                    <a:gd name="connsiteY25" fmla="*/ 356621 h 460960"/>
                    <a:gd name="connsiteX26" fmla="*/ 345720 w 493886"/>
                    <a:gd name="connsiteY26" fmla="*/ 460960 h 460960"/>
                    <a:gd name="connsiteX27" fmla="*/ 378646 w 493886"/>
                    <a:gd name="connsiteY27" fmla="*/ 460960 h 460960"/>
                    <a:gd name="connsiteX28" fmla="*/ 378646 w 493886"/>
                    <a:gd name="connsiteY28" fmla="*/ 370415 h 460960"/>
                    <a:gd name="connsiteX29" fmla="*/ 460960 w 493886"/>
                    <a:gd name="connsiteY29" fmla="*/ 370415 h 460960"/>
                    <a:gd name="connsiteX30" fmla="*/ 460960 w 493886"/>
                    <a:gd name="connsiteY30" fmla="*/ 460960 h 460960"/>
                    <a:gd name="connsiteX31" fmla="*/ 493886 w 493886"/>
                    <a:gd name="connsiteY31" fmla="*/ 460960 h 460960"/>
                    <a:gd name="connsiteX32" fmla="*/ 493886 w 493886"/>
                    <a:gd name="connsiteY32" fmla="*/ 220738 h 460960"/>
                    <a:gd name="connsiteX33" fmla="*/ 482825 w 493886"/>
                    <a:gd name="connsiteY33" fmla="*/ 184203 h 460960"/>
                    <a:gd name="connsiteX34" fmla="*/ 107009 w 493886"/>
                    <a:gd name="connsiteY34" fmla="*/ 32926 h 460960"/>
                    <a:gd name="connsiteX35" fmla="*/ 115240 w 493886"/>
                    <a:gd name="connsiteY35" fmla="*/ 41157 h 460960"/>
                    <a:gd name="connsiteX36" fmla="*/ 126317 w 493886"/>
                    <a:gd name="connsiteY36" fmla="*/ 111124 h 460960"/>
                    <a:gd name="connsiteX37" fmla="*/ 98777 w 493886"/>
                    <a:gd name="connsiteY37" fmla="*/ 86936 h 460960"/>
                    <a:gd name="connsiteX38" fmla="*/ 98777 w 493886"/>
                    <a:gd name="connsiteY38" fmla="*/ 41157 h 460960"/>
                    <a:gd name="connsiteX39" fmla="*/ 107009 w 493886"/>
                    <a:gd name="connsiteY39" fmla="*/ 32926 h 460960"/>
                    <a:gd name="connsiteX40" fmla="*/ 281799 w 493886"/>
                    <a:gd name="connsiteY40" fmla="*/ 238712 h 460960"/>
                    <a:gd name="connsiteX41" fmla="*/ 177732 w 493886"/>
                    <a:gd name="connsiteY41" fmla="*/ 238712 h 460960"/>
                    <a:gd name="connsiteX42" fmla="*/ 140827 w 493886"/>
                    <a:gd name="connsiteY42" fmla="*/ 222136 h 460960"/>
                    <a:gd name="connsiteX43" fmla="*/ 34903 w 493886"/>
                    <a:gd name="connsiteY43" fmla="*/ 102957 h 460960"/>
                    <a:gd name="connsiteX44" fmla="*/ 32926 w 493886"/>
                    <a:gd name="connsiteY44" fmla="*/ 97789 h 460960"/>
                    <a:gd name="connsiteX45" fmla="*/ 32926 w 493886"/>
                    <a:gd name="connsiteY45" fmla="*/ 90072 h 460960"/>
                    <a:gd name="connsiteX46" fmla="*/ 40699 w 493886"/>
                    <a:gd name="connsiteY46" fmla="*/ 82314 h 460960"/>
                    <a:gd name="connsiteX47" fmla="*/ 45241 w 493886"/>
                    <a:gd name="connsiteY47" fmla="*/ 83761 h 460960"/>
                    <a:gd name="connsiteX48" fmla="*/ 156253 w 493886"/>
                    <a:gd name="connsiteY48" fmla="*/ 181205 h 460960"/>
                    <a:gd name="connsiteX49" fmla="*/ 199693 w 493886"/>
                    <a:gd name="connsiteY49" fmla="*/ 197554 h 460960"/>
                    <a:gd name="connsiteX50" fmla="*/ 245529 w 493886"/>
                    <a:gd name="connsiteY50" fmla="*/ 197554 h 460960"/>
                    <a:gd name="connsiteX51" fmla="*/ 287691 w 493886"/>
                    <a:gd name="connsiteY51" fmla="*/ 182297 h 460960"/>
                    <a:gd name="connsiteX52" fmla="*/ 316268 w 493886"/>
                    <a:gd name="connsiteY52" fmla="*/ 158472 h 460960"/>
                    <a:gd name="connsiteX53" fmla="*/ 322771 w 493886"/>
                    <a:gd name="connsiteY53" fmla="*/ 161141 h 460960"/>
                    <a:gd name="connsiteX54" fmla="*/ 345720 w 493886"/>
                    <a:gd name="connsiteY54" fmla="*/ 192498 h 460960"/>
                    <a:gd name="connsiteX55" fmla="*/ 345720 w 493886"/>
                    <a:gd name="connsiteY55" fmla="*/ 205786 h 460960"/>
                    <a:gd name="connsiteX56" fmla="*/ 378646 w 493886"/>
                    <a:gd name="connsiteY56" fmla="*/ 205786 h 460960"/>
                    <a:gd name="connsiteX57" fmla="*/ 378646 w 493886"/>
                    <a:gd name="connsiteY57" fmla="*/ 192498 h 460960"/>
                    <a:gd name="connsiteX58" fmla="*/ 334017 w 493886"/>
                    <a:gd name="connsiteY58" fmla="*/ 130223 h 460960"/>
                    <a:gd name="connsiteX59" fmla="*/ 237738 w 493886"/>
                    <a:gd name="connsiteY59" fmla="*/ 90731 h 460960"/>
                    <a:gd name="connsiteX60" fmla="*/ 230480 w 493886"/>
                    <a:gd name="connsiteY60" fmla="*/ 79911 h 460960"/>
                    <a:gd name="connsiteX61" fmla="*/ 230480 w 493886"/>
                    <a:gd name="connsiteY61" fmla="*/ 77540 h 460960"/>
                    <a:gd name="connsiteX62" fmla="*/ 246019 w 493886"/>
                    <a:gd name="connsiteY62" fmla="*/ 66510 h 460960"/>
                    <a:gd name="connsiteX63" fmla="*/ 390520 w 493886"/>
                    <a:gd name="connsiteY63" fmla="*/ 117065 h 460960"/>
                    <a:gd name="connsiteX64" fmla="*/ 407047 w 493886"/>
                    <a:gd name="connsiteY64" fmla="*/ 129894 h 460960"/>
                    <a:gd name="connsiteX65" fmla="*/ 455431 w 493886"/>
                    <a:gd name="connsiteY65" fmla="*/ 202458 h 460960"/>
                    <a:gd name="connsiteX66" fmla="*/ 460960 w 493886"/>
                    <a:gd name="connsiteY66" fmla="*/ 220722 h 460960"/>
                    <a:gd name="connsiteX67" fmla="*/ 460960 w 493886"/>
                    <a:gd name="connsiteY67" fmla="*/ 337489 h 460960"/>
                    <a:gd name="connsiteX68" fmla="*/ 374057 w 493886"/>
                    <a:gd name="connsiteY68" fmla="*/ 337489 h 460960"/>
                    <a:gd name="connsiteX69" fmla="*/ 359893 w 493886"/>
                    <a:gd name="connsiteY69" fmla="*/ 294998 h 460960"/>
                    <a:gd name="connsiteX70" fmla="*/ 281799 w 493886"/>
                    <a:gd name="connsiteY70" fmla="*/ 238712 h 460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</a:cxnLst>
                  <a:rect l="l" t="t" r="r" b="b"/>
                  <a:pathLst>
                    <a:path w="493886" h="460960">
                      <a:moveTo>
                        <a:pt x="434457" y="111655"/>
                      </a:moveTo>
                      <a:cubicBezTo>
                        <a:pt x="426588" y="99831"/>
                        <a:pt x="414868" y="90731"/>
                        <a:pt x="401412" y="85988"/>
                      </a:cubicBezTo>
                      <a:lnTo>
                        <a:pt x="256903" y="35410"/>
                      </a:lnTo>
                      <a:cubicBezTo>
                        <a:pt x="252143" y="33761"/>
                        <a:pt x="247192" y="32926"/>
                        <a:pt x="242152" y="32926"/>
                      </a:cubicBezTo>
                      <a:cubicBezTo>
                        <a:pt x="217555" y="32926"/>
                        <a:pt x="197554" y="52943"/>
                        <a:pt x="197554" y="77540"/>
                      </a:cubicBezTo>
                      <a:lnTo>
                        <a:pt x="197554" y="79911"/>
                      </a:lnTo>
                      <a:cubicBezTo>
                        <a:pt x="197554" y="98086"/>
                        <a:pt x="208422" y="114283"/>
                        <a:pt x="225231" y="121181"/>
                      </a:cubicBezTo>
                      <a:lnTo>
                        <a:pt x="281783" y="144363"/>
                      </a:lnTo>
                      <a:lnTo>
                        <a:pt x="266598" y="157008"/>
                      </a:lnTo>
                      <a:cubicBezTo>
                        <a:pt x="260690" y="161912"/>
                        <a:pt x="253213" y="164629"/>
                        <a:pt x="245529" y="164629"/>
                      </a:cubicBezTo>
                      <a:lnTo>
                        <a:pt x="199693" y="164629"/>
                      </a:lnTo>
                      <a:cubicBezTo>
                        <a:pt x="192354" y="164629"/>
                        <a:pt x="185304" y="162081"/>
                        <a:pt x="179540" y="157603"/>
                      </a:cubicBezTo>
                      <a:lnTo>
                        <a:pt x="162273" y="114405"/>
                      </a:lnTo>
                      <a:cubicBezTo>
                        <a:pt x="152925" y="91019"/>
                        <a:pt x="148166" y="66382"/>
                        <a:pt x="148166" y="41157"/>
                      </a:cubicBezTo>
                      <a:cubicBezTo>
                        <a:pt x="148166" y="18457"/>
                        <a:pt x="129693" y="0"/>
                        <a:pt x="107009" y="0"/>
                      </a:cubicBezTo>
                      <a:cubicBezTo>
                        <a:pt x="84324" y="0"/>
                        <a:pt x="65851" y="18457"/>
                        <a:pt x="65851" y="41157"/>
                      </a:cubicBezTo>
                      <a:lnTo>
                        <a:pt x="65851" y="58182"/>
                      </a:lnTo>
                      <a:cubicBezTo>
                        <a:pt x="58689" y="52547"/>
                        <a:pt x="49815" y="49389"/>
                        <a:pt x="40699" y="49389"/>
                      </a:cubicBezTo>
                      <a:cubicBezTo>
                        <a:pt x="18255" y="49389"/>
                        <a:pt x="0" y="67627"/>
                        <a:pt x="0" y="90087"/>
                      </a:cubicBezTo>
                      <a:lnTo>
                        <a:pt x="0" y="97804"/>
                      </a:lnTo>
                      <a:cubicBezTo>
                        <a:pt x="0" y="107764"/>
                        <a:pt x="3658" y="117362"/>
                        <a:pt x="10273" y="124838"/>
                      </a:cubicBezTo>
                      <a:lnTo>
                        <a:pt x="116213" y="244009"/>
                      </a:lnTo>
                      <a:cubicBezTo>
                        <a:pt x="131816" y="261581"/>
                        <a:pt x="154243" y="271654"/>
                        <a:pt x="177732" y="271654"/>
                      </a:cubicBezTo>
                      <a:lnTo>
                        <a:pt x="281799" y="271654"/>
                      </a:lnTo>
                      <a:cubicBezTo>
                        <a:pt x="303084" y="271654"/>
                        <a:pt x="321919" y="285223"/>
                        <a:pt x="328646" y="305440"/>
                      </a:cubicBezTo>
                      <a:lnTo>
                        <a:pt x="345720" y="356621"/>
                      </a:lnTo>
                      <a:lnTo>
                        <a:pt x="345720" y="460960"/>
                      </a:lnTo>
                      <a:lnTo>
                        <a:pt x="378646" y="460960"/>
                      </a:lnTo>
                      <a:lnTo>
                        <a:pt x="378646" y="370415"/>
                      </a:lnTo>
                      <a:lnTo>
                        <a:pt x="460960" y="370415"/>
                      </a:lnTo>
                      <a:lnTo>
                        <a:pt x="460960" y="460960"/>
                      </a:lnTo>
                      <a:lnTo>
                        <a:pt x="493886" y="460960"/>
                      </a:lnTo>
                      <a:lnTo>
                        <a:pt x="493886" y="220738"/>
                      </a:lnTo>
                      <a:cubicBezTo>
                        <a:pt x="493886" y="207700"/>
                        <a:pt x="490069" y="195071"/>
                        <a:pt x="482825" y="184203"/>
                      </a:cubicBezTo>
                      <a:close/>
                      <a:moveTo>
                        <a:pt x="107009" y="32926"/>
                      </a:moveTo>
                      <a:cubicBezTo>
                        <a:pt x="111550" y="32926"/>
                        <a:pt x="115240" y="36632"/>
                        <a:pt x="115240" y="41157"/>
                      </a:cubicBezTo>
                      <a:cubicBezTo>
                        <a:pt x="115240" y="65080"/>
                        <a:pt x="119091" y="88521"/>
                        <a:pt x="126317" y="111124"/>
                      </a:cubicBezTo>
                      <a:lnTo>
                        <a:pt x="98777" y="86936"/>
                      </a:lnTo>
                      <a:lnTo>
                        <a:pt x="98777" y="41157"/>
                      </a:lnTo>
                      <a:cubicBezTo>
                        <a:pt x="98777" y="36632"/>
                        <a:pt x="102467" y="32926"/>
                        <a:pt x="107009" y="32926"/>
                      </a:cubicBezTo>
                      <a:close/>
                      <a:moveTo>
                        <a:pt x="281799" y="238712"/>
                      </a:moveTo>
                      <a:lnTo>
                        <a:pt x="177732" y="238712"/>
                      </a:lnTo>
                      <a:cubicBezTo>
                        <a:pt x="163640" y="238712"/>
                        <a:pt x="150192" y="232668"/>
                        <a:pt x="140827" y="222136"/>
                      </a:cubicBezTo>
                      <a:lnTo>
                        <a:pt x="34903" y="102957"/>
                      </a:lnTo>
                      <a:cubicBezTo>
                        <a:pt x="33617" y="101527"/>
                        <a:pt x="32926" y="99701"/>
                        <a:pt x="32926" y="97789"/>
                      </a:cubicBezTo>
                      <a:lnTo>
                        <a:pt x="32926" y="90072"/>
                      </a:lnTo>
                      <a:cubicBezTo>
                        <a:pt x="32926" y="85802"/>
                        <a:pt x="36414" y="82314"/>
                        <a:pt x="40699" y="82314"/>
                      </a:cubicBezTo>
                      <a:cubicBezTo>
                        <a:pt x="42491" y="82314"/>
                        <a:pt x="44236" y="82942"/>
                        <a:pt x="45241" y="83761"/>
                      </a:cubicBezTo>
                      <a:lnTo>
                        <a:pt x="156253" y="181205"/>
                      </a:lnTo>
                      <a:cubicBezTo>
                        <a:pt x="168270" y="191743"/>
                        <a:pt x="183696" y="197554"/>
                        <a:pt x="199693" y="197554"/>
                      </a:cubicBezTo>
                      <a:lnTo>
                        <a:pt x="245529" y="197554"/>
                      </a:lnTo>
                      <a:cubicBezTo>
                        <a:pt x="260906" y="197554"/>
                        <a:pt x="275866" y="192136"/>
                        <a:pt x="287691" y="182297"/>
                      </a:cubicBezTo>
                      <a:lnTo>
                        <a:pt x="316268" y="158472"/>
                      </a:lnTo>
                      <a:lnTo>
                        <a:pt x="322771" y="161141"/>
                      </a:lnTo>
                      <a:cubicBezTo>
                        <a:pt x="336501" y="165522"/>
                        <a:pt x="345720" y="178110"/>
                        <a:pt x="345720" y="192498"/>
                      </a:cubicBezTo>
                      <a:lnTo>
                        <a:pt x="345720" y="205786"/>
                      </a:lnTo>
                      <a:lnTo>
                        <a:pt x="378646" y="205786"/>
                      </a:lnTo>
                      <a:lnTo>
                        <a:pt x="378646" y="192498"/>
                      </a:lnTo>
                      <a:cubicBezTo>
                        <a:pt x="378646" y="163705"/>
                        <a:pt x="360206" y="138504"/>
                        <a:pt x="334017" y="130223"/>
                      </a:cubicBezTo>
                      <a:lnTo>
                        <a:pt x="237738" y="90731"/>
                      </a:lnTo>
                      <a:cubicBezTo>
                        <a:pt x="233326" y="88897"/>
                        <a:pt x="230480" y="84671"/>
                        <a:pt x="230480" y="79911"/>
                      </a:cubicBezTo>
                      <a:lnTo>
                        <a:pt x="230480" y="77540"/>
                      </a:lnTo>
                      <a:cubicBezTo>
                        <a:pt x="230480" y="69766"/>
                        <a:pt x="238825" y="63995"/>
                        <a:pt x="246019" y="66510"/>
                      </a:cubicBezTo>
                      <a:lnTo>
                        <a:pt x="390520" y="117065"/>
                      </a:lnTo>
                      <a:cubicBezTo>
                        <a:pt x="397231" y="119436"/>
                        <a:pt x="403108" y="123978"/>
                        <a:pt x="407047" y="129894"/>
                      </a:cubicBezTo>
                      <a:lnTo>
                        <a:pt x="455431" y="202458"/>
                      </a:lnTo>
                      <a:cubicBezTo>
                        <a:pt x="459047" y="207891"/>
                        <a:pt x="460960" y="214219"/>
                        <a:pt x="460960" y="220722"/>
                      </a:cubicBezTo>
                      <a:lnTo>
                        <a:pt x="460960" y="337489"/>
                      </a:lnTo>
                      <a:lnTo>
                        <a:pt x="374057" y="337489"/>
                      </a:lnTo>
                      <a:lnTo>
                        <a:pt x="359893" y="294998"/>
                      </a:lnTo>
                      <a:cubicBezTo>
                        <a:pt x="348671" y="261332"/>
                        <a:pt x="317272" y="238712"/>
                        <a:pt x="281799" y="238712"/>
                      </a:cubicBezTo>
                      <a:close/>
                    </a:path>
                  </a:pathLst>
                </a:custGeom>
                <a:grpFill/>
                <a:ln w="20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1" name="任意多边形: 形状 100">
                  <a:extLst>
                    <a:ext uri="{FF2B5EF4-FFF2-40B4-BE49-F238E27FC236}">
                      <a16:creationId xmlns:a16="http://schemas.microsoft.com/office/drawing/2014/main" id="{D1BCFB01-55D4-515E-B20D-27A5D6C5E8AA}"/>
                    </a:ext>
                  </a:extLst>
                </p:cNvPr>
                <p:cNvSpPr/>
                <p:nvPr/>
              </p:nvSpPr>
              <p:spPr>
                <a:xfrm>
                  <a:off x="1220746" y="3725121"/>
                  <a:ext cx="142249" cy="135287"/>
                </a:xfrm>
                <a:custGeom>
                  <a:avLst/>
                  <a:gdLst>
                    <a:gd name="connsiteX0" fmla="*/ 71132 w 142249"/>
                    <a:gd name="connsiteY0" fmla="*/ 0 h 135287"/>
                    <a:gd name="connsiteX1" fmla="*/ 41816 w 142249"/>
                    <a:gd name="connsiteY1" fmla="*/ 34453 h 135287"/>
                    <a:gd name="connsiteX2" fmla="*/ 0 w 142249"/>
                    <a:gd name="connsiteY2" fmla="*/ 51695 h 135287"/>
                    <a:gd name="connsiteX3" fmla="*/ 23688 w 142249"/>
                    <a:gd name="connsiteY3" fmla="*/ 90216 h 135287"/>
                    <a:gd name="connsiteX4" fmla="*/ 27162 w 142249"/>
                    <a:gd name="connsiteY4" fmla="*/ 135287 h 135287"/>
                    <a:gd name="connsiteX5" fmla="*/ 71132 w 142249"/>
                    <a:gd name="connsiteY5" fmla="*/ 124652 h 135287"/>
                    <a:gd name="connsiteX6" fmla="*/ 115086 w 142249"/>
                    <a:gd name="connsiteY6" fmla="*/ 135287 h 135287"/>
                    <a:gd name="connsiteX7" fmla="*/ 118559 w 142249"/>
                    <a:gd name="connsiteY7" fmla="*/ 90216 h 135287"/>
                    <a:gd name="connsiteX8" fmla="*/ 142249 w 142249"/>
                    <a:gd name="connsiteY8" fmla="*/ 51695 h 135287"/>
                    <a:gd name="connsiteX9" fmla="*/ 100432 w 142249"/>
                    <a:gd name="connsiteY9" fmla="*/ 34453 h 135287"/>
                    <a:gd name="connsiteX10" fmla="*/ 86342 w 142249"/>
                    <a:gd name="connsiteY10" fmla="*/ 79726 h 135287"/>
                    <a:gd name="connsiteX11" fmla="*/ 85239 w 142249"/>
                    <a:gd name="connsiteY11" fmla="*/ 94203 h 135287"/>
                    <a:gd name="connsiteX12" fmla="*/ 71132 w 142249"/>
                    <a:gd name="connsiteY12" fmla="*/ 90779 h 135287"/>
                    <a:gd name="connsiteX13" fmla="*/ 57040 w 142249"/>
                    <a:gd name="connsiteY13" fmla="*/ 94203 h 135287"/>
                    <a:gd name="connsiteX14" fmla="*/ 55922 w 142249"/>
                    <a:gd name="connsiteY14" fmla="*/ 79726 h 135287"/>
                    <a:gd name="connsiteX15" fmla="*/ 48310 w 142249"/>
                    <a:gd name="connsiteY15" fmla="*/ 67379 h 135287"/>
                    <a:gd name="connsiteX16" fmla="*/ 61736 w 142249"/>
                    <a:gd name="connsiteY16" fmla="*/ 61848 h 135287"/>
                    <a:gd name="connsiteX17" fmla="*/ 71132 w 142249"/>
                    <a:gd name="connsiteY17" fmla="*/ 50803 h 135287"/>
                    <a:gd name="connsiteX18" fmla="*/ 80528 w 142249"/>
                    <a:gd name="connsiteY18" fmla="*/ 61848 h 135287"/>
                    <a:gd name="connsiteX19" fmla="*/ 93954 w 142249"/>
                    <a:gd name="connsiteY19" fmla="*/ 67379 h 1352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142249" h="135287">
                      <a:moveTo>
                        <a:pt x="71132" y="0"/>
                      </a:moveTo>
                      <a:lnTo>
                        <a:pt x="41816" y="34453"/>
                      </a:lnTo>
                      <a:lnTo>
                        <a:pt x="0" y="51695"/>
                      </a:lnTo>
                      <a:lnTo>
                        <a:pt x="23688" y="90216"/>
                      </a:lnTo>
                      <a:lnTo>
                        <a:pt x="27162" y="135287"/>
                      </a:lnTo>
                      <a:lnTo>
                        <a:pt x="71132" y="124652"/>
                      </a:lnTo>
                      <a:lnTo>
                        <a:pt x="115086" y="135287"/>
                      </a:lnTo>
                      <a:lnTo>
                        <a:pt x="118559" y="90216"/>
                      </a:lnTo>
                      <a:lnTo>
                        <a:pt x="142249" y="51695"/>
                      </a:lnTo>
                      <a:lnTo>
                        <a:pt x="100432" y="34453"/>
                      </a:lnTo>
                      <a:close/>
                      <a:moveTo>
                        <a:pt x="86342" y="79726"/>
                      </a:moveTo>
                      <a:lnTo>
                        <a:pt x="85239" y="94203"/>
                      </a:lnTo>
                      <a:lnTo>
                        <a:pt x="71132" y="90779"/>
                      </a:lnTo>
                      <a:lnTo>
                        <a:pt x="57040" y="94203"/>
                      </a:lnTo>
                      <a:lnTo>
                        <a:pt x="55922" y="79726"/>
                      </a:lnTo>
                      <a:lnTo>
                        <a:pt x="48310" y="67379"/>
                      </a:lnTo>
                      <a:lnTo>
                        <a:pt x="61736" y="61848"/>
                      </a:lnTo>
                      <a:lnTo>
                        <a:pt x="71132" y="50803"/>
                      </a:lnTo>
                      <a:lnTo>
                        <a:pt x="80528" y="61848"/>
                      </a:lnTo>
                      <a:lnTo>
                        <a:pt x="93954" y="67379"/>
                      </a:lnTo>
                      <a:close/>
                    </a:path>
                  </a:pathLst>
                </a:custGeom>
                <a:grpFill/>
                <a:ln w="20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2" name="任意多边形: 形状 101">
                  <a:extLst>
                    <a:ext uri="{FF2B5EF4-FFF2-40B4-BE49-F238E27FC236}">
                      <a16:creationId xmlns:a16="http://schemas.microsoft.com/office/drawing/2014/main" id="{611E2740-E87C-F79A-DF32-62D592473593}"/>
                    </a:ext>
                  </a:extLst>
                </p:cNvPr>
                <p:cNvSpPr/>
                <p:nvPr/>
              </p:nvSpPr>
              <p:spPr>
                <a:xfrm>
                  <a:off x="979083" y="3618820"/>
                  <a:ext cx="625589" cy="592663"/>
                </a:xfrm>
                <a:custGeom>
                  <a:avLst/>
                  <a:gdLst>
                    <a:gd name="connsiteX0" fmla="*/ 126077 w 625589"/>
                    <a:gd name="connsiteY0" fmla="*/ 249491 h 592663"/>
                    <a:gd name="connsiteX1" fmla="*/ 131703 w 625589"/>
                    <a:gd name="connsiteY1" fmla="*/ 263406 h 592663"/>
                    <a:gd name="connsiteX2" fmla="*/ 115240 w 625589"/>
                    <a:gd name="connsiteY2" fmla="*/ 279869 h 592663"/>
                    <a:gd name="connsiteX3" fmla="*/ 98777 w 625589"/>
                    <a:gd name="connsiteY3" fmla="*/ 263406 h 592663"/>
                    <a:gd name="connsiteX4" fmla="*/ 98777 w 625589"/>
                    <a:gd name="connsiteY4" fmla="*/ 246943 h 592663"/>
                    <a:gd name="connsiteX5" fmla="*/ 65851 w 625589"/>
                    <a:gd name="connsiteY5" fmla="*/ 246943 h 592663"/>
                    <a:gd name="connsiteX6" fmla="*/ 65851 w 625589"/>
                    <a:gd name="connsiteY6" fmla="*/ 263406 h 592663"/>
                    <a:gd name="connsiteX7" fmla="*/ 115240 w 625589"/>
                    <a:gd name="connsiteY7" fmla="*/ 312795 h 592663"/>
                    <a:gd name="connsiteX8" fmla="*/ 164629 w 625589"/>
                    <a:gd name="connsiteY8" fmla="*/ 261879 h 592663"/>
                    <a:gd name="connsiteX9" fmla="*/ 147773 w 625589"/>
                    <a:gd name="connsiteY9" fmla="*/ 224700 h 592663"/>
                    <a:gd name="connsiteX10" fmla="*/ 46639 w 625589"/>
                    <a:gd name="connsiteY10" fmla="*/ 136213 h 592663"/>
                    <a:gd name="connsiteX11" fmla="*/ 32926 w 625589"/>
                    <a:gd name="connsiteY11" fmla="*/ 106004 h 592663"/>
                    <a:gd name="connsiteX12" fmla="*/ 73079 w 625589"/>
                    <a:gd name="connsiteY12" fmla="*/ 65851 h 592663"/>
                    <a:gd name="connsiteX13" fmla="*/ 101590 w 625589"/>
                    <a:gd name="connsiteY13" fmla="*/ 65851 h 592663"/>
                    <a:gd name="connsiteX14" fmla="*/ 263406 w 625589"/>
                    <a:gd name="connsiteY14" fmla="*/ 321750 h 592663"/>
                    <a:gd name="connsiteX15" fmla="*/ 263406 w 625589"/>
                    <a:gd name="connsiteY15" fmla="*/ 493886 h 592663"/>
                    <a:gd name="connsiteX16" fmla="*/ 214017 w 625589"/>
                    <a:gd name="connsiteY16" fmla="*/ 493886 h 592663"/>
                    <a:gd name="connsiteX17" fmla="*/ 131703 w 625589"/>
                    <a:gd name="connsiteY17" fmla="*/ 576201 h 592663"/>
                    <a:gd name="connsiteX18" fmla="*/ 131703 w 625589"/>
                    <a:gd name="connsiteY18" fmla="*/ 592663 h 592663"/>
                    <a:gd name="connsiteX19" fmla="*/ 493886 w 625589"/>
                    <a:gd name="connsiteY19" fmla="*/ 592663 h 592663"/>
                    <a:gd name="connsiteX20" fmla="*/ 493886 w 625589"/>
                    <a:gd name="connsiteY20" fmla="*/ 576201 h 592663"/>
                    <a:gd name="connsiteX21" fmla="*/ 411572 w 625589"/>
                    <a:gd name="connsiteY21" fmla="*/ 493886 h 592663"/>
                    <a:gd name="connsiteX22" fmla="*/ 362183 w 625589"/>
                    <a:gd name="connsiteY22" fmla="*/ 493886 h 592663"/>
                    <a:gd name="connsiteX23" fmla="*/ 362183 w 625589"/>
                    <a:gd name="connsiteY23" fmla="*/ 321750 h 592663"/>
                    <a:gd name="connsiteX24" fmla="*/ 523999 w 625589"/>
                    <a:gd name="connsiteY24" fmla="*/ 65851 h 592663"/>
                    <a:gd name="connsiteX25" fmla="*/ 552510 w 625589"/>
                    <a:gd name="connsiteY25" fmla="*/ 65851 h 592663"/>
                    <a:gd name="connsiteX26" fmla="*/ 592663 w 625589"/>
                    <a:gd name="connsiteY26" fmla="*/ 106004 h 592663"/>
                    <a:gd name="connsiteX27" fmla="*/ 578950 w 625589"/>
                    <a:gd name="connsiteY27" fmla="*/ 136213 h 592663"/>
                    <a:gd name="connsiteX28" fmla="*/ 477816 w 625589"/>
                    <a:gd name="connsiteY28" fmla="*/ 224700 h 592663"/>
                    <a:gd name="connsiteX29" fmla="*/ 460960 w 625589"/>
                    <a:gd name="connsiteY29" fmla="*/ 263406 h 592663"/>
                    <a:gd name="connsiteX30" fmla="*/ 510349 w 625589"/>
                    <a:gd name="connsiteY30" fmla="*/ 312795 h 592663"/>
                    <a:gd name="connsiteX31" fmla="*/ 559738 w 625589"/>
                    <a:gd name="connsiteY31" fmla="*/ 263406 h 592663"/>
                    <a:gd name="connsiteX32" fmla="*/ 559738 w 625589"/>
                    <a:gd name="connsiteY32" fmla="*/ 246943 h 592663"/>
                    <a:gd name="connsiteX33" fmla="*/ 526812 w 625589"/>
                    <a:gd name="connsiteY33" fmla="*/ 246943 h 592663"/>
                    <a:gd name="connsiteX34" fmla="*/ 526812 w 625589"/>
                    <a:gd name="connsiteY34" fmla="*/ 263406 h 592663"/>
                    <a:gd name="connsiteX35" fmla="*/ 510349 w 625589"/>
                    <a:gd name="connsiteY35" fmla="*/ 279869 h 592663"/>
                    <a:gd name="connsiteX36" fmla="*/ 493886 w 625589"/>
                    <a:gd name="connsiteY36" fmla="*/ 261879 h 592663"/>
                    <a:gd name="connsiteX37" fmla="*/ 499512 w 625589"/>
                    <a:gd name="connsiteY37" fmla="*/ 249491 h 592663"/>
                    <a:gd name="connsiteX38" fmla="*/ 600629 w 625589"/>
                    <a:gd name="connsiteY38" fmla="*/ 161003 h 592663"/>
                    <a:gd name="connsiteX39" fmla="*/ 625589 w 625589"/>
                    <a:gd name="connsiteY39" fmla="*/ 106004 h 592663"/>
                    <a:gd name="connsiteX40" fmla="*/ 552510 w 625589"/>
                    <a:gd name="connsiteY40" fmla="*/ 32926 h 592663"/>
                    <a:gd name="connsiteX41" fmla="*/ 526450 w 625589"/>
                    <a:gd name="connsiteY41" fmla="*/ 32926 h 592663"/>
                    <a:gd name="connsiteX42" fmla="*/ 526812 w 625589"/>
                    <a:gd name="connsiteY42" fmla="*/ 22025 h 592663"/>
                    <a:gd name="connsiteX43" fmla="*/ 526812 w 625589"/>
                    <a:gd name="connsiteY43" fmla="*/ 0 h 592663"/>
                    <a:gd name="connsiteX44" fmla="*/ 98777 w 625589"/>
                    <a:gd name="connsiteY44" fmla="*/ 0 h 592663"/>
                    <a:gd name="connsiteX45" fmla="*/ 98777 w 625589"/>
                    <a:gd name="connsiteY45" fmla="*/ 22025 h 592663"/>
                    <a:gd name="connsiteX46" fmla="*/ 99139 w 625589"/>
                    <a:gd name="connsiteY46" fmla="*/ 32926 h 592663"/>
                    <a:gd name="connsiteX47" fmla="*/ 73079 w 625589"/>
                    <a:gd name="connsiteY47" fmla="*/ 32926 h 592663"/>
                    <a:gd name="connsiteX48" fmla="*/ 0 w 625589"/>
                    <a:gd name="connsiteY48" fmla="*/ 106004 h 592663"/>
                    <a:gd name="connsiteX49" fmla="*/ 24960 w 625589"/>
                    <a:gd name="connsiteY49" fmla="*/ 161003 h 592663"/>
                    <a:gd name="connsiteX50" fmla="*/ 458147 w 625589"/>
                    <a:gd name="connsiteY50" fmla="*/ 559738 h 592663"/>
                    <a:gd name="connsiteX51" fmla="*/ 167442 w 625589"/>
                    <a:gd name="connsiteY51" fmla="*/ 559738 h 592663"/>
                    <a:gd name="connsiteX52" fmla="*/ 214017 w 625589"/>
                    <a:gd name="connsiteY52" fmla="*/ 526812 h 592663"/>
                    <a:gd name="connsiteX53" fmla="*/ 411572 w 625589"/>
                    <a:gd name="connsiteY53" fmla="*/ 526812 h 592663"/>
                    <a:gd name="connsiteX54" fmla="*/ 458147 w 625589"/>
                    <a:gd name="connsiteY54" fmla="*/ 559738 h 592663"/>
                    <a:gd name="connsiteX55" fmla="*/ 296332 w 625589"/>
                    <a:gd name="connsiteY55" fmla="*/ 493886 h 592663"/>
                    <a:gd name="connsiteX56" fmla="*/ 296332 w 625589"/>
                    <a:gd name="connsiteY56" fmla="*/ 329257 h 592663"/>
                    <a:gd name="connsiteX57" fmla="*/ 329257 w 625589"/>
                    <a:gd name="connsiteY57" fmla="*/ 329257 h 592663"/>
                    <a:gd name="connsiteX58" fmla="*/ 329257 w 625589"/>
                    <a:gd name="connsiteY58" fmla="*/ 493886 h 592663"/>
                    <a:gd name="connsiteX59" fmla="*/ 493701 w 625589"/>
                    <a:gd name="connsiteY59" fmla="*/ 32926 h 592663"/>
                    <a:gd name="connsiteX60" fmla="*/ 490711 w 625589"/>
                    <a:gd name="connsiteY60" fmla="*/ 65851 h 592663"/>
                    <a:gd name="connsiteX61" fmla="*/ 444498 w 625589"/>
                    <a:gd name="connsiteY61" fmla="*/ 65851 h 592663"/>
                    <a:gd name="connsiteX62" fmla="*/ 444498 w 625589"/>
                    <a:gd name="connsiteY62" fmla="*/ 98777 h 592663"/>
                    <a:gd name="connsiteX63" fmla="*/ 484369 w 625589"/>
                    <a:gd name="connsiteY63" fmla="*/ 98777 h 592663"/>
                    <a:gd name="connsiteX64" fmla="*/ 341115 w 625589"/>
                    <a:gd name="connsiteY64" fmla="*/ 296332 h 592663"/>
                    <a:gd name="connsiteX65" fmla="*/ 284515 w 625589"/>
                    <a:gd name="connsiteY65" fmla="*/ 296332 h 592663"/>
                    <a:gd name="connsiteX66" fmla="*/ 141254 w 625589"/>
                    <a:gd name="connsiteY66" fmla="*/ 98777 h 592663"/>
                    <a:gd name="connsiteX67" fmla="*/ 411572 w 625589"/>
                    <a:gd name="connsiteY67" fmla="*/ 98777 h 592663"/>
                    <a:gd name="connsiteX68" fmla="*/ 411572 w 625589"/>
                    <a:gd name="connsiteY68" fmla="*/ 65851 h 592663"/>
                    <a:gd name="connsiteX69" fmla="*/ 134878 w 625589"/>
                    <a:gd name="connsiteY69" fmla="*/ 65851 h 592663"/>
                    <a:gd name="connsiteX70" fmla="*/ 131888 w 625589"/>
                    <a:gd name="connsiteY70" fmla="*/ 32926 h 5926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</a:cxnLst>
                  <a:rect l="l" t="t" r="r" b="b"/>
                  <a:pathLst>
                    <a:path w="625589" h="592663">
                      <a:moveTo>
                        <a:pt x="126077" y="249491"/>
                      </a:moveTo>
                      <a:cubicBezTo>
                        <a:pt x="129645" y="252627"/>
                        <a:pt x="131703" y="257136"/>
                        <a:pt x="131703" y="263406"/>
                      </a:cubicBezTo>
                      <a:cubicBezTo>
                        <a:pt x="131703" y="272489"/>
                        <a:pt x="124307" y="279869"/>
                        <a:pt x="115240" y="279869"/>
                      </a:cubicBezTo>
                      <a:cubicBezTo>
                        <a:pt x="106173" y="279869"/>
                        <a:pt x="98777" y="272489"/>
                        <a:pt x="98777" y="263406"/>
                      </a:cubicBezTo>
                      <a:lnTo>
                        <a:pt x="98777" y="246943"/>
                      </a:lnTo>
                      <a:lnTo>
                        <a:pt x="65851" y="246943"/>
                      </a:lnTo>
                      <a:lnTo>
                        <a:pt x="65851" y="263406"/>
                      </a:lnTo>
                      <a:cubicBezTo>
                        <a:pt x="65851" y="290631"/>
                        <a:pt x="88015" y="312795"/>
                        <a:pt x="115240" y="312795"/>
                      </a:cubicBezTo>
                      <a:cubicBezTo>
                        <a:pt x="142466" y="312795"/>
                        <a:pt x="164629" y="290631"/>
                        <a:pt x="164629" y="261879"/>
                      </a:cubicBezTo>
                      <a:cubicBezTo>
                        <a:pt x="164629" y="247635"/>
                        <a:pt x="158472" y="234090"/>
                        <a:pt x="147773" y="224700"/>
                      </a:cubicBezTo>
                      <a:lnTo>
                        <a:pt x="46639" y="136213"/>
                      </a:lnTo>
                      <a:cubicBezTo>
                        <a:pt x="37918" y="128608"/>
                        <a:pt x="32926" y="117595"/>
                        <a:pt x="32926" y="106004"/>
                      </a:cubicBezTo>
                      <a:cubicBezTo>
                        <a:pt x="32926" y="83882"/>
                        <a:pt x="50940" y="65851"/>
                        <a:pt x="73079" y="65851"/>
                      </a:cubicBezTo>
                      <a:lnTo>
                        <a:pt x="101590" y="65851"/>
                      </a:lnTo>
                      <a:cubicBezTo>
                        <a:pt x="114709" y="170063"/>
                        <a:pt x="174083" y="264789"/>
                        <a:pt x="263406" y="321750"/>
                      </a:cubicBezTo>
                      <a:lnTo>
                        <a:pt x="263406" y="493886"/>
                      </a:lnTo>
                      <a:lnTo>
                        <a:pt x="214017" y="493886"/>
                      </a:lnTo>
                      <a:cubicBezTo>
                        <a:pt x="168631" y="493886"/>
                        <a:pt x="131703" y="530814"/>
                        <a:pt x="131703" y="576201"/>
                      </a:cubicBezTo>
                      <a:lnTo>
                        <a:pt x="131703" y="592663"/>
                      </a:lnTo>
                      <a:lnTo>
                        <a:pt x="493886" y="592663"/>
                      </a:lnTo>
                      <a:lnTo>
                        <a:pt x="493886" y="576201"/>
                      </a:lnTo>
                      <a:cubicBezTo>
                        <a:pt x="493886" y="530814"/>
                        <a:pt x="456958" y="493886"/>
                        <a:pt x="411572" y="493886"/>
                      </a:cubicBezTo>
                      <a:lnTo>
                        <a:pt x="362183" y="493886"/>
                      </a:lnTo>
                      <a:lnTo>
                        <a:pt x="362183" y="321750"/>
                      </a:lnTo>
                      <a:cubicBezTo>
                        <a:pt x="451507" y="264789"/>
                        <a:pt x="510855" y="170063"/>
                        <a:pt x="523999" y="65851"/>
                      </a:cubicBezTo>
                      <a:lnTo>
                        <a:pt x="552510" y="65851"/>
                      </a:lnTo>
                      <a:cubicBezTo>
                        <a:pt x="574649" y="65851"/>
                        <a:pt x="592663" y="83882"/>
                        <a:pt x="592663" y="106004"/>
                      </a:cubicBezTo>
                      <a:cubicBezTo>
                        <a:pt x="592663" y="117579"/>
                        <a:pt x="587671" y="128592"/>
                        <a:pt x="578950" y="136213"/>
                      </a:cubicBezTo>
                      <a:lnTo>
                        <a:pt x="477816" y="224700"/>
                      </a:lnTo>
                      <a:cubicBezTo>
                        <a:pt x="467118" y="234106"/>
                        <a:pt x="460960" y="247635"/>
                        <a:pt x="460960" y="263406"/>
                      </a:cubicBezTo>
                      <a:cubicBezTo>
                        <a:pt x="460960" y="290631"/>
                        <a:pt x="483124" y="312795"/>
                        <a:pt x="510349" y="312795"/>
                      </a:cubicBezTo>
                      <a:cubicBezTo>
                        <a:pt x="537575" y="312795"/>
                        <a:pt x="559738" y="290631"/>
                        <a:pt x="559738" y="263406"/>
                      </a:cubicBezTo>
                      <a:lnTo>
                        <a:pt x="559738" y="246943"/>
                      </a:lnTo>
                      <a:lnTo>
                        <a:pt x="526812" y="246943"/>
                      </a:lnTo>
                      <a:lnTo>
                        <a:pt x="526812" y="263406"/>
                      </a:lnTo>
                      <a:cubicBezTo>
                        <a:pt x="526812" y="272489"/>
                        <a:pt x="519416" y="279869"/>
                        <a:pt x="510349" y="279869"/>
                      </a:cubicBezTo>
                      <a:cubicBezTo>
                        <a:pt x="501282" y="279869"/>
                        <a:pt x="493886" y="272489"/>
                        <a:pt x="493886" y="261879"/>
                      </a:cubicBezTo>
                      <a:cubicBezTo>
                        <a:pt x="493886" y="257136"/>
                        <a:pt x="495944" y="252627"/>
                        <a:pt x="499512" y="249491"/>
                      </a:cubicBezTo>
                      <a:lnTo>
                        <a:pt x="600629" y="161003"/>
                      </a:lnTo>
                      <a:cubicBezTo>
                        <a:pt x="616481" y="147145"/>
                        <a:pt x="625589" y="127097"/>
                        <a:pt x="625589" y="106004"/>
                      </a:cubicBezTo>
                      <a:cubicBezTo>
                        <a:pt x="625589" y="65707"/>
                        <a:pt x="592793" y="32926"/>
                        <a:pt x="552510" y="32926"/>
                      </a:cubicBezTo>
                      <a:lnTo>
                        <a:pt x="526450" y="32926"/>
                      </a:lnTo>
                      <a:cubicBezTo>
                        <a:pt x="526563" y="29284"/>
                        <a:pt x="526812" y="25683"/>
                        <a:pt x="526812" y="22025"/>
                      </a:cubicBezTo>
                      <a:lnTo>
                        <a:pt x="526812" y="0"/>
                      </a:lnTo>
                      <a:lnTo>
                        <a:pt x="98777" y="0"/>
                      </a:lnTo>
                      <a:lnTo>
                        <a:pt x="98777" y="22025"/>
                      </a:lnTo>
                      <a:cubicBezTo>
                        <a:pt x="98777" y="25683"/>
                        <a:pt x="99026" y="29284"/>
                        <a:pt x="99139" y="32926"/>
                      </a:cubicBezTo>
                      <a:lnTo>
                        <a:pt x="73079" y="32926"/>
                      </a:lnTo>
                      <a:cubicBezTo>
                        <a:pt x="32798" y="32926"/>
                        <a:pt x="0" y="65707"/>
                        <a:pt x="0" y="106004"/>
                      </a:cubicBezTo>
                      <a:cubicBezTo>
                        <a:pt x="0" y="127081"/>
                        <a:pt x="9108" y="147129"/>
                        <a:pt x="24960" y="161003"/>
                      </a:cubicBezTo>
                      <a:close/>
                      <a:moveTo>
                        <a:pt x="458147" y="559738"/>
                      </a:moveTo>
                      <a:lnTo>
                        <a:pt x="167442" y="559738"/>
                      </a:lnTo>
                      <a:cubicBezTo>
                        <a:pt x="174243" y="540575"/>
                        <a:pt x="192546" y="526812"/>
                        <a:pt x="214017" y="526812"/>
                      </a:cubicBezTo>
                      <a:lnTo>
                        <a:pt x="411572" y="526812"/>
                      </a:lnTo>
                      <a:cubicBezTo>
                        <a:pt x="433043" y="526812"/>
                        <a:pt x="451346" y="540575"/>
                        <a:pt x="458147" y="559738"/>
                      </a:cubicBezTo>
                      <a:close/>
                      <a:moveTo>
                        <a:pt x="296332" y="493886"/>
                      </a:moveTo>
                      <a:lnTo>
                        <a:pt x="296332" y="329257"/>
                      </a:lnTo>
                      <a:lnTo>
                        <a:pt x="329257" y="329257"/>
                      </a:lnTo>
                      <a:lnTo>
                        <a:pt x="329257" y="493886"/>
                      </a:lnTo>
                      <a:close/>
                      <a:moveTo>
                        <a:pt x="493701" y="32926"/>
                      </a:moveTo>
                      <a:cubicBezTo>
                        <a:pt x="493324" y="44003"/>
                        <a:pt x="492221" y="54967"/>
                        <a:pt x="490711" y="65851"/>
                      </a:cubicBezTo>
                      <a:lnTo>
                        <a:pt x="444498" y="65851"/>
                      </a:lnTo>
                      <a:lnTo>
                        <a:pt x="444498" y="98777"/>
                      </a:lnTo>
                      <a:lnTo>
                        <a:pt x="484369" y="98777"/>
                      </a:lnTo>
                      <a:cubicBezTo>
                        <a:pt x="464304" y="179805"/>
                        <a:pt x="413284" y="251621"/>
                        <a:pt x="341115" y="296332"/>
                      </a:cubicBezTo>
                      <a:lnTo>
                        <a:pt x="284515" y="296332"/>
                      </a:lnTo>
                      <a:cubicBezTo>
                        <a:pt x="212322" y="251621"/>
                        <a:pt x="161301" y="179805"/>
                        <a:pt x="141254" y="98777"/>
                      </a:cubicBezTo>
                      <a:lnTo>
                        <a:pt x="411572" y="98777"/>
                      </a:lnTo>
                      <a:lnTo>
                        <a:pt x="411572" y="65851"/>
                      </a:lnTo>
                      <a:lnTo>
                        <a:pt x="134878" y="65851"/>
                      </a:lnTo>
                      <a:cubicBezTo>
                        <a:pt x="133368" y="54967"/>
                        <a:pt x="132265" y="44003"/>
                        <a:pt x="131888" y="32926"/>
                      </a:cubicBezTo>
                      <a:close/>
                    </a:path>
                  </a:pathLst>
                </a:custGeom>
                <a:grpFill/>
                <a:ln w="20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3" name="任意多边形: 形状 102">
                  <a:extLst>
                    <a:ext uri="{FF2B5EF4-FFF2-40B4-BE49-F238E27FC236}">
                      <a16:creationId xmlns:a16="http://schemas.microsoft.com/office/drawing/2014/main" id="{D6D2C9B2-4C96-6679-8FD0-ACCC82B58E20}"/>
                    </a:ext>
                  </a:extLst>
                </p:cNvPr>
                <p:cNvSpPr/>
                <p:nvPr/>
              </p:nvSpPr>
              <p:spPr>
                <a:xfrm>
                  <a:off x="880306" y="3931614"/>
                  <a:ext cx="164628" cy="164628"/>
                </a:xfrm>
                <a:custGeom>
                  <a:avLst/>
                  <a:gdLst>
                    <a:gd name="connsiteX0" fmla="*/ 65851 w 164628"/>
                    <a:gd name="connsiteY0" fmla="*/ 0 h 164628"/>
                    <a:gd name="connsiteX1" fmla="*/ 65851 w 164628"/>
                    <a:gd name="connsiteY1" fmla="*/ 42573 h 164628"/>
                    <a:gd name="connsiteX2" fmla="*/ 35739 w 164628"/>
                    <a:gd name="connsiteY2" fmla="*/ 12477 h 164628"/>
                    <a:gd name="connsiteX3" fmla="*/ 12460 w 164628"/>
                    <a:gd name="connsiteY3" fmla="*/ 35755 h 164628"/>
                    <a:gd name="connsiteX4" fmla="*/ 42572 w 164628"/>
                    <a:gd name="connsiteY4" fmla="*/ 65851 h 164628"/>
                    <a:gd name="connsiteX5" fmla="*/ 0 w 164628"/>
                    <a:gd name="connsiteY5" fmla="*/ 65851 h 164628"/>
                    <a:gd name="connsiteX6" fmla="*/ 0 w 164628"/>
                    <a:gd name="connsiteY6" fmla="*/ 98777 h 164628"/>
                    <a:gd name="connsiteX7" fmla="*/ 42572 w 164628"/>
                    <a:gd name="connsiteY7" fmla="*/ 98777 h 164628"/>
                    <a:gd name="connsiteX8" fmla="*/ 12460 w 164628"/>
                    <a:gd name="connsiteY8" fmla="*/ 128873 h 164628"/>
                    <a:gd name="connsiteX9" fmla="*/ 35739 w 164628"/>
                    <a:gd name="connsiteY9" fmla="*/ 152154 h 164628"/>
                    <a:gd name="connsiteX10" fmla="*/ 65851 w 164628"/>
                    <a:gd name="connsiteY10" fmla="*/ 122058 h 164628"/>
                    <a:gd name="connsiteX11" fmla="*/ 65851 w 164628"/>
                    <a:gd name="connsiteY11" fmla="*/ 164629 h 164628"/>
                    <a:gd name="connsiteX12" fmla="*/ 98777 w 164628"/>
                    <a:gd name="connsiteY12" fmla="*/ 164629 h 164628"/>
                    <a:gd name="connsiteX13" fmla="*/ 98777 w 164628"/>
                    <a:gd name="connsiteY13" fmla="*/ 122058 h 164628"/>
                    <a:gd name="connsiteX14" fmla="*/ 128890 w 164628"/>
                    <a:gd name="connsiteY14" fmla="*/ 152154 h 164628"/>
                    <a:gd name="connsiteX15" fmla="*/ 152168 w 164628"/>
                    <a:gd name="connsiteY15" fmla="*/ 128873 h 164628"/>
                    <a:gd name="connsiteX16" fmla="*/ 122058 w 164628"/>
                    <a:gd name="connsiteY16" fmla="*/ 98777 h 164628"/>
                    <a:gd name="connsiteX17" fmla="*/ 164629 w 164628"/>
                    <a:gd name="connsiteY17" fmla="*/ 98777 h 164628"/>
                    <a:gd name="connsiteX18" fmla="*/ 164629 w 164628"/>
                    <a:gd name="connsiteY18" fmla="*/ 65851 h 164628"/>
                    <a:gd name="connsiteX19" fmla="*/ 122058 w 164628"/>
                    <a:gd name="connsiteY19" fmla="*/ 65851 h 164628"/>
                    <a:gd name="connsiteX20" fmla="*/ 152168 w 164628"/>
                    <a:gd name="connsiteY20" fmla="*/ 35755 h 164628"/>
                    <a:gd name="connsiteX21" fmla="*/ 128890 w 164628"/>
                    <a:gd name="connsiteY21" fmla="*/ 12477 h 164628"/>
                    <a:gd name="connsiteX22" fmla="*/ 98777 w 164628"/>
                    <a:gd name="connsiteY22" fmla="*/ 42573 h 164628"/>
                    <a:gd name="connsiteX23" fmla="*/ 98777 w 164628"/>
                    <a:gd name="connsiteY23" fmla="*/ 0 h 164628"/>
                    <a:gd name="connsiteX24" fmla="*/ 95948 w 164628"/>
                    <a:gd name="connsiteY24" fmla="*/ 49389 h 164628"/>
                    <a:gd name="connsiteX25" fmla="*/ 115240 w 164628"/>
                    <a:gd name="connsiteY25" fmla="*/ 68681 h 164628"/>
                    <a:gd name="connsiteX26" fmla="*/ 115240 w 164628"/>
                    <a:gd name="connsiteY26" fmla="*/ 95948 h 164628"/>
                    <a:gd name="connsiteX27" fmla="*/ 95948 w 164628"/>
                    <a:gd name="connsiteY27" fmla="*/ 115240 h 164628"/>
                    <a:gd name="connsiteX28" fmla="*/ 68681 w 164628"/>
                    <a:gd name="connsiteY28" fmla="*/ 115240 h 164628"/>
                    <a:gd name="connsiteX29" fmla="*/ 49389 w 164628"/>
                    <a:gd name="connsiteY29" fmla="*/ 95948 h 164628"/>
                    <a:gd name="connsiteX30" fmla="*/ 49389 w 164628"/>
                    <a:gd name="connsiteY30" fmla="*/ 68681 h 164628"/>
                    <a:gd name="connsiteX31" fmla="*/ 68681 w 164628"/>
                    <a:gd name="connsiteY31" fmla="*/ 49389 h 1646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164628" h="164628">
                      <a:moveTo>
                        <a:pt x="65851" y="0"/>
                      </a:moveTo>
                      <a:lnTo>
                        <a:pt x="65851" y="42573"/>
                      </a:lnTo>
                      <a:lnTo>
                        <a:pt x="35739" y="12477"/>
                      </a:lnTo>
                      <a:lnTo>
                        <a:pt x="12460" y="35755"/>
                      </a:lnTo>
                      <a:lnTo>
                        <a:pt x="42572" y="65851"/>
                      </a:lnTo>
                      <a:lnTo>
                        <a:pt x="0" y="65851"/>
                      </a:lnTo>
                      <a:lnTo>
                        <a:pt x="0" y="98777"/>
                      </a:lnTo>
                      <a:lnTo>
                        <a:pt x="42572" y="98777"/>
                      </a:lnTo>
                      <a:lnTo>
                        <a:pt x="12460" y="128873"/>
                      </a:lnTo>
                      <a:lnTo>
                        <a:pt x="35739" y="152154"/>
                      </a:lnTo>
                      <a:lnTo>
                        <a:pt x="65851" y="122058"/>
                      </a:lnTo>
                      <a:lnTo>
                        <a:pt x="65851" y="164629"/>
                      </a:lnTo>
                      <a:lnTo>
                        <a:pt x="98777" y="164629"/>
                      </a:lnTo>
                      <a:lnTo>
                        <a:pt x="98777" y="122058"/>
                      </a:lnTo>
                      <a:lnTo>
                        <a:pt x="128890" y="152154"/>
                      </a:lnTo>
                      <a:lnTo>
                        <a:pt x="152168" y="128873"/>
                      </a:lnTo>
                      <a:lnTo>
                        <a:pt x="122058" y="98777"/>
                      </a:lnTo>
                      <a:lnTo>
                        <a:pt x="164629" y="98777"/>
                      </a:lnTo>
                      <a:lnTo>
                        <a:pt x="164629" y="65851"/>
                      </a:lnTo>
                      <a:lnTo>
                        <a:pt x="122058" y="65851"/>
                      </a:lnTo>
                      <a:lnTo>
                        <a:pt x="152168" y="35755"/>
                      </a:lnTo>
                      <a:lnTo>
                        <a:pt x="128890" y="12477"/>
                      </a:lnTo>
                      <a:lnTo>
                        <a:pt x="98777" y="42573"/>
                      </a:lnTo>
                      <a:lnTo>
                        <a:pt x="98777" y="0"/>
                      </a:lnTo>
                      <a:close/>
                      <a:moveTo>
                        <a:pt x="95948" y="49389"/>
                      </a:moveTo>
                      <a:lnTo>
                        <a:pt x="115240" y="68681"/>
                      </a:lnTo>
                      <a:lnTo>
                        <a:pt x="115240" y="95948"/>
                      </a:lnTo>
                      <a:lnTo>
                        <a:pt x="95948" y="115240"/>
                      </a:lnTo>
                      <a:lnTo>
                        <a:pt x="68681" y="115240"/>
                      </a:lnTo>
                      <a:lnTo>
                        <a:pt x="49389" y="95948"/>
                      </a:lnTo>
                      <a:lnTo>
                        <a:pt x="49389" y="68681"/>
                      </a:lnTo>
                      <a:lnTo>
                        <a:pt x="68681" y="49389"/>
                      </a:lnTo>
                      <a:close/>
                    </a:path>
                  </a:pathLst>
                </a:custGeom>
                <a:grpFill/>
                <a:ln w="20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4" name="任意多边形: 形状 103">
                  <a:extLst>
                    <a:ext uri="{FF2B5EF4-FFF2-40B4-BE49-F238E27FC236}">
                      <a16:creationId xmlns:a16="http://schemas.microsoft.com/office/drawing/2014/main" id="{77EC74EF-0D0A-B2C4-F6E5-7B8E43BBA2B1}"/>
                    </a:ext>
                  </a:extLst>
                </p:cNvPr>
                <p:cNvSpPr/>
                <p:nvPr/>
              </p:nvSpPr>
              <p:spPr>
                <a:xfrm>
                  <a:off x="1637598" y="3734060"/>
                  <a:ext cx="164628" cy="164628"/>
                </a:xfrm>
                <a:custGeom>
                  <a:avLst/>
                  <a:gdLst>
                    <a:gd name="connsiteX0" fmla="*/ 122058 w 164628"/>
                    <a:gd name="connsiteY0" fmla="*/ 65851 h 164628"/>
                    <a:gd name="connsiteX1" fmla="*/ 152168 w 164628"/>
                    <a:gd name="connsiteY1" fmla="*/ 35755 h 164628"/>
                    <a:gd name="connsiteX2" fmla="*/ 128890 w 164628"/>
                    <a:gd name="connsiteY2" fmla="*/ 12476 h 164628"/>
                    <a:gd name="connsiteX3" fmla="*/ 98777 w 164628"/>
                    <a:gd name="connsiteY3" fmla="*/ 42572 h 164628"/>
                    <a:gd name="connsiteX4" fmla="*/ 98777 w 164628"/>
                    <a:gd name="connsiteY4" fmla="*/ 0 h 164628"/>
                    <a:gd name="connsiteX5" fmla="*/ 65851 w 164628"/>
                    <a:gd name="connsiteY5" fmla="*/ 0 h 164628"/>
                    <a:gd name="connsiteX6" fmla="*/ 65851 w 164628"/>
                    <a:gd name="connsiteY6" fmla="*/ 42572 h 164628"/>
                    <a:gd name="connsiteX7" fmla="*/ 35739 w 164628"/>
                    <a:gd name="connsiteY7" fmla="*/ 12476 h 164628"/>
                    <a:gd name="connsiteX8" fmla="*/ 12460 w 164628"/>
                    <a:gd name="connsiteY8" fmla="*/ 35755 h 164628"/>
                    <a:gd name="connsiteX9" fmla="*/ 42573 w 164628"/>
                    <a:gd name="connsiteY9" fmla="*/ 65851 h 164628"/>
                    <a:gd name="connsiteX10" fmla="*/ 0 w 164628"/>
                    <a:gd name="connsiteY10" fmla="*/ 65851 h 164628"/>
                    <a:gd name="connsiteX11" fmla="*/ 0 w 164628"/>
                    <a:gd name="connsiteY11" fmla="*/ 98777 h 164628"/>
                    <a:gd name="connsiteX12" fmla="*/ 42573 w 164628"/>
                    <a:gd name="connsiteY12" fmla="*/ 98777 h 164628"/>
                    <a:gd name="connsiteX13" fmla="*/ 12460 w 164628"/>
                    <a:gd name="connsiteY13" fmla="*/ 128873 h 164628"/>
                    <a:gd name="connsiteX14" fmla="*/ 35739 w 164628"/>
                    <a:gd name="connsiteY14" fmla="*/ 152154 h 164628"/>
                    <a:gd name="connsiteX15" fmla="*/ 65851 w 164628"/>
                    <a:gd name="connsiteY15" fmla="*/ 122058 h 164628"/>
                    <a:gd name="connsiteX16" fmla="*/ 65851 w 164628"/>
                    <a:gd name="connsiteY16" fmla="*/ 164629 h 164628"/>
                    <a:gd name="connsiteX17" fmla="*/ 98777 w 164628"/>
                    <a:gd name="connsiteY17" fmla="*/ 164629 h 164628"/>
                    <a:gd name="connsiteX18" fmla="*/ 98777 w 164628"/>
                    <a:gd name="connsiteY18" fmla="*/ 122058 h 164628"/>
                    <a:gd name="connsiteX19" fmla="*/ 128890 w 164628"/>
                    <a:gd name="connsiteY19" fmla="*/ 152154 h 164628"/>
                    <a:gd name="connsiteX20" fmla="*/ 152168 w 164628"/>
                    <a:gd name="connsiteY20" fmla="*/ 128873 h 164628"/>
                    <a:gd name="connsiteX21" fmla="*/ 122058 w 164628"/>
                    <a:gd name="connsiteY21" fmla="*/ 98777 h 164628"/>
                    <a:gd name="connsiteX22" fmla="*/ 164629 w 164628"/>
                    <a:gd name="connsiteY22" fmla="*/ 98777 h 164628"/>
                    <a:gd name="connsiteX23" fmla="*/ 164629 w 164628"/>
                    <a:gd name="connsiteY23" fmla="*/ 65851 h 164628"/>
                    <a:gd name="connsiteX24" fmla="*/ 115240 w 164628"/>
                    <a:gd name="connsiteY24" fmla="*/ 68681 h 164628"/>
                    <a:gd name="connsiteX25" fmla="*/ 115240 w 164628"/>
                    <a:gd name="connsiteY25" fmla="*/ 95948 h 164628"/>
                    <a:gd name="connsiteX26" fmla="*/ 95948 w 164628"/>
                    <a:gd name="connsiteY26" fmla="*/ 115240 h 164628"/>
                    <a:gd name="connsiteX27" fmla="*/ 68681 w 164628"/>
                    <a:gd name="connsiteY27" fmla="*/ 115240 h 164628"/>
                    <a:gd name="connsiteX28" fmla="*/ 49389 w 164628"/>
                    <a:gd name="connsiteY28" fmla="*/ 95948 h 164628"/>
                    <a:gd name="connsiteX29" fmla="*/ 49389 w 164628"/>
                    <a:gd name="connsiteY29" fmla="*/ 68681 h 164628"/>
                    <a:gd name="connsiteX30" fmla="*/ 68681 w 164628"/>
                    <a:gd name="connsiteY30" fmla="*/ 49389 h 164628"/>
                    <a:gd name="connsiteX31" fmla="*/ 95948 w 164628"/>
                    <a:gd name="connsiteY31" fmla="*/ 49389 h 1646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164628" h="164628">
                      <a:moveTo>
                        <a:pt x="122058" y="65851"/>
                      </a:moveTo>
                      <a:lnTo>
                        <a:pt x="152168" y="35755"/>
                      </a:lnTo>
                      <a:lnTo>
                        <a:pt x="128890" y="12476"/>
                      </a:lnTo>
                      <a:lnTo>
                        <a:pt x="98777" y="42572"/>
                      </a:lnTo>
                      <a:lnTo>
                        <a:pt x="98777" y="0"/>
                      </a:lnTo>
                      <a:lnTo>
                        <a:pt x="65851" y="0"/>
                      </a:lnTo>
                      <a:lnTo>
                        <a:pt x="65851" y="42572"/>
                      </a:lnTo>
                      <a:lnTo>
                        <a:pt x="35739" y="12476"/>
                      </a:lnTo>
                      <a:lnTo>
                        <a:pt x="12460" y="35755"/>
                      </a:lnTo>
                      <a:lnTo>
                        <a:pt x="42573" y="65851"/>
                      </a:lnTo>
                      <a:lnTo>
                        <a:pt x="0" y="65851"/>
                      </a:lnTo>
                      <a:lnTo>
                        <a:pt x="0" y="98777"/>
                      </a:lnTo>
                      <a:lnTo>
                        <a:pt x="42573" y="98777"/>
                      </a:lnTo>
                      <a:lnTo>
                        <a:pt x="12460" y="128873"/>
                      </a:lnTo>
                      <a:lnTo>
                        <a:pt x="35739" y="152154"/>
                      </a:lnTo>
                      <a:lnTo>
                        <a:pt x="65851" y="122058"/>
                      </a:lnTo>
                      <a:lnTo>
                        <a:pt x="65851" y="164629"/>
                      </a:lnTo>
                      <a:lnTo>
                        <a:pt x="98777" y="164629"/>
                      </a:lnTo>
                      <a:lnTo>
                        <a:pt x="98777" y="122058"/>
                      </a:lnTo>
                      <a:lnTo>
                        <a:pt x="128890" y="152154"/>
                      </a:lnTo>
                      <a:lnTo>
                        <a:pt x="152168" y="128873"/>
                      </a:lnTo>
                      <a:lnTo>
                        <a:pt x="122058" y="98777"/>
                      </a:lnTo>
                      <a:lnTo>
                        <a:pt x="164629" y="98777"/>
                      </a:lnTo>
                      <a:lnTo>
                        <a:pt x="164629" y="65851"/>
                      </a:lnTo>
                      <a:close/>
                      <a:moveTo>
                        <a:pt x="115240" y="68681"/>
                      </a:moveTo>
                      <a:lnTo>
                        <a:pt x="115240" y="95948"/>
                      </a:lnTo>
                      <a:lnTo>
                        <a:pt x="95948" y="115240"/>
                      </a:lnTo>
                      <a:lnTo>
                        <a:pt x="68681" y="115240"/>
                      </a:lnTo>
                      <a:lnTo>
                        <a:pt x="49389" y="95948"/>
                      </a:lnTo>
                      <a:lnTo>
                        <a:pt x="49389" y="68681"/>
                      </a:lnTo>
                      <a:lnTo>
                        <a:pt x="68681" y="49389"/>
                      </a:lnTo>
                      <a:lnTo>
                        <a:pt x="95948" y="49389"/>
                      </a:lnTo>
                      <a:close/>
                    </a:path>
                  </a:pathLst>
                </a:custGeom>
                <a:grpFill/>
                <a:ln w="20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5" name="任意多边形: 形状 104">
                  <a:extLst>
                    <a:ext uri="{FF2B5EF4-FFF2-40B4-BE49-F238E27FC236}">
                      <a16:creationId xmlns:a16="http://schemas.microsoft.com/office/drawing/2014/main" id="{4EE8CF3C-67CA-F141-E1C7-23EBE450A0AE}"/>
                    </a:ext>
                  </a:extLst>
                </p:cNvPr>
                <p:cNvSpPr/>
                <p:nvPr/>
              </p:nvSpPr>
              <p:spPr>
                <a:xfrm>
                  <a:off x="1538821" y="3964540"/>
                  <a:ext cx="32925" cy="32925"/>
                </a:xfrm>
                <a:custGeom>
                  <a:avLst/>
                  <a:gdLst>
                    <a:gd name="connsiteX0" fmla="*/ 0 w 32925"/>
                    <a:gd name="connsiteY0" fmla="*/ 0 h 32925"/>
                    <a:gd name="connsiteX1" fmla="*/ 32926 w 32925"/>
                    <a:gd name="connsiteY1" fmla="*/ 0 h 32925"/>
                    <a:gd name="connsiteX2" fmla="*/ 32926 w 32925"/>
                    <a:gd name="connsiteY2" fmla="*/ 32926 h 32925"/>
                    <a:gd name="connsiteX3" fmla="*/ 0 w 32925"/>
                    <a:gd name="connsiteY3" fmla="*/ 32926 h 329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2925" h="32925">
                      <a:moveTo>
                        <a:pt x="0" y="0"/>
                      </a:moveTo>
                      <a:lnTo>
                        <a:pt x="32926" y="0"/>
                      </a:lnTo>
                      <a:lnTo>
                        <a:pt x="32926" y="32926"/>
                      </a:lnTo>
                      <a:lnTo>
                        <a:pt x="0" y="32926"/>
                      </a:lnTo>
                      <a:close/>
                    </a:path>
                  </a:pathLst>
                </a:custGeom>
                <a:grpFill/>
                <a:ln w="20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6" name="任意多边形: 形状 105">
                  <a:extLst>
                    <a:ext uri="{FF2B5EF4-FFF2-40B4-BE49-F238E27FC236}">
                      <a16:creationId xmlns:a16="http://schemas.microsoft.com/office/drawing/2014/main" id="{1E351429-6891-6966-3258-F7F0720D61A1}"/>
                    </a:ext>
                  </a:extLst>
                </p:cNvPr>
                <p:cNvSpPr/>
                <p:nvPr/>
              </p:nvSpPr>
              <p:spPr>
                <a:xfrm>
                  <a:off x="1505895" y="3997466"/>
                  <a:ext cx="32925" cy="32925"/>
                </a:xfrm>
                <a:custGeom>
                  <a:avLst/>
                  <a:gdLst>
                    <a:gd name="connsiteX0" fmla="*/ 0 w 32925"/>
                    <a:gd name="connsiteY0" fmla="*/ 0 h 32925"/>
                    <a:gd name="connsiteX1" fmla="*/ 32926 w 32925"/>
                    <a:gd name="connsiteY1" fmla="*/ 0 h 32925"/>
                    <a:gd name="connsiteX2" fmla="*/ 32926 w 32925"/>
                    <a:gd name="connsiteY2" fmla="*/ 32926 h 32925"/>
                    <a:gd name="connsiteX3" fmla="*/ 0 w 32925"/>
                    <a:gd name="connsiteY3" fmla="*/ 32926 h 329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2925" h="32925">
                      <a:moveTo>
                        <a:pt x="0" y="0"/>
                      </a:moveTo>
                      <a:lnTo>
                        <a:pt x="32926" y="0"/>
                      </a:lnTo>
                      <a:lnTo>
                        <a:pt x="32926" y="32926"/>
                      </a:lnTo>
                      <a:lnTo>
                        <a:pt x="0" y="32926"/>
                      </a:lnTo>
                      <a:close/>
                    </a:path>
                  </a:pathLst>
                </a:custGeom>
                <a:grpFill/>
                <a:ln w="20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7" name="任意多边形: 形状 106">
                  <a:extLst>
                    <a:ext uri="{FF2B5EF4-FFF2-40B4-BE49-F238E27FC236}">
                      <a16:creationId xmlns:a16="http://schemas.microsoft.com/office/drawing/2014/main" id="{F847963B-426B-07D0-7076-E6547774E873}"/>
                    </a:ext>
                  </a:extLst>
                </p:cNvPr>
                <p:cNvSpPr/>
                <p:nvPr/>
              </p:nvSpPr>
              <p:spPr>
                <a:xfrm>
                  <a:off x="1538821" y="4030391"/>
                  <a:ext cx="32925" cy="32925"/>
                </a:xfrm>
                <a:custGeom>
                  <a:avLst/>
                  <a:gdLst>
                    <a:gd name="connsiteX0" fmla="*/ 0 w 32925"/>
                    <a:gd name="connsiteY0" fmla="*/ 0 h 32925"/>
                    <a:gd name="connsiteX1" fmla="*/ 32926 w 32925"/>
                    <a:gd name="connsiteY1" fmla="*/ 0 h 32925"/>
                    <a:gd name="connsiteX2" fmla="*/ 32926 w 32925"/>
                    <a:gd name="connsiteY2" fmla="*/ 32926 h 32925"/>
                    <a:gd name="connsiteX3" fmla="*/ 0 w 32925"/>
                    <a:gd name="connsiteY3" fmla="*/ 32926 h 329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2925" h="32925">
                      <a:moveTo>
                        <a:pt x="0" y="0"/>
                      </a:moveTo>
                      <a:lnTo>
                        <a:pt x="32926" y="0"/>
                      </a:lnTo>
                      <a:lnTo>
                        <a:pt x="32926" y="32926"/>
                      </a:lnTo>
                      <a:lnTo>
                        <a:pt x="0" y="32926"/>
                      </a:lnTo>
                      <a:close/>
                    </a:path>
                  </a:pathLst>
                </a:custGeom>
                <a:grpFill/>
                <a:ln w="20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8" name="任意多边形: 形状 107">
                  <a:extLst>
                    <a:ext uri="{FF2B5EF4-FFF2-40B4-BE49-F238E27FC236}">
                      <a16:creationId xmlns:a16="http://schemas.microsoft.com/office/drawing/2014/main" id="{F7B95F24-DCF2-64A2-E938-DE85CA437B34}"/>
                    </a:ext>
                  </a:extLst>
                </p:cNvPr>
                <p:cNvSpPr/>
                <p:nvPr/>
              </p:nvSpPr>
              <p:spPr>
                <a:xfrm>
                  <a:off x="1571746" y="3997466"/>
                  <a:ext cx="32925" cy="32925"/>
                </a:xfrm>
                <a:custGeom>
                  <a:avLst/>
                  <a:gdLst>
                    <a:gd name="connsiteX0" fmla="*/ 0 w 32925"/>
                    <a:gd name="connsiteY0" fmla="*/ 0 h 32925"/>
                    <a:gd name="connsiteX1" fmla="*/ 32926 w 32925"/>
                    <a:gd name="connsiteY1" fmla="*/ 0 h 32925"/>
                    <a:gd name="connsiteX2" fmla="*/ 32926 w 32925"/>
                    <a:gd name="connsiteY2" fmla="*/ 32926 h 32925"/>
                    <a:gd name="connsiteX3" fmla="*/ 0 w 32925"/>
                    <a:gd name="connsiteY3" fmla="*/ 32926 h 329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2925" h="32925">
                      <a:moveTo>
                        <a:pt x="0" y="0"/>
                      </a:moveTo>
                      <a:lnTo>
                        <a:pt x="32926" y="0"/>
                      </a:lnTo>
                      <a:lnTo>
                        <a:pt x="32926" y="32926"/>
                      </a:lnTo>
                      <a:lnTo>
                        <a:pt x="0" y="32926"/>
                      </a:lnTo>
                      <a:close/>
                    </a:path>
                  </a:pathLst>
                </a:custGeom>
                <a:grpFill/>
                <a:ln w="20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9" name="任意多边形: 形状 108">
                  <a:extLst>
                    <a:ext uri="{FF2B5EF4-FFF2-40B4-BE49-F238E27FC236}">
                      <a16:creationId xmlns:a16="http://schemas.microsoft.com/office/drawing/2014/main" id="{F7B8A7FD-E51D-D3BC-8863-BA3FBD9F3F00}"/>
                    </a:ext>
                  </a:extLst>
                </p:cNvPr>
                <p:cNvSpPr/>
                <p:nvPr/>
              </p:nvSpPr>
              <p:spPr>
                <a:xfrm>
                  <a:off x="880306" y="3618820"/>
                  <a:ext cx="32925" cy="32925"/>
                </a:xfrm>
                <a:custGeom>
                  <a:avLst/>
                  <a:gdLst>
                    <a:gd name="connsiteX0" fmla="*/ 0 w 32925"/>
                    <a:gd name="connsiteY0" fmla="*/ 0 h 32925"/>
                    <a:gd name="connsiteX1" fmla="*/ 32926 w 32925"/>
                    <a:gd name="connsiteY1" fmla="*/ 0 h 32925"/>
                    <a:gd name="connsiteX2" fmla="*/ 32926 w 32925"/>
                    <a:gd name="connsiteY2" fmla="*/ 32926 h 32925"/>
                    <a:gd name="connsiteX3" fmla="*/ 0 w 32925"/>
                    <a:gd name="connsiteY3" fmla="*/ 32926 h 329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2925" h="32925">
                      <a:moveTo>
                        <a:pt x="0" y="0"/>
                      </a:moveTo>
                      <a:lnTo>
                        <a:pt x="32926" y="0"/>
                      </a:lnTo>
                      <a:lnTo>
                        <a:pt x="32926" y="32926"/>
                      </a:lnTo>
                      <a:lnTo>
                        <a:pt x="0" y="32926"/>
                      </a:lnTo>
                      <a:close/>
                    </a:path>
                  </a:pathLst>
                </a:custGeom>
                <a:grpFill/>
                <a:ln w="20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0" name="任意多边形: 形状 109">
                  <a:extLst>
                    <a:ext uri="{FF2B5EF4-FFF2-40B4-BE49-F238E27FC236}">
                      <a16:creationId xmlns:a16="http://schemas.microsoft.com/office/drawing/2014/main" id="{83836767-14A6-DB2A-4CDA-9A9EA2B2CBD7}"/>
                    </a:ext>
                  </a:extLst>
                </p:cNvPr>
                <p:cNvSpPr/>
                <p:nvPr/>
              </p:nvSpPr>
              <p:spPr>
                <a:xfrm>
                  <a:off x="847380" y="3651745"/>
                  <a:ext cx="32925" cy="32925"/>
                </a:xfrm>
                <a:custGeom>
                  <a:avLst/>
                  <a:gdLst>
                    <a:gd name="connsiteX0" fmla="*/ 0 w 32925"/>
                    <a:gd name="connsiteY0" fmla="*/ 0 h 32925"/>
                    <a:gd name="connsiteX1" fmla="*/ 32926 w 32925"/>
                    <a:gd name="connsiteY1" fmla="*/ 0 h 32925"/>
                    <a:gd name="connsiteX2" fmla="*/ 32926 w 32925"/>
                    <a:gd name="connsiteY2" fmla="*/ 32926 h 32925"/>
                    <a:gd name="connsiteX3" fmla="*/ 0 w 32925"/>
                    <a:gd name="connsiteY3" fmla="*/ 32926 h 329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2925" h="32925">
                      <a:moveTo>
                        <a:pt x="0" y="0"/>
                      </a:moveTo>
                      <a:lnTo>
                        <a:pt x="32926" y="0"/>
                      </a:lnTo>
                      <a:lnTo>
                        <a:pt x="32926" y="32926"/>
                      </a:lnTo>
                      <a:lnTo>
                        <a:pt x="0" y="32926"/>
                      </a:lnTo>
                      <a:close/>
                    </a:path>
                  </a:pathLst>
                </a:custGeom>
                <a:grpFill/>
                <a:ln w="20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1" name="任意多边形: 形状 110">
                  <a:extLst>
                    <a:ext uri="{FF2B5EF4-FFF2-40B4-BE49-F238E27FC236}">
                      <a16:creationId xmlns:a16="http://schemas.microsoft.com/office/drawing/2014/main" id="{C9D04E23-33D2-8CA8-3CD2-EF1972BC0FB3}"/>
                    </a:ext>
                  </a:extLst>
                </p:cNvPr>
                <p:cNvSpPr/>
                <p:nvPr/>
              </p:nvSpPr>
              <p:spPr>
                <a:xfrm>
                  <a:off x="880306" y="3684671"/>
                  <a:ext cx="32925" cy="32925"/>
                </a:xfrm>
                <a:custGeom>
                  <a:avLst/>
                  <a:gdLst>
                    <a:gd name="connsiteX0" fmla="*/ 0 w 32925"/>
                    <a:gd name="connsiteY0" fmla="*/ 0 h 32925"/>
                    <a:gd name="connsiteX1" fmla="*/ 32926 w 32925"/>
                    <a:gd name="connsiteY1" fmla="*/ 0 h 32925"/>
                    <a:gd name="connsiteX2" fmla="*/ 32926 w 32925"/>
                    <a:gd name="connsiteY2" fmla="*/ 32926 h 32925"/>
                    <a:gd name="connsiteX3" fmla="*/ 0 w 32925"/>
                    <a:gd name="connsiteY3" fmla="*/ 32926 h 329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2925" h="32925">
                      <a:moveTo>
                        <a:pt x="0" y="0"/>
                      </a:moveTo>
                      <a:lnTo>
                        <a:pt x="32926" y="0"/>
                      </a:lnTo>
                      <a:lnTo>
                        <a:pt x="32926" y="32926"/>
                      </a:lnTo>
                      <a:lnTo>
                        <a:pt x="0" y="32926"/>
                      </a:lnTo>
                      <a:close/>
                    </a:path>
                  </a:pathLst>
                </a:custGeom>
                <a:grpFill/>
                <a:ln w="20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2" name="任意多边形: 形状 111">
                  <a:extLst>
                    <a:ext uri="{FF2B5EF4-FFF2-40B4-BE49-F238E27FC236}">
                      <a16:creationId xmlns:a16="http://schemas.microsoft.com/office/drawing/2014/main" id="{7CC2D422-D35C-6446-D137-3C13BB61C1C3}"/>
                    </a:ext>
                  </a:extLst>
                </p:cNvPr>
                <p:cNvSpPr/>
                <p:nvPr/>
              </p:nvSpPr>
              <p:spPr>
                <a:xfrm>
                  <a:off x="913231" y="3651745"/>
                  <a:ext cx="32925" cy="32925"/>
                </a:xfrm>
                <a:custGeom>
                  <a:avLst/>
                  <a:gdLst>
                    <a:gd name="connsiteX0" fmla="*/ 0 w 32925"/>
                    <a:gd name="connsiteY0" fmla="*/ 0 h 32925"/>
                    <a:gd name="connsiteX1" fmla="*/ 32926 w 32925"/>
                    <a:gd name="connsiteY1" fmla="*/ 0 h 32925"/>
                    <a:gd name="connsiteX2" fmla="*/ 32926 w 32925"/>
                    <a:gd name="connsiteY2" fmla="*/ 32926 h 32925"/>
                    <a:gd name="connsiteX3" fmla="*/ 0 w 32925"/>
                    <a:gd name="connsiteY3" fmla="*/ 32926 h 329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2925" h="32925">
                      <a:moveTo>
                        <a:pt x="0" y="0"/>
                      </a:moveTo>
                      <a:lnTo>
                        <a:pt x="32926" y="0"/>
                      </a:lnTo>
                      <a:lnTo>
                        <a:pt x="32926" y="32926"/>
                      </a:lnTo>
                      <a:lnTo>
                        <a:pt x="0" y="32926"/>
                      </a:lnTo>
                      <a:close/>
                    </a:path>
                  </a:pathLst>
                </a:custGeom>
                <a:grpFill/>
                <a:ln w="20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152" name="组合 151">
            <a:extLst>
              <a:ext uri="{FF2B5EF4-FFF2-40B4-BE49-F238E27FC236}">
                <a16:creationId xmlns:a16="http://schemas.microsoft.com/office/drawing/2014/main" id="{56236449-2392-2F0F-4475-919841682D67}"/>
              </a:ext>
            </a:extLst>
          </p:cNvPr>
          <p:cNvGrpSpPr/>
          <p:nvPr/>
        </p:nvGrpSpPr>
        <p:grpSpPr>
          <a:xfrm>
            <a:off x="8337420" y="2146302"/>
            <a:ext cx="3057516" cy="3991608"/>
            <a:chOff x="8382145" y="1838183"/>
            <a:chExt cx="3057516" cy="3991608"/>
          </a:xfrm>
        </p:grpSpPr>
        <p:sp>
          <p:nvSpPr>
            <p:cNvPr id="136" name="矩形: 对角圆角 135">
              <a:extLst>
                <a:ext uri="{FF2B5EF4-FFF2-40B4-BE49-F238E27FC236}">
                  <a16:creationId xmlns:a16="http://schemas.microsoft.com/office/drawing/2014/main" id="{5850807B-5B82-13C7-1218-5C8F8D110E46}"/>
                </a:ext>
              </a:extLst>
            </p:cNvPr>
            <p:cNvSpPr/>
            <p:nvPr/>
          </p:nvSpPr>
          <p:spPr>
            <a:xfrm>
              <a:off x="8696460" y="1945576"/>
              <a:ext cx="2743201" cy="1691633"/>
            </a:xfrm>
            <a:prstGeom prst="round2DiagRect">
              <a:avLst>
                <a:gd name="adj1" fmla="val 50000"/>
                <a:gd name="adj2" fmla="val 0"/>
              </a:avLst>
            </a:pr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7" name="矩形: 对角圆角 136">
              <a:extLst>
                <a:ext uri="{FF2B5EF4-FFF2-40B4-BE49-F238E27FC236}">
                  <a16:creationId xmlns:a16="http://schemas.microsoft.com/office/drawing/2014/main" id="{CC80220D-3372-0604-F739-3E6A04FC22A7}"/>
                </a:ext>
              </a:extLst>
            </p:cNvPr>
            <p:cNvSpPr/>
            <p:nvPr/>
          </p:nvSpPr>
          <p:spPr>
            <a:xfrm>
              <a:off x="8382145" y="1838183"/>
              <a:ext cx="2918508" cy="1691633"/>
            </a:xfrm>
            <a:prstGeom prst="round2DiagRect">
              <a:avLst>
                <a:gd name="adj1" fmla="val 50000"/>
                <a:gd name="adj2" fmla="val 0"/>
              </a:avLst>
            </a:prstGeom>
            <a:blipFill dpi="0" rotWithShape="1">
              <a:blip r:embed="rId10">
                <a:extLst>
                  <a:ext uri="{BEBA8EAE-BF5A-486C-A8C5-ECC9F3942E4B}">
                    <a14:imgProps xmlns:a14="http://schemas.microsoft.com/office/drawing/2010/main">
                      <a14:imgLayer r:embed="rId11">
                        <a14:imgEffect>
                          <a14:saturation sat="66000"/>
                        </a14:imgEffect>
                      </a14:imgLayer>
                    </a14:imgProps>
                  </a:ext>
                </a:extLst>
              </a:blip>
              <a:srcRect/>
              <a:tile tx="0" ty="0" sx="100000" sy="100000" flip="none" algn="ct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7" name="文本框 116">
              <a:extLst>
                <a:ext uri="{FF2B5EF4-FFF2-40B4-BE49-F238E27FC236}">
                  <a16:creationId xmlns:a16="http://schemas.microsoft.com/office/drawing/2014/main" id="{F78C15E8-F435-9FA9-7991-0951AA47E2D4}"/>
                </a:ext>
              </a:extLst>
            </p:cNvPr>
            <p:cNvSpPr txBox="1"/>
            <p:nvPr/>
          </p:nvSpPr>
          <p:spPr>
            <a:xfrm>
              <a:off x="8399191" y="4453580"/>
              <a:ext cx="3023424" cy="137621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342900" indent="-342900" algn="just">
                <a:lnSpc>
                  <a:spcPct val="130000"/>
                </a:lnSpc>
                <a:buFont typeface="Wingdings" panose="05000000000000000000" pitchFamily="2" charset="2"/>
                <a:buChar char="ü"/>
              </a:pPr>
              <a:r>
                <a:rPr lang="zh-CN" altLang="en-US" sz="1400" dirty="0">
                  <a:solidFill>
                    <a:schemeClr val="accent2">
                      <a:lumMod val="75000"/>
                    </a:schemeClr>
                  </a:solidFill>
                </a:rPr>
                <a:t>聘请十年以上工龄的老师傅，精通装修施工操作工艺</a:t>
              </a:r>
              <a:endParaRPr lang="en-US" altLang="zh-CN" sz="1400" dirty="0">
                <a:solidFill>
                  <a:schemeClr val="accent2">
                    <a:lumMod val="75000"/>
                  </a:schemeClr>
                </a:solidFill>
              </a:endParaRPr>
            </a:p>
            <a:p>
              <a:pPr marL="342900" indent="-342900" algn="just">
                <a:lnSpc>
                  <a:spcPct val="130000"/>
                </a:lnSpc>
                <a:buFont typeface="Wingdings" panose="05000000000000000000" pitchFamily="2" charset="2"/>
                <a:buChar char="ü"/>
              </a:pPr>
              <a:r>
                <a:rPr lang="zh-CN" altLang="en-US" sz="1400" dirty="0">
                  <a:solidFill>
                    <a:schemeClr val="accent2">
                      <a:lumMod val="75000"/>
                    </a:schemeClr>
                  </a:solidFill>
                </a:rPr>
                <a:t>公司的施工管理队伍强大，严格把控施工准备、施工工艺流程、质量检查标准</a:t>
              </a:r>
            </a:p>
          </p:txBody>
        </p:sp>
        <p:grpSp>
          <p:nvGrpSpPr>
            <p:cNvPr id="151" name="组合 150">
              <a:extLst>
                <a:ext uri="{FF2B5EF4-FFF2-40B4-BE49-F238E27FC236}">
                  <a16:creationId xmlns:a16="http://schemas.microsoft.com/office/drawing/2014/main" id="{4A3E35C4-6AB4-B729-0A6C-E71984622E1E}"/>
                </a:ext>
              </a:extLst>
            </p:cNvPr>
            <p:cNvGrpSpPr/>
            <p:nvPr/>
          </p:nvGrpSpPr>
          <p:grpSpPr>
            <a:xfrm>
              <a:off x="8382145" y="3893789"/>
              <a:ext cx="3057516" cy="437416"/>
              <a:chOff x="8382145" y="4379926"/>
              <a:chExt cx="3057516" cy="437416"/>
            </a:xfrm>
          </p:grpSpPr>
          <p:sp>
            <p:nvSpPr>
              <p:cNvPr id="118" name="矩形: 圆角 117">
                <a:extLst>
                  <a:ext uri="{FF2B5EF4-FFF2-40B4-BE49-F238E27FC236}">
                    <a16:creationId xmlns:a16="http://schemas.microsoft.com/office/drawing/2014/main" id="{BBFDB841-896F-85BC-8669-ACAC87525DB2}"/>
                  </a:ext>
                </a:extLst>
              </p:cNvPr>
              <p:cNvSpPr/>
              <p:nvPr/>
            </p:nvSpPr>
            <p:spPr>
              <a:xfrm>
                <a:off x="8382145" y="4379926"/>
                <a:ext cx="3057516" cy="437416"/>
              </a:xfrm>
              <a:prstGeom prst="roundRect">
                <a:avLst>
                  <a:gd name="adj" fmla="val 50000"/>
                </a:avLst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grpSp>
            <p:nvGrpSpPr>
              <p:cNvPr id="150" name="组合 149">
                <a:extLst>
                  <a:ext uri="{FF2B5EF4-FFF2-40B4-BE49-F238E27FC236}">
                    <a16:creationId xmlns:a16="http://schemas.microsoft.com/office/drawing/2014/main" id="{E9737279-BA79-9D56-9E32-D2ECAA40BEBC}"/>
                  </a:ext>
                </a:extLst>
              </p:cNvPr>
              <p:cNvGrpSpPr/>
              <p:nvPr/>
            </p:nvGrpSpPr>
            <p:grpSpPr>
              <a:xfrm>
                <a:off x="9003553" y="4415860"/>
                <a:ext cx="2260238" cy="365549"/>
                <a:chOff x="9072133" y="4415860"/>
                <a:chExt cx="2260238" cy="365549"/>
              </a:xfrm>
            </p:grpSpPr>
            <p:sp>
              <p:nvSpPr>
                <p:cNvPr id="120" name="文本框 119">
                  <a:extLst>
                    <a:ext uri="{FF2B5EF4-FFF2-40B4-BE49-F238E27FC236}">
                      <a16:creationId xmlns:a16="http://schemas.microsoft.com/office/drawing/2014/main" id="{29BF0239-90EE-5F10-8DCC-3DA6FB39435B}"/>
                    </a:ext>
                  </a:extLst>
                </p:cNvPr>
                <p:cNvSpPr txBox="1"/>
                <p:nvPr/>
              </p:nvSpPr>
              <p:spPr>
                <a:xfrm>
                  <a:off x="9464050" y="4415860"/>
                  <a:ext cx="1868321" cy="36554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>
                    <a:lnSpc>
                      <a:spcPct val="130000"/>
                    </a:lnSpc>
                  </a:pPr>
                  <a:r>
                    <a:rPr lang="zh-CN" altLang="en-US" sz="2000" dirty="0">
                      <a:solidFill>
                        <a:schemeClr val="bg1"/>
                      </a:solidFill>
                      <a:latin typeface="+mj-ea"/>
                      <a:ea typeface="+mj-ea"/>
                    </a:rPr>
                    <a:t>高标准化技术</a:t>
                  </a:r>
                </a:p>
              </p:txBody>
            </p:sp>
            <p:grpSp>
              <p:nvGrpSpPr>
                <p:cNvPr id="139" name="图形 40">
                  <a:extLst>
                    <a:ext uri="{FF2B5EF4-FFF2-40B4-BE49-F238E27FC236}">
                      <a16:creationId xmlns:a16="http://schemas.microsoft.com/office/drawing/2014/main" id="{B24E109A-3E7F-16C4-9188-11315B237B19}"/>
                    </a:ext>
                  </a:extLst>
                </p:cNvPr>
                <p:cNvGrpSpPr/>
                <p:nvPr/>
              </p:nvGrpSpPr>
              <p:grpSpPr>
                <a:xfrm>
                  <a:off x="9072133" y="4487319"/>
                  <a:ext cx="263051" cy="263051"/>
                  <a:chOff x="4899348" y="3618820"/>
                  <a:chExt cx="1020698" cy="1020698"/>
                </a:xfrm>
                <a:solidFill>
                  <a:schemeClr val="bg1"/>
                </a:solidFill>
              </p:grpSpPr>
              <p:sp>
                <p:nvSpPr>
                  <p:cNvPr id="140" name="任意多边形: 形状 139">
                    <a:extLst>
                      <a:ext uri="{FF2B5EF4-FFF2-40B4-BE49-F238E27FC236}">
                        <a16:creationId xmlns:a16="http://schemas.microsoft.com/office/drawing/2014/main" id="{AFF35133-AAE4-37CD-88FC-5DE276F72D9C}"/>
                      </a:ext>
                    </a:extLst>
                  </p:cNvPr>
                  <p:cNvSpPr/>
                  <p:nvPr/>
                </p:nvSpPr>
                <p:spPr>
                  <a:xfrm>
                    <a:off x="4899348" y="3618820"/>
                    <a:ext cx="1020698" cy="1020698"/>
                  </a:xfrm>
                  <a:custGeom>
                    <a:avLst/>
                    <a:gdLst>
                      <a:gd name="connsiteX0" fmla="*/ 964148 w 1020698"/>
                      <a:gd name="connsiteY0" fmla="*/ 290440 h 1020698"/>
                      <a:gd name="connsiteX1" fmla="*/ 905458 w 1020698"/>
                      <a:gd name="connsiteY1" fmla="*/ 282056 h 1020698"/>
                      <a:gd name="connsiteX2" fmla="*/ 905458 w 1020698"/>
                      <a:gd name="connsiteY2" fmla="*/ 254516 h 1020698"/>
                      <a:gd name="connsiteX3" fmla="*/ 938384 w 1020698"/>
                      <a:gd name="connsiteY3" fmla="*/ 181092 h 1020698"/>
                      <a:gd name="connsiteX4" fmla="*/ 938384 w 1020698"/>
                      <a:gd name="connsiteY4" fmla="*/ 148166 h 1020698"/>
                      <a:gd name="connsiteX5" fmla="*/ 839606 w 1020698"/>
                      <a:gd name="connsiteY5" fmla="*/ 49389 h 1020698"/>
                      <a:gd name="connsiteX6" fmla="*/ 740829 w 1020698"/>
                      <a:gd name="connsiteY6" fmla="*/ 148166 h 1020698"/>
                      <a:gd name="connsiteX7" fmla="*/ 740829 w 1020698"/>
                      <a:gd name="connsiteY7" fmla="*/ 181092 h 1020698"/>
                      <a:gd name="connsiteX8" fmla="*/ 773755 w 1020698"/>
                      <a:gd name="connsiteY8" fmla="*/ 254516 h 1020698"/>
                      <a:gd name="connsiteX9" fmla="*/ 773755 w 1020698"/>
                      <a:gd name="connsiteY9" fmla="*/ 282056 h 1020698"/>
                      <a:gd name="connsiteX10" fmla="*/ 681497 w 1020698"/>
                      <a:gd name="connsiteY10" fmla="*/ 295247 h 1020698"/>
                      <a:gd name="connsiteX11" fmla="*/ 675371 w 1020698"/>
                      <a:gd name="connsiteY11" fmla="*/ 288244 h 1020698"/>
                      <a:gd name="connsiteX12" fmla="*/ 682816 w 1020698"/>
                      <a:gd name="connsiteY12" fmla="*/ 268761 h 1020698"/>
                      <a:gd name="connsiteX13" fmla="*/ 724366 w 1020698"/>
                      <a:gd name="connsiteY13" fmla="*/ 260441 h 1020698"/>
                      <a:gd name="connsiteX14" fmla="*/ 724366 w 1020698"/>
                      <a:gd name="connsiteY14" fmla="*/ 167595 h 1020698"/>
                      <a:gd name="connsiteX15" fmla="*/ 682816 w 1020698"/>
                      <a:gd name="connsiteY15" fmla="*/ 159275 h 1020698"/>
                      <a:gd name="connsiteX16" fmla="*/ 670992 w 1020698"/>
                      <a:gd name="connsiteY16" fmla="*/ 130763 h 1020698"/>
                      <a:gd name="connsiteX17" fmla="*/ 694519 w 1020698"/>
                      <a:gd name="connsiteY17" fmla="*/ 95498 h 1020698"/>
                      <a:gd name="connsiteX18" fmla="*/ 628886 w 1020698"/>
                      <a:gd name="connsiteY18" fmla="*/ 29863 h 1020698"/>
                      <a:gd name="connsiteX19" fmla="*/ 593604 w 1020698"/>
                      <a:gd name="connsiteY19" fmla="*/ 53376 h 1020698"/>
                      <a:gd name="connsiteX20" fmla="*/ 565107 w 1020698"/>
                      <a:gd name="connsiteY20" fmla="*/ 41567 h 1020698"/>
                      <a:gd name="connsiteX21" fmla="*/ 556756 w 1020698"/>
                      <a:gd name="connsiteY21" fmla="*/ 0 h 1020698"/>
                      <a:gd name="connsiteX22" fmla="*/ 463926 w 1020698"/>
                      <a:gd name="connsiteY22" fmla="*/ 0 h 1020698"/>
                      <a:gd name="connsiteX23" fmla="*/ 455591 w 1020698"/>
                      <a:gd name="connsiteY23" fmla="*/ 41551 h 1020698"/>
                      <a:gd name="connsiteX24" fmla="*/ 427094 w 1020698"/>
                      <a:gd name="connsiteY24" fmla="*/ 53360 h 1020698"/>
                      <a:gd name="connsiteX25" fmla="*/ 391812 w 1020698"/>
                      <a:gd name="connsiteY25" fmla="*/ 29847 h 1020698"/>
                      <a:gd name="connsiteX26" fmla="*/ 326179 w 1020698"/>
                      <a:gd name="connsiteY26" fmla="*/ 95481 h 1020698"/>
                      <a:gd name="connsiteX27" fmla="*/ 349708 w 1020698"/>
                      <a:gd name="connsiteY27" fmla="*/ 130746 h 1020698"/>
                      <a:gd name="connsiteX28" fmla="*/ 337882 w 1020698"/>
                      <a:gd name="connsiteY28" fmla="*/ 159259 h 1020698"/>
                      <a:gd name="connsiteX29" fmla="*/ 296332 w 1020698"/>
                      <a:gd name="connsiteY29" fmla="*/ 167595 h 1020698"/>
                      <a:gd name="connsiteX30" fmla="*/ 296332 w 1020698"/>
                      <a:gd name="connsiteY30" fmla="*/ 260441 h 1020698"/>
                      <a:gd name="connsiteX31" fmla="*/ 337882 w 1020698"/>
                      <a:gd name="connsiteY31" fmla="*/ 268761 h 1020698"/>
                      <a:gd name="connsiteX32" fmla="*/ 345327 w 1020698"/>
                      <a:gd name="connsiteY32" fmla="*/ 288230 h 1020698"/>
                      <a:gd name="connsiteX33" fmla="*/ 339201 w 1020698"/>
                      <a:gd name="connsiteY33" fmla="*/ 295231 h 1020698"/>
                      <a:gd name="connsiteX34" fmla="*/ 246943 w 1020698"/>
                      <a:gd name="connsiteY34" fmla="*/ 282056 h 1020698"/>
                      <a:gd name="connsiteX35" fmla="*/ 246943 w 1020698"/>
                      <a:gd name="connsiteY35" fmla="*/ 254516 h 1020698"/>
                      <a:gd name="connsiteX36" fmla="*/ 279869 w 1020698"/>
                      <a:gd name="connsiteY36" fmla="*/ 181092 h 1020698"/>
                      <a:gd name="connsiteX37" fmla="*/ 279869 w 1020698"/>
                      <a:gd name="connsiteY37" fmla="*/ 148166 h 1020698"/>
                      <a:gd name="connsiteX38" fmla="*/ 181092 w 1020698"/>
                      <a:gd name="connsiteY38" fmla="*/ 49389 h 1020698"/>
                      <a:gd name="connsiteX39" fmla="*/ 82314 w 1020698"/>
                      <a:gd name="connsiteY39" fmla="*/ 148166 h 1020698"/>
                      <a:gd name="connsiteX40" fmla="*/ 82314 w 1020698"/>
                      <a:gd name="connsiteY40" fmla="*/ 181092 h 1020698"/>
                      <a:gd name="connsiteX41" fmla="*/ 115240 w 1020698"/>
                      <a:gd name="connsiteY41" fmla="*/ 254516 h 1020698"/>
                      <a:gd name="connsiteX42" fmla="*/ 115240 w 1020698"/>
                      <a:gd name="connsiteY42" fmla="*/ 282056 h 1020698"/>
                      <a:gd name="connsiteX43" fmla="*/ 56551 w 1020698"/>
                      <a:gd name="connsiteY43" fmla="*/ 290440 h 1020698"/>
                      <a:gd name="connsiteX44" fmla="*/ 0 w 1020698"/>
                      <a:gd name="connsiteY44" fmla="*/ 355631 h 1020698"/>
                      <a:gd name="connsiteX45" fmla="*/ 0 w 1020698"/>
                      <a:gd name="connsiteY45" fmla="*/ 609126 h 1020698"/>
                      <a:gd name="connsiteX46" fmla="*/ 49389 w 1020698"/>
                      <a:gd name="connsiteY46" fmla="*/ 658515 h 1020698"/>
                      <a:gd name="connsiteX47" fmla="*/ 65851 w 1020698"/>
                      <a:gd name="connsiteY47" fmla="*/ 655484 h 1020698"/>
                      <a:gd name="connsiteX48" fmla="*/ 65851 w 1020698"/>
                      <a:gd name="connsiteY48" fmla="*/ 1020698 h 1020698"/>
                      <a:gd name="connsiteX49" fmla="*/ 296332 w 1020698"/>
                      <a:gd name="connsiteY49" fmla="*/ 1020698 h 1020698"/>
                      <a:gd name="connsiteX50" fmla="*/ 296332 w 1020698"/>
                      <a:gd name="connsiteY50" fmla="*/ 411572 h 1020698"/>
                      <a:gd name="connsiteX51" fmla="*/ 362827 w 1020698"/>
                      <a:gd name="connsiteY51" fmla="*/ 411572 h 1020698"/>
                      <a:gd name="connsiteX52" fmla="*/ 401396 w 1020698"/>
                      <a:gd name="connsiteY52" fmla="*/ 393035 h 1020698"/>
                      <a:gd name="connsiteX53" fmla="*/ 510349 w 1020698"/>
                      <a:gd name="connsiteY53" fmla="*/ 256839 h 1020698"/>
                      <a:gd name="connsiteX54" fmla="*/ 619319 w 1020698"/>
                      <a:gd name="connsiteY54" fmla="*/ 393051 h 1020698"/>
                      <a:gd name="connsiteX55" fmla="*/ 657873 w 1020698"/>
                      <a:gd name="connsiteY55" fmla="*/ 411572 h 1020698"/>
                      <a:gd name="connsiteX56" fmla="*/ 724366 w 1020698"/>
                      <a:gd name="connsiteY56" fmla="*/ 411572 h 1020698"/>
                      <a:gd name="connsiteX57" fmla="*/ 724366 w 1020698"/>
                      <a:gd name="connsiteY57" fmla="*/ 1020698 h 1020698"/>
                      <a:gd name="connsiteX58" fmla="*/ 954847 w 1020698"/>
                      <a:gd name="connsiteY58" fmla="*/ 1020698 h 1020698"/>
                      <a:gd name="connsiteX59" fmla="*/ 954847 w 1020698"/>
                      <a:gd name="connsiteY59" fmla="*/ 655484 h 1020698"/>
                      <a:gd name="connsiteX60" fmla="*/ 971309 w 1020698"/>
                      <a:gd name="connsiteY60" fmla="*/ 658515 h 1020698"/>
                      <a:gd name="connsiteX61" fmla="*/ 1020698 w 1020698"/>
                      <a:gd name="connsiteY61" fmla="*/ 609126 h 1020698"/>
                      <a:gd name="connsiteX62" fmla="*/ 1020698 w 1020698"/>
                      <a:gd name="connsiteY62" fmla="*/ 355631 h 1020698"/>
                      <a:gd name="connsiteX63" fmla="*/ 964148 w 1020698"/>
                      <a:gd name="connsiteY63" fmla="*/ 290440 h 1020698"/>
                      <a:gd name="connsiteX64" fmla="*/ 855193 w 1020698"/>
                      <a:gd name="connsiteY64" fmla="*/ 455019 h 1020698"/>
                      <a:gd name="connsiteX65" fmla="*/ 839606 w 1020698"/>
                      <a:gd name="connsiteY65" fmla="*/ 470608 h 1020698"/>
                      <a:gd name="connsiteX66" fmla="*/ 824020 w 1020698"/>
                      <a:gd name="connsiteY66" fmla="*/ 455019 h 1020698"/>
                      <a:gd name="connsiteX67" fmla="*/ 837693 w 1020698"/>
                      <a:gd name="connsiteY67" fmla="*/ 345607 h 1020698"/>
                      <a:gd name="connsiteX68" fmla="*/ 839606 w 1020698"/>
                      <a:gd name="connsiteY68" fmla="*/ 345720 h 1020698"/>
                      <a:gd name="connsiteX69" fmla="*/ 841520 w 1020698"/>
                      <a:gd name="connsiteY69" fmla="*/ 345607 h 1020698"/>
                      <a:gd name="connsiteX70" fmla="*/ 773755 w 1020698"/>
                      <a:gd name="connsiteY70" fmla="*/ 148166 h 1020698"/>
                      <a:gd name="connsiteX71" fmla="*/ 839606 w 1020698"/>
                      <a:gd name="connsiteY71" fmla="*/ 82314 h 1020698"/>
                      <a:gd name="connsiteX72" fmla="*/ 905458 w 1020698"/>
                      <a:gd name="connsiteY72" fmla="*/ 148166 h 1020698"/>
                      <a:gd name="connsiteX73" fmla="*/ 905458 w 1020698"/>
                      <a:gd name="connsiteY73" fmla="*/ 181092 h 1020698"/>
                      <a:gd name="connsiteX74" fmla="*/ 839606 w 1020698"/>
                      <a:gd name="connsiteY74" fmla="*/ 246943 h 1020698"/>
                      <a:gd name="connsiteX75" fmla="*/ 773755 w 1020698"/>
                      <a:gd name="connsiteY75" fmla="*/ 181092 h 1020698"/>
                      <a:gd name="connsiteX76" fmla="*/ 839606 w 1020698"/>
                      <a:gd name="connsiteY76" fmla="*/ 279869 h 1020698"/>
                      <a:gd name="connsiteX77" fmla="*/ 872532 w 1020698"/>
                      <a:gd name="connsiteY77" fmla="*/ 274105 h 1020698"/>
                      <a:gd name="connsiteX78" fmla="*/ 872532 w 1020698"/>
                      <a:gd name="connsiteY78" fmla="*/ 291790 h 1020698"/>
                      <a:gd name="connsiteX79" fmla="*/ 839606 w 1020698"/>
                      <a:gd name="connsiteY79" fmla="*/ 312795 h 1020698"/>
                      <a:gd name="connsiteX80" fmla="*/ 806681 w 1020698"/>
                      <a:gd name="connsiteY80" fmla="*/ 291806 h 1020698"/>
                      <a:gd name="connsiteX81" fmla="*/ 806681 w 1020698"/>
                      <a:gd name="connsiteY81" fmla="*/ 274105 h 1020698"/>
                      <a:gd name="connsiteX82" fmla="*/ 839606 w 1020698"/>
                      <a:gd name="connsiteY82" fmla="*/ 279869 h 1020698"/>
                      <a:gd name="connsiteX83" fmla="*/ 366910 w 1020698"/>
                      <a:gd name="connsiteY83" fmla="*/ 250511 h 1020698"/>
                      <a:gd name="connsiteX84" fmla="*/ 364354 w 1020698"/>
                      <a:gd name="connsiteY84" fmla="*/ 240471 h 1020698"/>
                      <a:gd name="connsiteX85" fmla="*/ 329257 w 1020698"/>
                      <a:gd name="connsiteY85" fmla="*/ 233446 h 1020698"/>
                      <a:gd name="connsiteX86" fmla="*/ 329257 w 1020698"/>
                      <a:gd name="connsiteY86" fmla="*/ 194588 h 1020698"/>
                      <a:gd name="connsiteX87" fmla="*/ 364354 w 1020698"/>
                      <a:gd name="connsiteY87" fmla="*/ 187563 h 1020698"/>
                      <a:gd name="connsiteX88" fmla="*/ 366910 w 1020698"/>
                      <a:gd name="connsiteY88" fmla="*/ 177522 h 1020698"/>
                      <a:gd name="connsiteX89" fmla="*/ 383107 w 1020698"/>
                      <a:gd name="connsiteY89" fmla="*/ 138423 h 1020698"/>
                      <a:gd name="connsiteX90" fmla="*/ 388404 w 1020698"/>
                      <a:gd name="connsiteY90" fmla="*/ 129500 h 1020698"/>
                      <a:gd name="connsiteX91" fmla="*/ 368558 w 1020698"/>
                      <a:gd name="connsiteY91" fmla="*/ 99702 h 1020698"/>
                      <a:gd name="connsiteX92" fmla="*/ 396033 w 1020698"/>
                      <a:gd name="connsiteY92" fmla="*/ 72226 h 1020698"/>
                      <a:gd name="connsiteX93" fmla="*/ 425849 w 1020698"/>
                      <a:gd name="connsiteY93" fmla="*/ 92097 h 1020698"/>
                      <a:gd name="connsiteX94" fmla="*/ 434756 w 1020698"/>
                      <a:gd name="connsiteY94" fmla="*/ 86776 h 1020698"/>
                      <a:gd name="connsiteX95" fmla="*/ 473838 w 1020698"/>
                      <a:gd name="connsiteY95" fmla="*/ 70594 h 1020698"/>
                      <a:gd name="connsiteX96" fmla="*/ 483895 w 1020698"/>
                      <a:gd name="connsiteY96" fmla="*/ 68038 h 1020698"/>
                      <a:gd name="connsiteX97" fmla="*/ 490904 w 1020698"/>
                      <a:gd name="connsiteY97" fmla="*/ 32926 h 1020698"/>
                      <a:gd name="connsiteX98" fmla="*/ 529777 w 1020698"/>
                      <a:gd name="connsiteY98" fmla="*/ 32926 h 1020698"/>
                      <a:gd name="connsiteX99" fmla="*/ 536788 w 1020698"/>
                      <a:gd name="connsiteY99" fmla="*/ 68022 h 1020698"/>
                      <a:gd name="connsiteX100" fmla="*/ 546843 w 1020698"/>
                      <a:gd name="connsiteY100" fmla="*/ 70578 h 1020698"/>
                      <a:gd name="connsiteX101" fmla="*/ 585928 w 1020698"/>
                      <a:gd name="connsiteY101" fmla="*/ 86760 h 1020698"/>
                      <a:gd name="connsiteX102" fmla="*/ 594834 w 1020698"/>
                      <a:gd name="connsiteY102" fmla="*/ 92073 h 1020698"/>
                      <a:gd name="connsiteX103" fmla="*/ 624649 w 1020698"/>
                      <a:gd name="connsiteY103" fmla="*/ 72210 h 1020698"/>
                      <a:gd name="connsiteX104" fmla="*/ 652125 w 1020698"/>
                      <a:gd name="connsiteY104" fmla="*/ 99686 h 1020698"/>
                      <a:gd name="connsiteX105" fmla="*/ 632269 w 1020698"/>
                      <a:gd name="connsiteY105" fmla="*/ 129484 h 1020698"/>
                      <a:gd name="connsiteX106" fmla="*/ 637574 w 1020698"/>
                      <a:gd name="connsiteY106" fmla="*/ 138407 h 1020698"/>
                      <a:gd name="connsiteX107" fmla="*/ 653772 w 1020698"/>
                      <a:gd name="connsiteY107" fmla="*/ 177506 h 1020698"/>
                      <a:gd name="connsiteX108" fmla="*/ 656329 w 1020698"/>
                      <a:gd name="connsiteY108" fmla="*/ 187546 h 1020698"/>
                      <a:gd name="connsiteX109" fmla="*/ 691441 w 1020698"/>
                      <a:gd name="connsiteY109" fmla="*/ 194588 h 1020698"/>
                      <a:gd name="connsiteX110" fmla="*/ 691441 w 1020698"/>
                      <a:gd name="connsiteY110" fmla="*/ 233446 h 1020698"/>
                      <a:gd name="connsiteX111" fmla="*/ 656344 w 1020698"/>
                      <a:gd name="connsiteY111" fmla="*/ 240471 h 1020698"/>
                      <a:gd name="connsiteX112" fmla="*/ 653788 w 1020698"/>
                      <a:gd name="connsiteY112" fmla="*/ 250511 h 1020698"/>
                      <a:gd name="connsiteX113" fmla="*/ 650646 w 1020698"/>
                      <a:gd name="connsiteY113" fmla="*/ 259982 h 1020698"/>
                      <a:gd name="connsiteX114" fmla="*/ 624350 w 1020698"/>
                      <a:gd name="connsiteY114" fmla="*/ 229933 h 1020698"/>
                      <a:gd name="connsiteX115" fmla="*/ 625589 w 1020698"/>
                      <a:gd name="connsiteY115" fmla="*/ 214017 h 1020698"/>
                      <a:gd name="connsiteX116" fmla="*/ 510349 w 1020698"/>
                      <a:gd name="connsiteY116" fmla="*/ 98777 h 1020698"/>
                      <a:gd name="connsiteX117" fmla="*/ 395109 w 1020698"/>
                      <a:gd name="connsiteY117" fmla="*/ 214017 h 1020698"/>
                      <a:gd name="connsiteX118" fmla="*/ 396348 w 1020698"/>
                      <a:gd name="connsiteY118" fmla="*/ 229933 h 1020698"/>
                      <a:gd name="connsiteX119" fmla="*/ 370052 w 1020698"/>
                      <a:gd name="connsiteY119" fmla="*/ 259982 h 1020698"/>
                      <a:gd name="connsiteX120" fmla="*/ 366910 w 1020698"/>
                      <a:gd name="connsiteY120" fmla="*/ 250511 h 1020698"/>
                      <a:gd name="connsiteX121" fmla="*/ 510349 w 1020698"/>
                      <a:gd name="connsiteY121" fmla="*/ 178029 h 1020698"/>
                      <a:gd name="connsiteX122" fmla="*/ 476386 w 1020698"/>
                      <a:gd name="connsiteY122" fmla="*/ 164629 h 1020698"/>
                      <a:gd name="connsiteX123" fmla="*/ 438421 w 1020698"/>
                      <a:gd name="connsiteY123" fmla="*/ 181847 h 1020698"/>
                      <a:gd name="connsiteX124" fmla="*/ 432432 w 1020698"/>
                      <a:gd name="connsiteY124" fmla="*/ 188680 h 1020698"/>
                      <a:gd name="connsiteX125" fmla="*/ 510349 w 1020698"/>
                      <a:gd name="connsiteY125" fmla="*/ 131703 h 1020698"/>
                      <a:gd name="connsiteX126" fmla="*/ 588266 w 1020698"/>
                      <a:gd name="connsiteY126" fmla="*/ 188696 h 1020698"/>
                      <a:gd name="connsiteX127" fmla="*/ 582277 w 1020698"/>
                      <a:gd name="connsiteY127" fmla="*/ 181847 h 1020698"/>
                      <a:gd name="connsiteX128" fmla="*/ 544312 w 1020698"/>
                      <a:gd name="connsiteY128" fmla="*/ 164629 h 1020698"/>
                      <a:gd name="connsiteX129" fmla="*/ 510349 w 1020698"/>
                      <a:gd name="connsiteY129" fmla="*/ 178029 h 1020698"/>
                      <a:gd name="connsiteX130" fmla="*/ 196678 w 1020698"/>
                      <a:gd name="connsiteY130" fmla="*/ 455019 h 1020698"/>
                      <a:gd name="connsiteX131" fmla="*/ 181092 w 1020698"/>
                      <a:gd name="connsiteY131" fmla="*/ 470608 h 1020698"/>
                      <a:gd name="connsiteX132" fmla="*/ 165505 w 1020698"/>
                      <a:gd name="connsiteY132" fmla="*/ 455019 h 1020698"/>
                      <a:gd name="connsiteX133" fmla="*/ 179178 w 1020698"/>
                      <a:gd name="connsiteY133" fmla="*/ 345607 h 1020698"/>
                      <a:gd name="connsiteX134" fmla="*/ 181092 w 1020698"/>
                      <a:gd name="connsiteY134" fmla="*/ 345720 h 1020698"/>
                      <a:gd name="connsiteX135" fmla="*/ 183005 w 1020698"/>
                      <a:gd name="connsiteY135" fmla="*/ 345607 h 1020698"/>
                      <a:gd name="connsiteX136" fmla="*/ 115240 w 1020698"/>
                      <a:gd name="connsiteY136" fmla="*/ 148166 h 1020698"/>
                      <a:gd name="connsiteX137" fmla="*/ 181092 w 1020698"/>
                      <a:gd name="connsiteY137" fmla="*/ 82314 h 1020698"/>
                      <a:gd name="connsiteX138" fmla="*/ 246943 w 1020698"/>
                      <a:gd name="connsiteY138" fmla="*/ 148166 h 1020698"/>
                      <a:gd name="connsiteX139" fmla="*/ 246943 w 1020698"/>
                      <a:gd name="connsiteY139" fmla="*/ 181092 h 1020698"/>
                      <a:gd name="connsiteX140" fmla="*/ 181092 w 1020698"/>
                      <a:gd name="connsiteY140" fmla="*/ 246943 h 1020698"/>
                      <a:gd name="connsiteX141" fmla="*/ 115240 w 1020698"/>
                      <a:gd name="connsiteY141" fmla="*/ 181092 h 1020698"/>
                      <a:gd name="connsiteX142" fmla="*/ 181092 w 1020698"/>
                      <a:gd name="connsiteY142" fmla="*/ 279869 h 1020698"/>
                      <a:gd name="connsiteX143" fmla="*/ 214017 w 1020698"/>
                      <a:gd name="connsiteY143" fmla="*/ 274105 h 1020698"/>
                      <a:gd name="connsiteX144" fmla="*/ 214017 w 1020698"/>
                      <a:gd name="connsiteY144" fmla="*/ 291790 h 1020698"/>
                      <a:gd name="connsiteX145" fmla="*/ 181092 w 1020698"/>
                      <a:gd name="connsiteY145" fmla="*/ 312795 h 1020698"/>
                      <a:gd name="connsiteX146" fmla="*/ 148166 w 1020698"/>
                      <a:gd name="connsiteY146" fmla="*/ 291790 h 1020698"/>
                      <a:gd name="connsiteX147" fmla="*/ 148166 w 1020698"/>
                      <a:gd name="connsiteY147" fmla="*/ 274105 h 1020698"/>
                      <a:gd name="connsiteX148" fmla="*/ 181092 w 1020698"/>
                      <a:gd name="connsiteY148" fmla="*/ 279869 h 1020698"/>
                      <a:gd name="connsiteX149" fmla="*/ 98777 w 1020698"/>
                      <a:gd name="connsiteY149" fmla="*/ 609126 h 1020698"/>
                      <a:gd name="connsiteX150" fmla="*/ 98777 w 1020698"/>
                      <a:gd name="connsiteY150" fmla="*/ 576201 h 1020698"/>
                      <a:gd name="connsiteX151" fmla="*/ 164629 w 1020698"/>
                      <a:gd name="connsiteY151" fmla="*/ 576201 h 1020698"/>
                      <a:gd name="connsiteX152" fmla="*/ 164629 w 1020698"/>
                      <a:gd name="connsiteY152" fmla="*/ 987772 h 1020698"/>
                      <a:gd name="connsiteX153" fmla="*/ 98777 w 1020698"/>
                      <a:gd name="connsiteY153" fmla="*/ 987772 h 1020698"/>
                      <a:gd name="connsiteX154" fmla="*/ 197554 w 1020698"/>
                      <a:gd name="connsiteY154" fmla="*/ 987772 h 1020698"/>
                      <a:gd name="connsiteX155" fmla="*/ 197554 w 1020698"/>
                      <a:gd name="connsiteY155" fmla="*/ 576201 h 1020698"/>
                      <a:gd name="connsiteX156" fmla="*/ 263406 w 1020698"/>
                      <a:gd name="connsiteY156" fmla="*/ 576201 h 1020698"/>
                      <a:gd name="connsiteX157" fmla="*/ 263406 w 1020698"/>
                      <a:gd name="connsiteY157" fmla="*/ 987772 h 1020698"/>
                      <a:gd name="connsiteX158" fmla="*/ 490052 w 1020698"/>
                      <a:gd name="connsiteY158" fmla="*/ 229507 h 1020698"/>
                      <a:gd name="connsiteX159" fmla="*/ 375695 w 1020698"/>
                      <a:gd name="connsiteY159" fmla="*/ 372456 h 1020698"/>
                      <a:gd name="connsiteX160" fmla="*/ 362827 w 1020698"/>
                      <a:gd name="connsiteY160" fmla="*/ 378646 h 1020698"/>
                      <a:gd name="connsiteX161" fmla="*/ 263406 w 1020698"/>
                      <a:gd name="connsiteY161" fmla="*/ 378646 h 1020698"/>
                      <a:gd name="connsiteX162" fmla="*/ 263406 w 1020698"/>
                      <a:gd name="connsiteY162" fmla="*/ 543275 h 1020698"/>
                      <a:gd name="connsiteX163" fmla="*/ 98777 w 1020698"/>
                      <a:gd name="connsiteY163" fmla="*/ 543275 h 1020698"/>
                      <a:gd name="connsiteX164" fmla="*/ 98777 w 1020698"/>
                      <a:gd name="connsiteY164" fmla="*/ 378646 h 1020698"/>
                      <a:gd name="connsiteX165" fmla="*/ 65851 w 1020698"/>
                      <a:gd name="connsiteY165" fmla="*/ 378646 h 1020698"/>
                      <a:gd name="connsiteX166" fmla="*/ 65851 w 1020698"/>
                      <a:gd name="connsiteY166" fmla="*/ 609126 h 1020698"/>
                      <a:gd name="connsiteX167" fmla="*/ 49389 w 1020698"/>
                      <a:gd name="connsiteY167" fmla="*/ 625589 h 1020698"/>
                      <a:gd name="connsiteX168" fmla="*/ 32926 w 1020698"/>
                      <a:gd name="connsiteY168" fmla="*/ 609126 h 1020698"/>
                      <a:gd name="connsiteX169" fmla="*/ 32926 w 1020698"/>
                      <a:gd name="connsiteY169" fmla="*/ 355631 h 1020698"/>
                      <a:gd name="connsiteX170" fmla="*/ 61205 w 1020698"/>
                      <a:gd name="connsiteY170" fmla="*/ 323037 h 1020698"/>
                      <a:gd name="connsiteX171" fmla="*/ 123584 w 1020698"/>
                      <a:gd name="connsiteY171" fmla="*/ 314128 h 1020698"/>
                      <a:gd name="connsiteX172" fmla="*/ 147177 w 1020698"/>
                      <a:gd name="connsiteY172" fmla="*/ 336106 h 1020698"/>
                      <a:gd name="connsiteX173" fmla="*/ 130827 w 1020698"/>
                      <a:gd name="connsiteY173" fmla="*/ 466918 h 1020698"/>
                      <a:gd name="connsiteX174" fmla="*/ 181092 w 1020698"/>
                      <a:gd name="connsiteY174" fmla="*/ 517167 h 1020698"/>
                      <a:gd name="connsiteX175" fmla="*/ 231357 w 1020698"/>
                      <a:gd name="connsiteY175" fmla="*/ 466901 h 1020698"/>
                      <a:gd name="connsiteX176" fmla="*/ 215005 w 1020698"/>
                      <a:gd name="connsiteY176" fmla="*/ 336090 h 1020698"/>
                      <a:gd name="connsiteX177" fmla="*/ 238598 w 1020698"/>
                      <a:gd name="connsiteY177" fmla="*/ 314114 h 1020698"/>
                      <a:gd name="connsiteX178" fmla="*/ 352223 w 1020698"/>
                      <a:gd name="connsiteY178" fmla="*/ 330342 h 1020698"/>
                      <a:gd name="connsiteX179" fmla="*/ 463203 w 1020698"/>
                      <a:gd name="connsiteY179" fmla="*/ 203511 h 1020698"/>
                      <a:gd name="connsiteX180" fmla="*/ 476370 w 1020698"/>
                      <a:gd name="connsiteY180" fmla="*/ 197538 h 1020698"/>
                      <a:gd name="connsiteX181" fmla="*/ 493886 w 1020698"/>
                      <a:gd name="connsiteY181" fmla="*/ 215054 h 1020698"/>
                      <a:gd name="connsiteX182" fmla="*/ 493886 w 1020698"/>
                      <a:gd name="connsiteY182" fmla="*/ 218559 h 1020698"/>
                      <a:gd name="connsiteX183" fmla="*/ 490052 w 1020698"/>
                      <a:gd name="connsiteY183" fmla="*/ 229507 h 1020698"/>
                      <a:gd name="connsiteX184" fmla="*/ 757292 w 1020698"/>
                      <a:gd name="connsiteY184" fmla="*/ 576201 h 1020698"/>
                      <a:gd name="connsiteX185" fmla="*/ 823144 w 1020698"/>
                      <a:gd name="connsiteY185" fmla="*/ 576201 h 1020698"/>
                      <a:gd name="connsiteX186" fmla="*/ 823144 w 1020698"/>
                      <a:gd name="connsiteY186" fmla="*/ 987772 h 1020698"/>
                      <a:gd name="connsiteX187" fmla="*/ 757292 w 1020698"/>
                      <a:gd name="connsiteY187" fmla="*/ 987772 h 1020698"/>
                      <a:gd name="connsiteX188" fmla="*/ 921921 w 1020698"/>
                      <a:gd name="connsiteY188" fmla="*/ 987772 h 1020698"/>
                      <a:gd name="connsiteX189" fmla="*/ 856069 w 1020698"/>
                      <a:gd name="connsiteY189" fmla="*/ 987772 h 1020698"/>
                      <a:gd name="connsiteX190" fmla="*/ 856069 w 1020698"/>
                      <a:gd name="connsiteY190" fmla="*/ 576201 h 1020698"/>
                      <a:gd name="connsiteX191" fmla="*/ 921921 w 1020698"/>
                      <a:gd name="connsiteY191" fmla="*/ 576201 h 1020698"/>
                      <a:gd name="connsiteX192" fmla="*/ 987772 w 1020698"/>
                      <a:gd name="connsiteY192" fmla="*/ 609126 h 1020698"/>
                      <a:gd name="connsiteX193" fmla="*/ 971309 w 1020698"/>
                      <a:gd name="connsiteY193" fmla="*/ 625589 h 1020698"/>
                      <a:gd name="connsiteX194" fmla="*/ 954847 w 1020698"/>
                      <a:gd name="connsiteY194" fmla="*/ 609126 h 1020698"/>
                      <a:gd name="connsiteX195" fmla="*/ 954847 w 1020698"/>
                      <a:gd name="connsiteY195" fmla="*/ 378646 h 1020698"/>
                      <a:gd name="connsiteX196" fmla="*/ 921921 w 1020698"/>
                      <a:gd name="connsiteY196" fmla="*/ 378646 h 1020698"/>
                      <a:gd name="connsiteX197" fmla="*/ 921921 w 1020698"/>
                      <a:gd name="connsiteY197" fmla="*/ 543275 h 1020698"/>
                      <a:gd name="connsiteX198" fmla="*/ 757292 w 1020698"/>
                      <a:gd name="connsiteY198" fmla="*/ 543275 h 1020698"/>
                      <a:gd name="connsiteX199" fmla="*/ 757292 w 1020698"/>
                      <a:gd name="connsiteY199" fmla="*/ 378646 h 1020698"/>
                      <a:gd name="connsiteX200" fmla="*/ 657873 w 1020698"/>
                      <a:gd name="connsiteY200" fmla="*/ 378646 h 1020698"/>
                      <a:gd name="connsiteX201" fmla="*/ 645034 w 1020698"/>
                      <a:gd name="connsiteY201" fmla="*/ 372472 h 1020698"/>
                      <a:gd name="connsiteX202" fmla="*/ 530662 w 1020698"/>
                      <a:gd name="connsiteY202" fmla="*/ 229507 h 1020698"/>
                      <a:gd name="connsiteX203" fmla="*/ 526812 w 1020698"/>
                      <a:gd name="connsiteY203" fmla="*/ 218559 h 1020698"/>
                      <a:gd name="connsiteX204" fmla="*/ 526812 w 1020698"/>
                      <a:gd name="connsiteY204" fmla="*/ 215054 h 1020698"/>
                      <a:gd name="connsiteX205" fmla="*/ 544312 w 1020698"/>
                      <a:gd name="connsiteY205" fmla="*/ 197554 h 1020698"/>
                      <a:gd name="connsiteX206" fmla="*/ 557478 w 1020698"/>
                      <a:gd name="connsiteY206" fmla="*/ 203527 h 1020698"/>
                      <a:gd name="connsiteX207" fmla="*/ 668458 w 1020698"/>
                      <a:gd name="connsiteY207" fmla="*/ 330342 h 1020698"/>
                      <a:gd name="connsiteX208" fmla="*/ 782083 w 1020698"/>
                      <a:gd name="connsiteY208" fmla="*/ 314114 h 1020698"/>
                      <a:gd name="connsiteX209" fmla="*/ 805676 w 1020698"/>
                      <a:gd name="connsiteY209" fmla="*/ 336090 h 1020698"/>
                      <a:gd name="connsiteX210" fmla="*/ 789325 w 1020698"/>
                      <a:gd name="connsiteY210" fmla="*/ 466901 h 1020698"/>
                      <a:gd name="connsiteX211" fmla="*/ 839606 w 1020698"/>
                      <a:gd name="connsiteY211" fmla="*/ 517167 h 1020698"/>
                      <a:gd name="connsiteX212" fmla="*/ 889872 w 1020698"/>
                      <a:gd name="connsiteY212" fmla="*/ 466901 h 1020698"/>
                      <a:gd name="connsiteX213" fmla="*/ 873520 w 1020698"/>
                      <a:gd name="connsiteY213" fmla="*/ 336090 h 1020698"/>
                      <a:gd name="connsiteX214" fmla="*/ 897113 w 1020698"/>
                      <a:gd name="connsiteY214" fmla="*/ 314114 h 1020698"/>
                      <a:gd name="connsiteX215" fmla="*/ 959493 w 1020698"/>
                      <a:gd name="connsiteY215" fmla="*/ 323020 h 1020698"/>
                      <a:gd name="connsiteX216" fmla="*/ 987772 w 1020698"/>
                      <a:gd name="connsiteY216" fmla="*/ 355617 h 10206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  <a:cxn ang="0">
                        <a:pos x="connsiteX57" y="connsiteY57"/>
                      </a:cxn>
                      <a:cxn ang="0">
                        <a:pos x="connsiteX58" y="connsiteY58"/>
                      </a:cxn>
                      <a:cxn ang="0">
                        <a:pos x="connsiteX59" y="connsiteY59"/>
                      </a:cxn>
                      <a:cxn ang="0">
                        <a:pos x="connsiteX60" y="connsiteY60"/>
                      </a:cxn>
                      <a:cxn ang="0">
                        <a:pos x="connsiteX61" y="connsiteY61"/>
                      </a:cxn>
                      <a:cxn ang="0">
                        <a:pos x="connsiteX62" y="connsiteY62"/>
                      </a:cxn>
                      <a:cxn ang="0">
                        <a:pos x="connsiteX63" y="connsiteY63"/>
                      </a:cxn>
                      <a:cxn ang="0">
                        <a:pos x="connsiteX64" y="connsiteY64"/>
                      </a:cxn>
                      <a:cxn ang="0">
                        <a:pos x="connsiteX65" y="connsiteY65"/>
                      </a:cxn>
                      <a:cxn ang="0">
                        <a:pos x="connsiteX66" y="connsiteY66"/>
                      </a:cxn>
                      <a:cxn ang="0">
                        <a:pos x="connsiteX67" y="connsiteY67"/>
                      </a:cxn>
                      <a:cxn ang="0">
                        <a:pos x="connsiteX68" y="connsiteY68"/>
                      </a:cxn>
                      <a:cxn ang="0">
                        <a:pos x="connsiteX69" y="connsiteY69"/>
                      </a:cxn>
                      <a:cxn ang="0">
                        <a:pos x="connsiteX70" y="connsiteY70"/>
                      </a:cxn>
                      <a:cxn ang="0">
                        <a:pos x="connsiteX71" y="connsiteY71"/>
                      </a:cxn>
                      <a:cxn ang="0">
                        <a:pos x="connsiteX72" y="connsiteY72"/>
                      </a:cxn>
                      <a:cxn ang="0">
                        <a:pos x="connsiteX73" y="connsiteY73"/>
                      </a:cxn>
                      <a:cxn ang="0">
                        <a:pos x="connsiteX74" y="connsiteY74"/>
                      </a:cxn>
                      <a:cxn ang="0">
                        <a:pos x="connsiteX75" y="connsiteY75"/>
                      </a:cxn>
                      <a:cxn ang="0">
                        <a:pos x="connsiteX76" y="connsiteY76"/>
                      </a:cxn>
                      <a:cxn ang="0">
                        <a:pos x="connsiteX77" y="connsiteY77"/>
                      </a:cxn>
                      <a:cxn ang="0">
                        <a:pos x="connsiteX78" y="connsiteY78"/>
                      </a:cxn>
                      <a:cxn ang="0">
                        <a:pos x="connsiteX79" y="connsiteY79"/>
                      </a:cxn>
                      <a:cxn ang="0">
                        <a:pos x="connsiteX80" y="connsiteY80"/>
                      </a:cxn>
                      <a:cxn ang="0">
                        <a:pos x="connsiteX81" y="connsiteY81"/>
                      </a:cxn>
                      <a:cxn ang="0">
                        <a:pos x="connsiteX82" y="connsiteY82"/>
                      </a:cxn>
                      <a:cxn ang="0">
                        <a:pos x="connsiteX83" y="connsiteY83"/>
                      </a:cxn>
                      <a:cxn ang="0">
                        <a:pos x="connsiteX84" y="connsiteY84"/>
                      </a:cxn>
                      <a:cxn ang="0">
                        <a:pos x="connsiteX85" y="connsiteY85"/>
                      </a:cxn>
                      <a:cxn ang="0">
                        <a:pos x="connsiteX86" y="connsiteY86"/>
                      </a:cxn>
                      <a:cxn ang="0">
                        <a:pos x="connsiteX87" y="connsiteY87"/>
                      </a:cxn>
                      <a:cxn ang="0">
                        <a:pos x="connsiteX88" y="connsiteY88"/>
                      </a:cxn>
                      <a:cxn ang="0">
                        <a:pos x="connsiteX89" y="connsiteY89"/>
                      </a:cxn>
                      <a:cxn ang="0">
                        <a:pos x="connsiteX90" y="connsiteY90"/>
                      </a:cxn>
                      <a:cxn ang="0">
                        <a:pos x="connsiteX91" y="connsiteY91"/>
                      </a:cxn>
                      <a:cxn ang="0">
                        <a:pos x="connsiteX92" y="connsiteY92"/>
                      </a:cxn>
                      <a:cxn ang="0">
                        <a:pos x="connsiteX93" y="connsiteY93"/>
                      </a:cxn>
                      <a:cxn ang="0">
                        <a:pos x="connsiteX94" y="connsiteY94"/>
                      </a:cxn>
                      <a:cxn ang="0">
                        <a:pos x="connsiteX95" y="connsiteY95"/>
                      </a:cxn>
                      <a:cxn ang="0">
                        <a:pos x="connsiteX96" y="connsiteY96"/>
                      </a:cxn>
                      <a:cxn ang="0">
                        <a:pos x="connsiteX97" y="connsiteY97"/>
                      </a:cxn>
                      <a:cxn ang="0">
                        <a:pos x="connsiteX98" y="connsiteY98"/>
                      </a:cxn>
                      <a:cxn ang="0">
                        <a:pos x="connsiteX99" y="connsiteY99"/>
                      </a:cxn>
                      <a:cxn ang="0">
                        <a:pos x="connsiteX100" y="connsiteY100"/>
                      </a:cxn>
                      <a:cxn ang="0">
                        <a:pos x="connsiteX101" y="connsiteY101"/>
                      </a:cxn>
                      <a:cxn ang="0">
                        <a:pos x="connsiteX102" y="connsiteY102"/>
                      </a:cxn>
                      <a:cxn ang="0">
                        <a:pos x="connsiteX103" y="connsiteY103"/>
                      </a:cxn>
                      <a:cxn ang="0">
                        <a:pos x="connsiteX104" y="connsiteY104"/>
                      </a:cxn>
                      <a:cxn ang="0">
                        <a:pos x="connsiteX105" y="connsiteY105"/>
                      </a:cxn>
                      <a:cxn ang="0">
                        <a:pos x="connsiteX106" y="connsiteY106"/>
                      </a:cxn>
                      <a:cxn ang="0">
                        <a:pos x="connsiteX107" y="connsiteY107"/>
                      </a:cxn>
                      <a:cxn ang="0">
                        <a:pos x="connsiteX108" y="connsiteY108"/>
                      </a:cxn>
                      <a:cxn ang="0">
                        <a:pos x="connsiteX109" y="connsiteY109"/>
                      </a:cxn>
                      <a:cxn ang="0">
                        <a:pos x="connsiteX110" y="connsiteY110"/>
                      </a:cxn>
                      <a:cxn ang="0">
                        <a:pos x="connsiteX111" y="connsiteY111"/>
                      </a:cxn>
                      <a:cxn ang="0">
                        <a:pos x="connsiteX112" y="connsiteY112"/>
                      </a:cxn>
                      <a:cxn ang="0">
                        <a:pos x="connsiteX113" y="connsiteY113"/>
                      </a:cxn>
                      <a:cxn ang="0">
                        <a:pos x="connsiteX114" y="connsiteY114"/>
                      </a:cxn>
                      <a:cxn ang="0">
                        <a:pos x="connsiteX115" y="connsiteY115"/>
                      </a:cxn>
                      <a:cxn ang="0">
                        <a:pos x="connsiteX116" y="connsiteY116"/>
                      </a:cxn>
                      <a:cxn ang="0">
                        <a:pos x="connsiteX117" y="connsiteY117"/>
                      </a:cxn>
                      <a:cxn ang="0">
                        <a:pos x="connsiteX118" y="connsiteY118"/>
                      </a:cxn>
                      <a:cxn ang="0">
                        <a:pos x="connsiteX119" y="connsiteY119"/>
                      </a:cxn>
                      <a:cxn ang="0">
                        <a:pos x="connsiteX120" y="connsiteY120"/>
                      </a:cxn>
                      <a:cxn ang="0">
                        <a:pos x="connsiteX121" y="connsiteY121"/>
                      </a:cxn>
                      <a:cxn ang="0">
                        <a:pos x="connsiteX122" y="connsiteY122"/>
                      </a:cxn>
                      <a:cxn ang="0">
                        <a:pos x="connsiteX123" y="connsiteY123"/>
                      </a:cxn>
                      <a:cxn ang="0">
                        <a:pos x="connsiteX124" y="connsiteY124"/>
                      </a:cxn>
                      <a:cxn ang="0">
                        <a:pos x="connsiteX125" y="connsiteY125"/>
                      </a:cxn>
                      <a:cxn ang="0">
                        <a:pos x="connsiteX126" y="connsiteY126"/>
                      </a:cxn>
                      <a:cxn ang="0">
                        <a:pos x="connsiteX127" y="connsiteY127"/>
                      </a:cxn>
                      <a:cxn ang="0">
                        <a:pos x="connsiteX128" y="connsiteY128"/>
                      </a:cxn>
                      <a:cxn ang="0">
                        <a:pos x="connsiteX129" y="connsiteY129"/>
                      </a:cxn>
                      <a:cxn ang="0">
                        <a:pos x="connsiteX130" y="connsiteY130"/>
                      </a:cxn>
                      <a:cxn ang="0">
                        <a:pos x="connsiteX131" y="connsiteY131"/>
                      </a:cxn>
                      <a:cxn ang="0">
                        <a:pos x="connsiteX132" y="connsiteY132"/>
                      </a:cxn>
                      <a:cxn ang="0">
                        <a:pos x="connsiteX133" y="connsiteY133"/>
                      </a:cxn>
                      <a:cxn ang="0">
                        <a:pos x="connsiteX134" y="connsiteY134"/>
                      </a:cxn>
                      <a:cxn ang="0">
                        <a:pos x="connsiteX135" y="connsiteY135"/>
                      </a:cxn>
                      <a:cxn ang="0">
                        <a:pos x="connsiteX136" y="connsiteY136"/>
                      </a:cxn>
                      <a:cxn ang="0">
                        <a:pos x="connsiteX137" y="connsiteY137"/>
                      </a:cxn>
                      <a:cxn ang="0">
                        <a:pos x="connsiteX138" y="connsiteY138"/>
                      </a:cxn>
                      <a:cxn ang="0">
                        <a:pos x="connsiteX139" y="connsiteY139"/>
                      </a:cxn>
                      <a:cxn ang="0">
                        <a:pos x="connsiteX140" y="connsiteY140"/>
                      </a:cxn>
                      <a:cxn ang="0">
                        <a:pos x="connsiteX141" y="connsiteY141"/>
                      </a:cxn>
                      <a:cxn ang="0">
                        <a:pos x="connsiteX142" y="connsiteY142"/>
                      </a:cxn>
                      <a:cxn ang="0">
                        <a:pos x="connsiteX143" y="connsiteY143"/>
                      </a:cxn>
                      <a:cxn ang="0">
                        <a:pos x="connsiteX144" y="connsiteY144"/>
                      </a:cxn>
                      <a:cxn ang="0">
                        <a:pos x="connsiteX145" y="connsiteY145"/>
                      </a:cxn>
                      <a:cxn ang="0">
                        <a:pos x="connsiteX146" y="connsiteY146"/>
                      </a:cxn>
                      <a:cxn ang="0">
                        <a:pos x="connsiteX147" y="connsiteY147"/>
                      </a:cxn>
                      <a:cxn ang="0">
                        <a:pos x="connsiteX148" y="connsiteY148"/>
                      </a:cxn>
                      <a:cxn ang="0">
                        <a:pos x="connsiteX149" y="connsiteY149"/>
                      </a:cxn>
                      <a:cxn ang="0">
                        <a:pos x="connsiteX150" y="connsiteY150"/>
                      </a:cxn>
                      <a:cxn ang="0">
                        <a:pos x="connsiteX151" y="connsiteY151"/>
                      </a:cxn>
                      <a:cxn ang="0">
                        <a:pos x="connsiteX152" y="connsiteY152"/>
                      </a:cxn>
                      <a:cxn ang="0">
                        <a:pos x="connsiteX153" y="connsiteY153"/>
                      </a:cxn>
                      <a:cxn ang="0">
                        <a:pos x="connsiteX154" y="connsiteY154"/>
                      </a:cxn>
                      <a:cxn ang="0">
                        <a:pos x="connsiteX155" y="connsiteY155"/>
                      </a:cxn>
                      <a:cxn ang="0">
                        <a:pos x="connsiteX156" y="connsiteY156"/>
                      </a:cxn>
                      <a:cxn ang="0">
                        <a:pos x="connsiteX157" y="connsiteY157"/>
                      </a:cxn>
                      <a:cxn ang="0">
                        <a:pos x="connsiteX158" y="connsiteY158"/>
                      </a:cxn>
                      <a:cxn ang="0">
                        <a:pos x="connsiteX159" y="connsiteY159"/>
                      </a:cxn>
                      <a:cxn ang="0">
                        <a:pos x="connsiteX160" y="connsiteY160"/>
                      </a:cxn>
                      <a:cxn ang="0">
                        <a:pos x="connsiteX161" y="connsiteY161"/>
                      </a:cxn>
                      <a:cxn ang="0">
                        <a:pos x="connsiteX162" y="connsiteY162"/>
                      </a:cxn>
                      <a:cxn ang="0">
                        <a:pos x="connsiteX163" y="connsiteY163"/>
                      </a:cxn>
                      <a:cxn ang="0">
                        <a:pos x="connsiteX164" y="connsiteY164"/>
                      </a:cxn>
                      <a:cxn ang="0">
                        <a:pos x="connsiteX165" y="connsiteY165"/>
                      </a:cxn>
                      <a:cxn ang="0">
                        <a:pos x="connsiteX166" y="connsiteY166"/>
                      </a:cxn>
                      <a:cxn ang="0">
                        <a:pos x="connsiteX167" y="connsiteY167"/>
                      </a:cxn>
                      <a:cxn ang="0">
                        <a:pos x="connsiteX168" y="connsiteY168"/>
                      </a:cxn>
                      <a:cxn ang="0">
                        <a:pos x="connsiteX169" y="connsiteY169"/>
                      </a:cxn>
                      <a:cxn ang="0">
                        <a:pos x="connsiteX170" y="connsiteY170"/>
                      </a:cxn>
                      <a:cxn ang="0">
                        <a:pos x="connsiteX171" y="connsiteY171"/>
                      </a:cxn>
                      <a:cxn ang="0">
                        <a:pos x="connsiteX172" y="connsiteY172"/>
                      </a:cxn>
                      <a:cxn ang="0">
                        <a:pos x="connsiteX173" y="connsiteY173"/>
                      </a:cxn>
                      <a:cxn ang="0">
                        <a:pos x="connsiteX174" y="connsiteY174"/>
                      </a:cxn>
                      <a:cxn ang="0">
                        <a:pos x="connsiteX175" y="connsiteY175"/>
                      </a:cxn>
                      <a:cxn ang="0">
                        <a:pos x="connsiteX176" y="connsiteY176"/>
                      </a:cxn>
                      <a:cxn ang="0">
                        <a:pos x="connsiteX177" y="connsiteY177"/>
                      </a:cxn>
                      <a:cxn ang="0">
                        <a:pos x="connsiteX178" y="connsiteY178"/>
                      </a:cxn>
                      <a:cxn ang="0">
                        <a:pos x="connsiteX179" y="connsiteY179"/>
                      </a:cxn>
                      <a:cxn ang="0">
                        <a:pos x="connsiteX180" y="connsiteY180"/>
                      </a:cxn>
                      <a:cxn ang="0">
                        <a:pos x="connsiteX181" y="connsiteY181"/>
                      </a:cxn>
                      <a:cxn ang="0">
                        <a:pos x="connsiteX182" y="connsiteY182"/>
                      </a:cxn>
                      <a:cxn ang="0">
                        <a:pos x="connsiteX183" y="connsiteY183"/>
                      </a:cxn>
                      <a:cxn ang="0">
                        <a:pos x="connsiteX184" y="connsiteY184"/>
                      </a:cxn>
                      <a:cxn ang="0">
                        <a:pos x="connsiteX185" y="connsiteY185"/>
                      </a:cxn>
                      <a:cxn ang="0">
                        <a:pos x="connsiteX186" y="connsiteY186"/>
                      </a:cxn>
                      <a:cxn ang="0">
                        <a:pos x="connsiteX187" y="connsiteY187"/>
                      </a:cxn>
                      <a:cxn ang="0">
                        <a:pos x="connsiteX188" y="connsiteY188"/>
                      </a:cxn>
                      <a:cxn ang="0">
                        <a:pos x="connsiteX189" y="connsiteY189"/>
                      </a:cxn>
                      <a:cxn ang="0">
                        <a:pos x="connsiteX190" y="connsiteY190"/>
                      </a:cxn>
                      <a:cxn ang="0">
                        <a:pos x="connsiteX191" y="connsiteY191"/>
                      </a:cxn>
                      <a:cxn ang="0">
                        <a:pos x="connsiteX192" y="connsiteY192"/>
                      </a:cxn>
                      <a:cxn ang="0">
                        <a:pos x="connsiteX193" y="connsiteY193"/>
                      </a:cxn>
                      <a:cxn ang="0">
                        <a:pos x="connsiteX194" y="connsiteY194"/>
                      </a:cxn>
                      <a:cxn ang="0">
                        <a:pos x="connsiteX195" y="connsiteY195"/>
                      </a:cxn>
                      <a:cxn ang="0">
                        <a:pos x="connsiteX196" y="connsiteY196"/>
                      </a:cxn>
                      <a:cxn ang="0">
                        <a:pos x="connsiteX197" y="connsiteY197"/>
                      </a:cxn>
                      <a:cxn ang="0">
                        <a:pos x="connsiteX198" y="connsiteY198"/>
                      </a:cxn>
                      <a:cxn ang="0">
                        <a:pos x="connsiteX199" y="connsiteY199"/>
                      </a:cxn>
                      <a:cxn ang="0">
                        <a:pos x="connsiteX200" y="connsiteY200"/>
                      </a:cxn>
                      <a:cxn ang="0">
                        <a:pos x="connsiteX201" y="connsiteY201"/>
                      </a:cxn>
                      <a:cxn ang="0">
                        <a:pos x="connsiteX202" y="connsiteY202"/>
                      </a:cxn>
                      <a:cxn ang="0">
                        <a:pos x="connsiteX203" y="connsiteY203"/>
                      </a:cxn>
                      <a:cxn ang="0">
                        <a:pos x="connsiteX204" y="connsiteY204"/>
                      </a:cxn>
                      <a:cxn ang="0">
                        <a:pos x="connsiteX205" y="connsiteY205"/>
                      </a:cxn>
                      <a:cxn ang="0">
                        <a:pos x="connsiteX206" y="connsiteY206"/>
                      </a:cxn>
                      <a:cxn ang="0">
                        <a:pos x="connsiteX207" y="connsiteY207"/>
                      </a:cxn>
                      <a:cxn ang="0">
                        <a:pos x="connsiteX208" y="connsiteY208"/>
                      </a:cxn>
                      <a:cxn ang="0">
                        <a:pos x="connsiteX209" y="connsiteY209"/>
                      </a:cxn>
                      <a:cxn ang="0">
                        <a:pos x="connsiteX210" y="connsiteY210"/>
                      </a:cxn>
                      <a:cxn ang="0">
                        <a:pos x="connsiteX211" y="connsiteY211"/>
                      </a:cxn>
                      <a:cxn ang="0">
                        <a:pos x="connsiteX212" y="connsiteY212"/>
                      </a:cxn>
                      <a:cxn ang="0">
                        <a:pos x="connsiteX213" y="connsiteY213"/>
                      </a:cxn>
                      <a:cxn ang="0">
                        <a:pos x="connsiteX214" y="connsiteY214"/>
                      </a:cxn>
                      <a:cxn ang="0">
                        <a:pos x="connsiteX215" y="connsiteY215"/>
                      </a:cxn>
                      <a:cxn ang="0">
                        <a:pos x="connsiteX216" y="connsiteY216"/>
                      </a:cxn>
                    </a:cxnLst>
                    <a:rect l="l" t="t" r="r" b="b"/>
                    <a:pathLst>
                      <a:path w="1020698" h="1020698">
                        <a:moveTo>
                          <a:pt x="964148" y="290440"/>
                        </a:moveTo>
                        <a:lnTo>
                          <a:pt x="905458" y="282056"/>
                        </a:lnTo>
                        <a:lnTo>
                          <a:pt x="905458" y="254516"/>
                        </a:lnTo>
                        <a:cubicBezTo>
                          <a:pt x="925611" y="236421"/>
                          <a:pt x="938384" y="210264"/>
                          <a:pt x="938384" y="181092"/>
                        </a:cubicBezTo>
                        <a:lnTo>
                          <a:pt x="938384" y="148166"/>
                        </a:lnTo>
                        <a:cubicBezTo>
                          <a:pt x="938384" y="93689"/>
                          <a:pt x="894084" y="49389"/>
                          <a:pt x="839606" y="49389"/>
                        </a:cubicBezTo>
                        <a:cubicBezTo>
                          <a:pt x="785129" y="49389"/>
                          <a:pt x="740829" y="93689"/>
                          <a:pt x="740829" y="148166"/>
                        </a:cubicBezTo>
                        <a:lnTo>
                          <a:pt x="740829" y="181092"/>
                        </a:lnTo>
                        <a:cubicBezTo>
                          <a:pt x="740829" y="210247"/>
                          <a:pt x="753602" y="236405"/>
                          <a:pt x="773755" y="254516"/>
                        </a:cubicBezTo>
                        <a:lnTo>
                          <a:pt x="773755" y="282056"/>
                        </a:lnTo>
                        <a:lnTo>
                          <a:pt x="681497" y="295247"/>
                        </a:lnTo>
                        <a:lnTo>
                          <a:pt x="675371" y="288244"/>
                        </a:lnTo>
                        <a:cubicBezTo>
                          <a:pt x="678217" y="281910"/>
                          <a:pt x="680709" y="275407"/>
                          <a:pt x="682816" y="268761"/>
                        </a:cubicBezTo>
                        <a:lnTo>
                          <a:pt x="724366" y="260441"/>
                        </a:lnTo>
                        <a:lnTo>
                          <a:pt x="724366" y="167595"/>
                        </a:lnTo>
                        <a:lnTo>
                          <a:pt x="682816" y="159275"/>
                        </a:lnTo>
                        <a:cubicBezTo>
                          <a:pt x="679705" y="149436"/>
                          <a:pt x="675733" y="139902"/>
                          <a:pt x="670992" y="130763"/>
                        </a:cubicBezTo>
                        <a:lnTo>
                          <a:pt x="694519" y="95498"/>
                        </a:lnTo>
                        <a:lnTo>
                          <a:pt x="628886" y="29863"/>
                        </a:lnTo>
                        <a:lnTo>
                          <a:pt x="593604" y="53376"/>
                        </a:lnTo>
                        <a:cubicBezTo>
                          <a:pt x="584465" y="48633"/>
                          <a:pt x="574931" y="44694"/>
                          <a:pt x="565107" y="41567"/>
                        </a:cubicBezTo>
                        <a:lnTo>
                          <a:pt x="556756" y="0"/>
                        </a:lnTo>
                        <a:lnTo>
                          <a:pt x="463926" y="0"/>
                        </a:lnTo>
                        <a:lnTo>
                          <a:pt x="455591" y="41551"/>
                        </a:lnTo>
                        <a:cubicBezTo>
                          <a:pt x="445751" y="44678"/>
                          <a:pt x="436219" y="48633"/>
                          <a:pt x="427094" y="53360"/>
                        </a:cubicBezTo>
                        <a:lnTo>
                          <a:pt x="391812" y="29847"/>
                        </a:lnTo>
                        <a:lnTo>
                          <a:pt x="326179" y="95481"/>
                        </a:lnTo>
                        <a:lnTo>
                          <a:pt x="349708" y="130746"/>
                        </a:lnTo>
                        <a:cubicBezTo>
                          <a:pt x="344965" y="139886"/>
                          <a:pt x="341010" y="149420"/>
                          <a:pt x="337882" y="159259"/>
                        </a:cubicBezTo>
                        <a:lnTo>
                          <a:pt x="296332" y="167595"/>
                        </a:lnTo>
                        <a:lnTo>
                          <a:pt x="296332" y="260441"/>
                        </a:lnTo>
                        <a:lnTo>
                          <a:pt x="337882" y="268761"/>
                        </a:lnTo>
                        <a:cubicBezTo>
                          <a:pt x="339989" y="275407"/>
                          <a:pt x="342481" y="281910"/>
                          <a:pt x="345327" y="288230"/>
                        </a:cubicBezTo>
                        <a:lnTo>
                          <a:pt x="339201" y="295231"/>
                        </a:lnTo>
                        <a:lnTo>
                          <a:pt x="246943" y="282056"/>
                        </a:lnTo>
                        <a:lnTo>
                          <a:pt x="246943" y="254516"/>
                        </a:lnTo>
                        <a:cubicBezTo>
                          <a:pt x="267096" y="236421"/>
                          <a:pt x="279869" y="210264"/>
                          <a:pt x="279869" y="181092"/>
                        </a:cubicBezTo>
                        <a:lnTo>
                          <a:pt x="279869" y="148166"/>
                        </a:lnTo>
                        <a:cubicBezTo>
                          <a:pt x="279869" y="93689"/>
                          <a:pt x="235569" y="49389"/>
                          <a:pt x="181092" y="49389"/>
                        </a:cubicBezTo>
                        <a:cubicBezTo>
                          <a:pt x="126615" y="49389"/>
                          <a:pt x="82314" y="93689"/>
                          <a:pt x="82314" y="148166"/>
                        </a:cubicBezTo>
                        <a:lnTo>
                          <a:pt x="82314" y="181092"/>
                        </a:lnTo>
                        <a:cubicBezTo>
                          <a:pt x="82314" y="210247"/>
                          <a:pt x="95087" y="236405"/>
                          <a:pt x="115240" y="254516"/>
                        </a:cubicBezTo>
                        <a:lnTo>
                          <a:pt x="115240" y="282056"/>
                        </a:lnTo>
                        <a:lnTo>
                          <a:pt x="56551" y="290440"/>
                        </a:lnTo>
                        <a:cubicBezTo>
                          <a:pt x="24316" y="295046"/>
                          <a:pt x="0" y="323084"/>
                          <a:pt x="0" y="355631"/>
                        </a:cubicBezTo>
                        <a:lnTo>
                          <a:pt x="0" y="609126"/>
                        </a:lnTo>
                        <a:cubicBezTo>
                          <a:pt x="0" y="636352"/>
                          <a:pt x="22162" y="658515"/>
                          <a:pt x="49389" y="658515"/>
                        </a:cubicBezTo>
                        <a:cubicBezTo>
                          <a:pt x="55184" y="658515"/>
                          <a:pt x="60683" y="657334"/>
                          <a:pt x="65851" y="655484"/>
                        </a:cubicBezTo>
                        <a:lnTo>
                          <a:pt x="65851" y="1020698"/>
                        </a:lnTo>
                        <a:lnTo>
                          <a:pt x="296332" y="1020698"/>
                        </a:lnTo>
                        <a:lnTo>
                          <a:pt x="296332" y="411572"/>
                        </a:lnTo>
                        <a:lnTo>
                          <a:pt x="362827" y="411572"/>
                        </a:lnTo>
                        <a:cubicBezTo>
                          <a:pt x="377891" y="411572"/>
                          <a:pt x="391950" y="404820"/>
                          <a:pt x="401396" y="393035"/>
                        </a:cubicBezTo>
                        <a:lnTo>
                          <a:pt x="510349" y="256839"/>
                        </a:lnTo>
                        <a:lnTo>
                          <a:pt x="619319" y="393051"/>
                        </a:lnTo>
                        <a:cubicBezTo>
                          <a:pt x="628748" y="404820"/>
                          <a:pt x="642807" y="411572"/>
                          <a:pt x="657873" y="411572"/>
                        </a:cubicBezTo>
                        <a:lnTo>
                          <a:pt x="724366" y="411572"/>
                        </a:lnTo>
                        <a:lnTo>
                          <a:pt x="724366" y="1020698"/>
                        </a:lnTo>
                        <a:lnTo>
                          <a:pt x="954847" y="1020698"/>
                        </a:lnTo>
                        <a:lnTo>
                          <a:pt x="954847" y="655484"/>
                        </a:lnTo>
                        <a:cubicBezTo>
                          <a:pt x="960016" y="657334"/>
                          <a:pt x="965514" y="658515"/>
                          <a:pt x="971309" y="658515"/>
                        </a:cubicBezTo>
                        <a:cubicBezTo>
                          <a:pt x="998535" y="658515"/>
                          <a:pt x="1020698" y="636352"/>
                          <a:pt x="1020698" y="609126"/>
                        </a:cubicBezTo>
                        <a:lnTo>
                          <a:pt x="1020698" y="355631"/>
                        </a:lnTo>
                        <a:cubicBezTo>
                          <a:pt x="1020698" y="323084"/>
                          <a:pt x="996382" y="295046"/>
                          <a:pt x="964148" y="290440"/>
                        </a:cubicBezTo>
                        <a:close/>
                        <a:moveTo>
                          <a:pt x="855193" y="455019"/>
                        </a:moveTo>
                        <a:lnTo>
                          <a:pt x="839606" y="470608"/>
                        </a:lnTo>
                        <a:lnTo>
                          <a:pt x="824020" y="455019"/>
                        </a:lnTo>
                        <a:lnTo>
                          <a:pt x="837693" y="345607"/>
                        </a:lnTo>
                        <a:cubicBezTo>
                          <a:pt x="838337" y="345624"/>
                          <a:pt x="838948" y="345720"/>
                          <a:pt x="839606" y="345720"/>
                        </a:cubicBezTo>
                        <a:cubicBezTo>
                          <a:pt x="840265" y="345720"/>
                          <a:pt x="840876" y="345624"/>
                          <a:pt x="841520" y="345607"/>
                        </a:cubicBezTo>
                        <a:close/>
                        <a:moveTo>
                          <a:pt x="773755" y="148166"/>
                        </a:moveTo>
                        <a:cubicBezTo>
                          <a:pt x="773755" y="111848"/>
                          <a:pt x="803289" y="82314"/>
                          <a:pt x="839606" y="82314"/>
                        </a:cubicBezTo>
                        <a:cubicBezTo>
                          <a:pt x="875924" y="82314"/>
                          <a:pt x="905458" y="111848"/>
                          <a:pt x="905458" y="148166"/>
                        </a:cubicBezTo>
                        <a:lnTo>
                          <a:pt x="905458" y="181092"/>
                        </a:lnTo>
                        <a:cubicBezTo>
                          <a:pt x="905458" y="217409"/>
                          <a:pt x="875924" y="246943"/>
                          <a:pt x="839606" y="246943"/>
                        </a:cubicBezTo>
                        <a:cubicBezTo>
                          <a:pt x="803289" y="246943"/>
                          <a:pt x="773755" y="217409"/>
                          <a:pt x="773755" y="181092"/>
                        </a:cubicBezTo>
                        <a:close/>
                        <a:moveTo>
                          <a:pt x="839606" y="279869"/>
                        </a:moveTo>
                        <a:cubicBezTo>
                          <a:pt x="851165" y="279869"/>
                          <a:pt x="862210" y="277764"/>
                          <a:pt x="872532" y="274105"/>
                        </a:cubicBezTo>
                        <a:lnTo>
                          <a:pt x="872532" y="291790"/>
                        </a:lnTo>
                        <a:cubicBezTo>
                          <a:pt x="868449" y="298091"/>
                          <a:pt x="857106" y="312795"/>
                          <a:pt x="839606" y="312795"/>
                        </a:cubicBezTo>
                        <a:cubicBezTo>
                          <a:pt x="822074" y="312795"/>
                          <a:pt x="810716" y="298027"/>
                          <a:pt x="806681" y="291806"/>
                        </a:cubicBezTo>
                        <a:lnTo>
                          <a:pt x="806681" y="274105"/>
                        </a:lnTo>
                        <a:cubicBezTo>
                          <a:pt x="817003" y="277764"/>
                          <a:pt x="828047" y="279869"/>
                          <a:pt x="839606" y="279869"/>
                        </a:cubicBezTo>
                        <a:close/>
                        <a:moveTo>
                          <a:pt x="366910" y="250511"/>
                        </a:moveTo>
                        <a:lnTo>
                          <a:pt x="364354" y="240471"/>
                        </a:lnTo>
                        <a:lnTo>
                          <a:pt x="329257" y="233446"/>
                        </a:lnTo>
                        <a:lnTo>
                          <a:pt x="329257" y="194588"/>
                        </a:lnTo>
                        <a:lnTo>
                          <a:pt x="364354" y="187563"/>
                        </a:lnTo>
                        <a:lnTo>
                          <a:pt x="366910" y="177522"/>
                        </a:lnTo>
                        <a:cubicBezTo>
                          <a:pt x="370431" y="163720"/>
                          <a:pt x="375864" y="150569"/>
                          <a:pt x="383107" y="138423"/>
                        </a:cubicBezTo>
                        <a:lnTo>
                          <a:pt x="388404" y="129500"/>
                        </a:lnTo>
                        <a:lnTo>
                          <a:pt x="368558" y="99702"/>
                        </a:lnTo>
                        <a:lnTo>
                          <a:pt x="396033" y="72226"/>
                        </a:lnTo>
                        <a:lnTo>
                          <a:pt x="425849" y="92097"/>
                        </a:lnTo>
                        <a:lnTo>
                          <a:pt x="434756" y="86776"/>
                        </a:lnTo>
                        <a:cubicBezTo>
                          <a:pt x="446885" y="79549"/>
                          <a:pt x="460036" y="74099"/>
                          <a:pt x="473838" y="70594"/>
                        </a:cubicBezTo>
                        <a:lnTo>
                          <a:pt x="483895" y="68038"/>
                        </a:lnTo>
                        <a:lnTo>
                          <a:pt x="490904" y="32926"/>
                        </a:lnTo>
                        <a:lnTo>
                          <a:pt x="529777" y="32926"/>
                        </a:lnTo>
                        <a:lnTo>
                          <a:pt x="536788" y="68022"/>
                        </a:lnTo>
                        <a:lnTo>
                          <a:pt x="546843" y="70578"/>
                        </a:lnTo>
                        <a:cubicBezTo>
                          <a:pt x="560645" y="74083"/>
                          <a:pt x="573797" y="79533"/>
                          <a:pt x="585928" y="86760"/>
                        </a:cubicBezTo>
                        <a:lnTo>
                          <a:pt x="594834" y="92073"/>
                        </a:lnTo>
                        <a:lnTo>
                          <a:pt x="624649" y="72210"/>
                        </a:lnTo>
                        <a:lnTo>
                          <a:pt x="652125" y="99686"/>
                        </a:lnTo>
                        <a:lnTo>
                          <a:pt x="632269" y="129484"/>
                        </a:lnTo>
                        <a:lnTo>
                          <a:pt x="637574" y="138407"/>
                        </a:lnTo>
                        <a:cubicBezTo>
                          <a:pt x="644818" y="150553"/>
                          <a:pt x="650267" y="163704"/>
                          <a:pt x="653772" y="177506"/>
                        </a:cubicBezTo>
                        <a:lnTo>
                          <a:pt x="656329" y="187546"/>
                        </a:lnTo>
                        <a:lnTo>
                          <a:pt x="691441" y="194588"/>
                        </a:lnTo>
                        <a:lnTo>
                          <a:pt x="691441" y="233446"/>
                        </a:lnTo>
                        <a:lnTo>
                          <a:pt x="656344" y="240471"/>
                        </a:lnTo>
                        <a:lnTo>
                          <a:pt x="653788" y="250511"/>
                        </a:lnTo>
                        <a:cubicBezTo>
                          <a:pt x="652969" y="253761"/>
                          <a:pt x="651683" y="256823"/>
                          <a:pt x="650646" y="259982"/>
                        </a:cubicBezTo>
                        <a:lnTo>
                          <a:pt x="624350" y="229933"/>
                        </a:lnTo>
                        <a:cubicBezTo>
                          <a:pt x="625083" y="224669"/>
                          <a:pt x="625589" y="219372"/>
                          <a:pt x="625589" y="214017"/>
                        </a:cubicBezTo>
                        <a:cubicBezTo>
                          <a:pt x="625589" y="150473"/>
                          <a:pt x="573877" y="98777"/>
                          <a:pt x="510349" y="98777"/>
                        </a:cubicBezTo>
                        <a:cubicBezTo>
                          <a:pt x="446821" y="98777"/>
                          <a:pt x="395109" y="150473"/>
                          <a:pt x="395109" y="214017"/>
                        </a:cubicBezTo>
                        <a:cubicBezTo>
                          <a:pt x="395109" y="219355"/>
                          <a:pt x="395615" y="224669"/>
                          <a:pt x="396348" y="229933"/>
                        </a:cubicBezTo>
                        <a:lnTo>
                          <a:pt x="370052" y="259982"/>
                        </a:lnTo>
                        <a:cubicBezTo>
                          <a:pt x="369015" y="256823"/>
                          <a:pt x="367729" y="253761"/>
                          <a:pt x="366910" y="250511"/>
                        </a:cubicBezTo>
                        <a:close/>
                        <a:moveTo>
                          <a:pt x="510349" y="178029"/>
                        </a:moveTo>
                        <a:cubicBezTo>
                          <a:pt x="501362" y="169781"/>
                          <a:pt x="489505" y="164629"/>
                          <a:pt x="476386" y="164629"/>
                        </a:cubicBezTo>
                        <a:cubicBezTo>
                          <a:pt x="461837" y="164629"/>
                          <a:pt x="448002" y="170899"/>
                          <a:pt x="438421" y="181847"/>
                        </a:cubicBezTo>
                        <a:lnTo>
                          <a:pt x="432432" y="188680"/>
                        </a:lnTo>
                        <a:cubicBezTo>
                          <a:pt x="443195" y="155738"/>
                          <a:pt x="473855" y="131703"/>
                          <a:pt x="510349" y="131703"/>
                        </a:cubicBezTo>
                        <a:cubicBezTo>
                          <a:pt x="546843" y="131703"/>
                          <a:pt x="577520" y="155738"/>
                          <a:pt x="588266" y="188696"/>
                        </a:cubicBezTo>
                        <a:lnTo>
                          <a:pt x="582277" y="181847"/>
                        </a:lnTo>
                        <a:cubicBezTo>
                          <a:pt x="572696" y="170899"/>
                          <a:pt x="558861" y="164629"/>
                          <a:pt x="544312" y="164629"/>
                        </a:cubicBezTo>
                        <a:cubicBezTo>
                          <a:pt x="531193" y="164629"/>
                          <a:pt x="519336" y="169781"/>
                          <a:pt x="510349" y="178029"/>
                        </a:cubicBezTo>
                        <a:close/>
                        <a:moveTo>
                          <a:pt x="196678" y="455019"/>
                        </a:moveTo>
                        <a:lnTo>
                          <a:pt x="181092" y="470608"/>
                        </a:lnTo>
                        <a:lnTo>
                          <a:pt x="165505" y="455019"/>
                        </a:lnTo>
                        <a:lnTo>
                          <a:pt x="179178" y="345607"/>
                        </a:lnTo>
                        <a:cubicBezTo>
                          <a:pt x="179821" y="345624"/>
                          <a:pt x="180432" y="345720"/>
                          <a:pt x="181092" y="345720"/>
                        </a:cubicBezTo>
                        <a:cubicBezTo>
                          <a:pt x="181751" y="345720"/>
                          <a:pt x="182362" y="345624"/>
                          <a:pt x="183005" y="345607"/>
                        </a:cubicBezTo>
                        <a:close/>
                        <a:moveTo>
                          <a:pt x="115240" y="148166"/>
                        </a:moveTo>
                        <a:cubicBezTo>
                          <a:pt x="115240" y="111848"/>
                          <a:pt x="144774" y="82314"/>
                          <a:pt x="181092" y="82314"/>
                        </a:cubicBezTo>
                        <a:cubicBezTo>
                          <a:pt x="217409" y="82314"/>
                          <a:pt x="246943" y="111848"/>
                          <a:pt x="246943" y="148166"/>
                        </a:cubicBezTo>
                        <a:lnTo>
                          <a:pt x="246943" y="181092"/>
                        </a:lnTo>
                        <a:cubicBezTo>
                          <a:pt x="246943" y="217409"/>
                          <a:pt x="217409" y="246943"/>
                          <a:pt x="181092" y="246943"/>
                        </a:cubicBezTo>
                        <a:cubicBezTo>
                          <a:pt x="144774" y="246943"/>
                          <a:pt x="115240" y="217409"/>
                          <a:pt x="115240" y="181092"/>
                        </a:cubicBezTo>
                        <a:close/>
                        <a:moveTo>
                          <a:pt x="181092" y="279869"/>
                        </a:moveTo>
                        <a:cubicBezTo>
                          <a:pt x="192651" y="279869"/>
                          <a:pt x="203696" y="277764"/>
                          <a:pt x="214017" y="274105"/>
                        </a:cubicBezTo>
                        <a:lnTo>
                          <a:pt x="214017" y="291790"/>
                        </a:lnTo>
                        <a:cubicBezTo>
                          <a:pt x="209935" y="298091"/>
                          <a:pt x="198591" y="312795"/>
                          <a:pt x="181092" y="312795"/>
                        </a:cubicBezTo>
                        <a:cubicBezTo>
                          <a:pt x="163592" y="312795"/>
                          <a:pt x="152249" y="298091"/>
                          <a:pt x="148166" y="291790"/>
                        </a:cubicBezTo>
                        <a:lnTo>
                          <a:pt x="148166" y="274105"/>
                        </a:lnTo>
                        <a:cubicBezTo>
                          <a:pt x="158487" y="277764"/>
                          <a:pt x="169532" y="279869"/>
                          <a:pt x="181092" y="279869"/>
                        </a:cubicBezTo>
                        <a:close/>
                        <a:moveTo>
                          <a:pt x="98777" y="609126"/>
                        </a:moveTo>
                        <a:lnTo>
                          <a:pt x="98777" y="576201"/>
                        </a:lnTo>
                        <a:lnTo>
                          <a:pt x="164629" y="576201"/>
                        </a:lnTo>
                        <a:lnTo>
                          <a:pt x="164629" y="987772"/>
                        </a:lnTo>
                        <a:lnTo>
                          <a:pt x="98777" y="987772"/>
                        </a:lnTo>
                        <a:close/>
                        <a:moveTo>
                          <a:pt x="197554" y="987772"/>
                        </a:moveTo>
                        <a:lnTo>
                          <a:pt x="197554" y="576201"/>
                        </a:lnTo>
                        <a:lnTo>
                          <a:pt x="263406" y="576201"/>
                        </a:lnTo>
                        <a:lnTo>
                          <a:pt x="263406" y="987772"/>
                        </a:lnTo>
                        <a:close/>
                        <a:moveTo>
                          <a:pt x="490052" y="229507"/>
                        </a:moveTo>
                        <a:lnTo>
                          <a:pt x="375695" y="372456"/>
                        </a:lnTo>
                        <a:cubicBezTo>
                          <a:pt x="372536" y="376387"/>
                          <a:pt x="367851" y="378646"/>
                          <a:pt x="362827" y="378646"/>
                        </a:cubicBezTo>
                        <a:lnTo>
                          <a:pt x="263406" y="378646"/>
                        </a:lnTo>
                        <a:lnTo>
                          <a:pt x="263406" y="543275"/>
                        </a:lnTo>
                        <a:lnTo>
                          <a:pt x="98777" y="543275"/>
                        </a:lnTo>
                        <a:lnTo>
                          <a:pt x="98777" y="378646"/>
                        </a:lnTo>
                        <a:lnTo>
                          <a:pt x="65851" y="378646"/>
                        </a:lnTo>
                        <a:lnTo>
                          <a:pt x="65851" y="609126"/>
                        </a:lnTo>
                        <a:cubicBezTo>
                          <a:pt x="65851" y="618193"/>
                          <a:pt x="58472" y="625589"/>
                          <a:pt x="49389" y="625589"/>
                        </a:cubicBezTo>
                        <a:cubicBezTo>
                          <a:pt x="40305" y="625589"/>
                          <a:pt x="32926" y="618193"/>
                          <a:pt x="32926" y="609126"/>
                        </a:cubicBezTo>
                        <a:lnTo>
                          <a:pt x="32926" y="355631"/>
                        </a:lnTo>
                        <a:cubicBezTo>
                          <a:pt x="32926" y="339345"/>
                          <a:pt x="45072" y="325343"/>
                          <a:pt x="61205" y="323037"/>
                        </a:cubicBezTo>
                        <a:lnTo>
                          <a:pt x="123584" y="314128"/>
                        </a:lnTo>
                        <a:cubicBezTo>
                          <a:pt x="128576" y="320865"/>
                          <a:pt x="136414" y="329556"/>
                          <a:pt x="147177" y="336106"/>
                        </a:cubicBezTo>
                        <a:lnTo>
                          <a:pt x="130827" y="466918"/>
                        </a:lnTo>
                        <a:lnTo>
                          <a:pt x="181092" y="517167"/>
                        </a:lnTo>
                        <a:lnTo>
                          <a:pt x="231357" y="466901"/>
                        </a:lnTo>
                        <a:lnTo>
                          <a:pt x="215005" y="336090"/>
                        </a:lnTo>
                        <a:cubicBezTo>
                          <a:pt x="225786" y="329523"/>
                          <a:pt x="233623" y="320841"/>
                          <a:pt x="238598" y="314114"/>
                        </a:cubicBezTo>
                        <a:lnTo>
                          <a:pt x="352223" y="330342"/>
                        </a:lnTo>
                        <a:lnTo>
                          <a:pt x="463203" y="203511"/>
                        </a:lnTo>
                        <a:cubicBezTo>
                          <a:pt x="466506" y="199725"/>
                          <a:pt x="471314" y="197538"/>
                          <a:pt x="476370" y="197538"/>
                        </a:cubicBezTo>
                        <a:cubicBezTo>
                          <a:pt x="486017" y="197554"/>
                          <a:pt x="493886" y="205408"/>
                          <a:pt x="493886" y="215054"/>
                        </a:cubicBezTo>
                        <a:lnTo>
                          <a:pt x="493886" y="218559"/>
                        </a:lnTo>
                        <a:cubicBezTo>
                          <a:pt x="493886" y="222531"/>
                          <a:pt x="492520" y="226412"/>
                          <a:pt x="490052" y="229507"/>
                        </a:cubicBezTo>
                        <a:close/>
                        <a:moveTo>
                          <a:pt x="757292" y="576201"/>
                        </a:moveTo>
                        <a:lnTo>
                          <a:pt x="823144" y="576201"/>
                        </a:lnTo>
                        <a:lnTo>
                          <a:pt x="823144" y="987772"/>
                        </a:lnTo>
                        <a:lnTo>
                          <a:pt x="757292" y="987772"/>
                        </a:lnTo>
                        <a:close/>
                        <a:moveTo>
                          <a:pt x="921921" y="987772"/>
                        </a:moveTo>
                        <a:lnTo>
                          <a:pt x="856069" y="987772"/>
                        </a:lnTo>
                        <a:lnTo>
                          <a:pt x="856069" y="576201"/>
                        </a:lnTo>
                        <a:lnTo>
                          <a:pt x="921921" y="576201"/>
                        </a:lnTo>
                        <a:close/>
                        <a:moveTo>
                          <a:pt x="987772" y="609126"/>
                        </a:moveTo>
                        <a:cubicBezTo>
                          <a:pt x="987772" y="618193"/>
                          <a:pt x="980393" y="625589"/>
                          <a:pt x="971309" y="625589"/>
                        </a:cubicBezTo>
                        <a:cubicBezTo>
                          <a:pt x="962226" y="625589"/>
                          <a:pt x="954847" y="618193"/>
                          <a:pt x="954847" y="609126"/>
                        </a:cubicBezTo>
                        <a:lnTo>
                          <a:pt x="954847" y="378646"/>
                        </a:lnTo>
                        <a:lnTo>
                          <a:pt x="921921" y="378646"/>
                        </a:lnTo>
                        <a:lnTo>
                          <a:pt x="921921" y="543275"/>
                        </a:lnTo>
                        <a:lnTo>
                          <a:pt x="757292" y="543275"/>
                        </a:lnTo>
                        <a:lnTo>
                          <a:pt x="757292" y="378646"/>
                        </a:lnTo>
                        <a:lnTo>
                          <a:pt x="657873" y="378646"/>
                        </a:lnTo>
                        <a:cubicBezTo>
                          <a:pt x="652848" y="378646"/>
                          <a:pt x="648162" y="376387"/>
                          <a:pt x="645034" y="372472"/>
                        </a:cubicBezTo>
                        <a:lnTo>
                          <a:pt x="530662" y="229507"/>
                        </a:lnTo>
                        <a:cubicBezTo>
                          <a:pt x="528178" y="226412"/>
                          <a:pt x="526812" y="222531"/>
                          <a:pt x="526812" y="218559"/>
                        </a:cubicBezTo>
                        <a:lnTo>
                          <a:pt x="526812" y="215054"/>
                        </a:lnTo>
                        <a:cubicBezTo>
                          <a:pt x="526812" y="205408"/>
                          <a:pt x="534681" y="197554"/>
                          <a:pt x="544312" y="197554"/>
                        </a:cubicBezTo>
                        <a:cubicBezTo>
                          <a:pt x="549368" y="197554"/>
                          <a:pt x="554175" y="199725"/>
                          <a:pt x="557478" y="203527"/>
                        </a:cubicBezTo>
                        <a:lnTo>
                          <a:pt x="668458" y="330342"/>
                        </a:lnTo>
                        <a:lnTo>
                          <a:pt x="782083" y="314114"/>
                        </a:lnTo>
                        <a:cubicBezTo>
                          <a:pt x="787075" y="320841"/>
                          <a:pt x="794912" y="329539"/>
                          <a:pt x="805676" y="336090"/>
                        </a:cubicBezTo>
                        <a:lnTo>
                          <a:pt x="789325" y="466901"/>
                        </a:lnTo>
                        <a:lnTo>
                          <a:pt x="839606" y="517167"/>
                        </a:lnTo>
                        <a:lnTo>
                          <a:pt x="889872" y="466901"/>
                        </a:lnTo>
                        <a:lnTo>
                          <a:pt x="873520" y="336090"/>
                        </a:lnTo>
                        <a:cubicBezTo>
                          <a:pt x="884301" y="329523"/>
                          <a:pt x="892137" y="320841"/>
                          <a:pt x="897113" y="314114"/>
                        </a:cubicBezTo>
                        <a:lnTo>
                          <a:pt x="959493" y="323020"/>
                        </a:lnTo>
                        <a:cubicBezTo>
                          <a:pt x="975610" y="325327"/>
                          <a:pt x="987772" y="339345"/>
                          <a:pt x="987772" y="355617"/>
                        </a:cubicBezTo>
                        <a:close/>
                      </a:path>
                    </a:pathLst>
                  </a:custGeom>
                  <a:grpFill/>
                  <a:ln w="205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1" name="任意多边形: 形状 140">
                    <a:extLst>
                      <a:ext uri="{FF2B5EF4-FFF2-40B4-BE49-F238E27FC236}">
                        <a16:creationId xmlns:a16="http://schemas.microsoft.com/office/drawing/2014/main" id="{C6CDB638-9725-57BD-303F-A2BB3C9DACAF}"/>
                      </a:ext>
                    </a:extLst>
                  </p:cNvPr>
                  <p:cNvSpPr/>
                  <p:nvPr/>
                </p:nvSpPr>
                <p:spPr>
                  <a:xfrm>
                    <a:off x="5393234" y="4013928"/>
                    <a:ext cx="32925" cy="32925"/>
                  </a:xfrm>
                  <a:custGeom>
                    <a:avLst/>
                    <a:gdLst>
                      <a:gd name="connsiteX0" fmla="*/ 0 w 32925"/>
                      <a:gd name="connsiteY0" fmla="*/ 0 h 32925"/>
                      <a:gd name="connsiteX1" fmla="*/ 32926 w 32925"/>
                      <a:gd name="connsiteY1" fmla="*/ 0 h 32925"/>
                      <a:gd name="connsiteX2" fmla="*/ 32926 w 32925"/>
                      <a:gd name="connsiteY2" fmla="*/ 32926 h 32925"/>
                      <a:gd name="connsiteX3" fmla="*/ 0 w 32925"/>
                      <a:gd name="connsiteY3" fmla="*/ 32926 h 329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2925" h="32925">
                        <a:moveTo>
                          <a:pt x="0" y="0"/>
                        </a:moveTo>
                        <a:lnTo>
                          <a:pt x="32926" y="0"/>
                        </a:lnTo>
                        <a:lnTo>
                          <a:pt x="32926" y="32926"/>
                        </a:lnTo>
                        <a:lnTo>
                          <a:pt x="0" y="32926"/>
                        </a:lnTo>
                        <a:close/>
                      </a:path>
                    </a:pathLst>
                  </a:custGeom>
                  <a:grpFill/>
                  <a:ln w="205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2" name="任意多边形: 形状 141">
                    <a:extLst>
                      <a:ext uri="{FF2B5EF4-FFF2-40B4-BE49-F238E27FC236}">
                        <a16:creationId xmlns:a16="http://schemas.microsoft.com/office/drawing/2014/main" id="{6D46381A-BE7B-8D85-E7CB-F94C774AD615}"/>
                      </a:ext>
                    </a:extLst>
                  </p:cNvPr>
                  <p:cNvSpPr/>
                  <p:nvPr/>
                </p:nvSpPr>
                <p:spPr>
                  <a:xfrm>
                    <a:off x="5360308" y="4046854"/>
                    <a:ext cx="32925" cy="32925"/>
                  </a:xfrm>
                  <a:custGeom>
                    <a:avLst/>
                    <a:gdLst>
                      <a:gd name="connsiteX0" fmla="*/ 0 w 32925"/>
                      <a:gd name="connsiteY0" fmla="*/ 0 h 32925"/>
                      <a:gd name="connsiteX1" fmla="*/ 32926 w 32925"/>
                      <a:gd name="connsiteY1" fmla="*/ 0 h 32925"/>
                      <a:gd name="connsiteX2" fmla="*/ 32926 w 32925"/>
                      <a:gd name="connsiteY2" fmla="*/ 32926 h 32925"/>
                      <a:gd name="connsiteX3" fmla="*/ 0 w 32925"/>
                      <a:gd name="connsiteY3" fmla="*/ 32926 h 329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2925" h="32925">
                        <a:moveTo>
                          <a:pt x="0" y="0"/>
                        </a:moveTo>
                        <a:lnTo>
                          <a:pt x="32926" y="0"/>
                        </a:lnTo>
                        <a:lnTo>
                          <a:pt x="32926" y="32926"/>
                        </a:lnTo>
                        <a:lnTo>
                          <a:pt x="0" y="32926"/>
                        </a:lnTo>
                        <a:close/>
                      </a:path>
                    </a:pathLst>
                  </a:custGeom>
                  <a:grpFill/>
                  <a:ln w="205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3" name="任意多边形: 形状 142">
                    <a:extLst>
                      <a:ext uri="{FF2B5EF4-FFF2-40B4-BE49-F238E27FC236}">
                        <a16:creationId xmlns:a16="http://schemas.microsoft.com/office/drawing/2014/main" id="{0AAC4E2D-4CEA-130A-E281-EDC55E17247B}"/>
                      </a:ext>
                    </a:extLst>
                  </p:cNvPr>
                  <p:cNvSpPr/>
                  <p:nvPr/>
                </p:nvSpPr>
                <p:spPr>
                  <a:xfrm>
                    <a:off x="5393234" y="4079780"/>
                    <a:ext cx="32925" cy="32925"/>
                  </a:xfrm>
                  <a:custGeom>
                    <a:avLst/>
                    <a:gdLst>
                      <a:gd name="connsiteX0" fmla="*/ 0 w 32925"/>
                      <a:gd name="connsiteY0" fmla="*/ 0 h 32925"/>
                      <a:gd name="connsiteX1" fmla="*/ 32926 w 32925"/>
                      <a:gd name="connsiteY1" fmla="*/ 0 h 32925"/>
                      <a:gd name="connsiteX2" fmla="*/ 32926 w 32925"/>
                      <a:gd name="connsiteY2" fmla="*/ 32926 h 32925"/>
                      <a:gd name="connsiteX3" fmla="*/ 0 w 32925"/>
                      <a:gd name="connsiteY3" fmla="*/ 32926 h 329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2925" h="32925">
                        <a:moveTo>
                          <a:pt x="0" y="0"/>
                        </a:moveTo>
                        <a:lnTo>
                          <a:pt x="32926" y="0"/>
                        </a:lnTo>
                        <a:lnTo>
                          <a:pt x="32926" y="32926"/>
                        </a:lnTo>
                        <a:lnTo>
                          <a:pt x="0" y="32926"/>
                        </a:lnTo>
                        <a:close/>
                      </a:path>
                    </a:pathLst>
                  </a:custGeom>
                  <a:grpFill/>
                  <a:ln w="205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4" name="任意多边形: 形状 143">
                    <a:extLst>
                      <a:ext uri="{FF2B5EF4-FFF2-40B4-BE49-F238E27FC236}">
                        <a16:creationId xmlns:a16="http://schemas.microsoft.com/office/drawing/2014/main" id="{0927AFE6-6114-CE97-ECD8-DC9B896203E1}"/>
                      </a:ext>
                    </a:extLst>
                  </p:cNvPr>
                  <p:cNvSpPr/>
                  <p:nvPr/>
                </p:nvSpPr>
                <p:spPr>
                  <a:xfrm>
                    <a:off x="5426159" y="4046854"/>
                    <a:ext cx="32925" cy="32925"/>
                  </a:xfrm>
                  <a:custGeom>
                    <a:avLst/>
                    <a:gdLst>
                      <a:gd name="connsiteX0" fmla="*/ 0 w 32925"/>
                      <a:gd name="connsiteY0" fmla="*/ 0 h 32925"/>
                      <a:gd name="connsiteX1" fmla="*/ 32926 w 32925"/>
                      <a:gd name="connsiteY1" fmla="*/ 0 h 32925"/>
                      <a:gd name="connsiteX2" fmla="*/ 32926 w 32925"/>
                      <a:gd name="connsiteY2" fmla="*/ 32926 h 32925"/>
                      <a:gd name="connsiteX3" fmla="*/ 0 w 32925"/>
                      <a:gd name="connsiteY3" fmla="*/ 32926 h 329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2925" h="32925">
                        <a:moveTo>
                          <a:pt x="0" y="0"/>
                        </a:moveTo>
                        <a:lnTo>
                          <a:pt x="32926" y="0"/>
                        </a:lnTo>
                        <a:lnTo>
                          <a:pt x="32926" y="32926"/>
                        </a:lnTo>
                        <a:lnTo>
                          <a:pt x="0" y="32926"/>
                        </a:lnTo>
                        <a:close/>
                      </a:path>
                    </a:pathLst>
                  </a:custGeom>
                  <a:grpFill/>
                  <a:ln w="205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5" name="任意多边形: 形状 144">
                    <a:extLst>
                      <a:ext uri="{FF2B5EF4-FFF2-40B4-BE49-F238E27FC236}">
                        <a16:creationId xmlns:a16="http://schemas.microsoft.com/office/drawing/2014/main" id="{F61E8C35-11FD-EA2F-0D50-1CAA3717D491}"/>
                      </a:ext>
                    </a:extLst>
                  </p:cNvPr>
                  <p:cNvSpPr/>
                  <p:nvPr/>
                </p:nvSpPr>
                <p:spPr>
                  <a:xfrm>
                    <a:off x="5393234" y="4145631"/>
                    <a:ext cx="32925" cy="32925"/>
                  </a:xfrm>
                  <a:custGeom>
                    <a:avLst/>
                    <a:gdLst>
                      <a:gd name="connsiteX0" fmla="*/ 0 w 32925"/>
                      <a:gd name="connsiteY0" fmla="*/ 0 h 32925"/>
                      <a:gd name="connsiteX1" fmla="*/ 32926 w 32925"/>
                      <a:gd name="connsiteY1" fmla="*/ 0 h 32925"/>
                      <a:gd name="connsiteX2" fmla="*/ 32926 w 32925"/>
                      <a:gd name="connsiteY2" fmla="*/ 32926 h 32925"/>
                      <a:gd name="connsiteX3" fmla="*/ 0 w 32925"/>
                      <a:gd name="connsiteY3" fmla="*/ 32926 h 329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2925" h="32925">
                        <a:moveTo>
                          <a:pt x="0" y="0"/>
                        </a:moveTo>
                        <a:lnTo>
                          <a:pt x="32926" y="0"/>
                        </a:lnTo>
                        <a:lnTo>
                          <a:pt x="32926" y="32926"/>
                        </a:lnTo>
                        <a:lnTo>
                          <a:pt x="0" y="32926"/>
                        </a:lnTo>
                        <a:close/>
                      </a:path>
                    </a:pathLst>
                  </a:custGeom>
                  <a:grpFill/>
                  <a:ln w="205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6" name="任意多边形: 形状 145">
                    <a:extLst>
                      <a:ext uri="{FF2B5EF4-FFF2-40B4-BE49-F238E27FC236}">
                        <a16:creationId xmlns:a16="http://schemas.microsoft.com/office/drawing/2014/main" id="{227D4156-C789-D624-3545-159746AA1FFE}"/>
                      </a:ext>
                    </a:extLst>
                  </p:cNvPr>
                  <p:cNvSpPr/>
                  <p:nvPr/>
                </p:nvSpPr>
                <p:spPr>
                  <a:xfrm>
                    <a:off x="5393234" y="4211483"/>
                    <a:ext cx="32925" cy="32925"/>
                  </a:xfrm>
                  <a:custGeom>
                    <a:avLst/>
                    <a:gdLst>
                      <a:gd name="connsiteX0" fmla="*/ 0 w 32925"/>
                      <a:gd name="connsiteY0" fmla="*/ 0 h 32925"/>
                      <a:gd name="connsiteX1" fmla="*/ 32926 w 32925"/>
                      <a:gd name="connsiteY1" fmla="*/ 0 h 32925"/>
                      <a:gd name="connsiteX2" fmla="*/ 32926 w 32925"/>
                      <a:gd name="connsiteY2" fmla="*/ 32926 h 32925"/>
                      <a:gd name="connsiteX3" fmla="*/ 0 w 32925"/>
                      <a:gd name="connsiteY3" fmla="*/ 32926 h 329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2925" h="32925">
                        <a:moveTo>
                          <a:pt x="0" y="0"/>
                        </a:moveTo>
                        <a:lnTo>
                          <a:pt x="32926" y="0"/>
                        </a:lnTo>
                        <a:lnTo>
                          <a:pt x="32926" y="32926"/>
                        </a:lnTo>
                        <a:lnTo>
                          <a:pt x="0" y="32926"/>
                        </a:lnTo>
                        <a:close/>
                      </a:path>
                    </a:pathLst>
                  </a:custGeom>
                  <a:grpFill/>
                  <a:ln w="205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7" name="任意多边形: 形状 146">
                    <a:extLst>
                      <a:ext uri="{FF2B5EF4-FFF2-40B4-BE49-F238E27FC236}">
                        <a16:creationId xmlns:a16="http://schemas.microsoft.com/office/drawing/2014/main" id="{CAAAED32-4542-6893-C323-DF6A2ECD48FE}"/>
                      </a:ext>
                    </a:extLst>
                  </p:cNvPr>
                  <p:cNvSpPr/>
                  <p:nvPr/>
                </p:nvSpPr>
                <p:spPr>
                  <a:xfrm>
                    <a:off x="5393234" y="4277334"/>
                    <a:ext cx="32925" cy="32925"/>
                  </a:xfrm>
                  <a:custGeom>
                    <a:avLst/>
                    <a:gdLst>
                      <a:gd name="connsiteX0" fmla="*/ 0 w 32925"/>
                      <a:gd name="connsiteY0" fmla="*/ 0 h 32925"/>
                      <a:gd name="connsiteX1" fmla="*/ 32926 w 32925"/>
                      <a:gd name="connsiteY1" fmla="*/ 0 h 32925"/>
                      <a:gd name="connsiteX2" fmla="*/ 32926 w 32925"/>
                      <a:gd name="connsiteY2" fmla="*/ 32926 h 32925"/>
                      <a:gd name="connsiteX3" fmla="*/ 0 w 32925"/>
                      <a:gd name="connsiteY3" fmla="*/ 32926 h 329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2925" h="32925">
                        <a:moveTo>
                          <a:pt x="0" y="0"/>
                        </a:moveTo>
                        <a:lnTo>
                          <a:pt x="32926" y="0"/>
                        </a:lnTo>
                        <a:lnTo>
                          <a:pt x="32926" y="32926"/>
                        </a:lnTo>
                        <a:lnTo>
                          <a:pt x="0" y="32926"/>
                        </a:lnTo>
                        <a:close/>
                      </a:path>
                    </a:pathLst>
                  </a:custGeom>
                  <a:grpFill/>
                  <a:ln w="205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8" name="任意多边形: 形状 147">
                    <a:extLst>
                      <a:ext uri="{FF2B5EF4-FFF2-40B4-BE49-F238E27FC236}">
                        <a16:creationId xmlns:a16="http://schemas.microsoft.com/office/drawing/2014/main" id="{A7C3505C-D4F9-381A-F6A2-FACB5E04686F}"/>
                      </a:ext>
                    </a:extLst>
                  </p:cNvPr>
                  <p:cNvSpPr/>
                  <p:nvPr/>
                </p:nvSpPr>
                <p:spPr>
                  <a:xfrm>
                    <a:off x="5261531" y="4343186"/>
                    <a:ext cx="296331" cy="296331"/>
                  </a:xfrm>
                  <a:custGeom>
                    <a:avLst/>
                    <a:gdLst>
                      <a:gd name="connsiteX0" fmla="*/ 262916 w 296331"/>
                      <a:gd name="connsiteY0" fmla="*/ 83537 h 296331"/>
                      <a:gd name="connsiteX1" fmla="*/ 272971 w 296331"/>
                      <a:gd name="connsiteY1" fmla="*/ 63431 h 296331"/>
                      <a:gd name="connsiteX2" fmla="*/ 232900 w 296331"/>
                      <a:gd name="connsiteY2" fmla="*/ 23361 h 296331"/>
                      <a:gd name="connsiteX3" fmla="*/ 212779 w 296331"/>
                      <a:gd name="connsiteY3" fmla="*/ 33416 h 296331"/>
                      <a:gd name="connsiteX4" fmla="*/ 183592 w 296331"/>
                      <a:gd name="connsiteY4" fmla="*/ 21303 h 296331"/>
                      <a:gd name="connsiteX5" fmla="*/ 176503 w 296331"/>
                      <a:gd name="connsiteY5" fmla="*/ 0 h 296331"/>
                      <a:gd name="connsiteX6" fmla="*/ 119846 w 296331"/>
                      <a:gd name="connsiteY6" fmla="*/ 0 h 296331"/>
                      <a:gd name="connsiteX7" fmla="*/ 112740 w 296331"/>
                      <a:gd name="connsiteY7" fmla="*/ 21303 h 296331"/>
                      <a:gd name="connsiteX8" fmla="*/ 83553 w 296331"/>
                      <a:gd name="connsiteY8" fmla="*/ 33416 h 296331"/>
                      <a:gd name="connsiteX9" fmla="*/ 63431 w 296331"/>
                      <a:gd name="connsiteY9" fmla="*/ 23361 h 296331"/>
                      <a:gd name="connsiteX10" fmla="*/ 23361 w 296331"/>
                      <a:gd name="connsiteY10" fmla="*/ 63431 h 296331"/>
                      <a:gd name="connsiteX11" fmla="*/ 33416 w 296331"/>
                      <a:gd name="connsiteY11" fmla="*/ 83537 h 296331"/>
                      <a:gd name="connsiteX12" fmla="*/ 21317 w 296331"/>
                      <a:gd name="connsiteY12" fmla="*/ 112723 h 296331"/>
                      <a:gd name="connsiteX13" fmla="*/ 0 w 296331"/>
                      <a:gd name="connsiteY13" fmla="*/ 119829 h 296331"/>
                      <a:gd name="connsiteX14" fmla="*/ 0 w 296331"/>
                      <a:gd name="connsiteY14" fmla="*/ 176503 h 296331"/>
                      <a:gd name="connsiteX15" fmla="*/ 21317 w 296331"/>
                      <a:gd name="connsiteY15" fmla="*/ 183592 h 296331"/>
                      <a:gd name="connsiteX16" fmla="*/ 33416 w 296331"/>
                      <a:gd name="connsiteY16" fmla="*/ 212779 h 296331"/>
                      <a:gd name="connsiteX17" fmla="*/ 23361 w 296331"/>
                      <a:gd name="connsiteY17" fmla="*/ 232884 h 296331"/>
                      <a:gd name="connsiteX18" fmla="*/ 63431 w 296331"/>
                      <a:gd name="connsiteY18" fmla="*/ 272956 h 296331"/>
                      <a:gd name="connsiteX19" fmla="*/ 83553 w 296331"/>
                      <a:gd name="connsiteY19" fmla="*/ 262900 h 296331"/>
                      <a:gd name="connsiteX20" fmla="*/ 112740 w 296331"/>
                      <a:gd name="connsiteY20" fmla="*/ 275014 h 296331"/>
                      <a:gd name="connsiteX21" fmla="*/ 119829 w 296331"/>
                      <a:gd name="connsiteY21" fmla="*/ 296332 h 296331"/>
                      <a:gd name="connsiteX22" fmla="*/ 176486 w 296331"/>
                      <a:gd name="connsiteY22" fmla="*/ 296332 h 296331"/>
                      <a:gd name="connsiteX23" fmla="*/ 183592 w 296331"/>
                      <a:gd name="connsiteY23" fmla="*/ 275029 h 296331"/>
                      <a:gd name="connsiteX24" fmla="*/ 212779 w 296331"/>
                      <a:gd name="connsiteY24" fmla="*/ 262916 h 296331"/>
                      <a:gd name="connsiteX25" fmla="*/ 232900 w 296331"/>
                      <a:gd name="connsiteY25" fmla="*/ 272971 h 296331"/>
                      <a:gd name="connsiteX26" fmla="*/ 272971 w 296331"/>
                      <a:gd name="connsiteY26" fmla="*/ 232900 h 296331"/>
                      <a:gd name="connsiteX27" fmla="*/ 262916 w 296331"/>
                      <a:gd name="connsiteY27" fmla="*/ 212795 h 296331"/>
                      <a:gd name="connsiteX28" fmla="*/ 275014 w 296331"/>
                      <a:gd name="connsiteY28" fmla="*/ 183608 h 296331"/>
                      <a:gd name="connsiteX29" fmla="*/ 296332 w 296331"/>
                      <a:gd name="connsiteY29" fmla="*/ 176503 h 296331"/>
                      <a:gd name="connsiteX30" fmla="*/ 296332 w 296331"/>
                      <a:gd name="connsiteY30" fmla="*/ 119829 h 296331"/>
                      <a:gd name="connsiteX31" fmla="*/ 275014 w 296331"/>
                      <a:gd name="connsiteY31" fmla="*/ 112740 h 296331"/>
                      <a:gd name="connsiteX32" fmla="*/ 262916 w 296331"/>
                      <a:gd name="connsiteY32" fmla="*/ 83537 h 296331"/>
                      <a:gd name="connsiteX33" fmla="*/ 263406 w 296331"/>
                      <a:gd name="connsiteY33" fmla="*/ 152755 h 296331"/>
                      <a:gd name="connsiteX34" fmla="*/ 246863 w 296331"/>
                      <a:gd name="connsiteY34" fmla="*/ 158270 h 296331"/>
                      <a:gd name="connsiteX35" fmla="*/ 244998 w 296331"/>
                      <a:gd name="connsiteY35" fmla="*/ 167643 h 296331"/>
                      <a:gd name="connsiteX36" fmla="*/ 230400 w 296331"/>
                      <a:gd name="connsiteY36" fmla="*/ 202851 h 296331"/>
                      <a:gd name="connsiteX37" fmla="*/ 225095 w 296331"/>
                      <a:gd name="connsiteY37" fmla="*/ 210809 h 296331"/>
                      <a:gd name="connsiteX38" fmla="*/ 232917 w 296331"/>
                      <a:gd name="connsiteY38" fmla="*/ 226397 h 296331"/>
                      <a:gd name="connsiteX39" fmla="*/ 226412 w 296331"/>
                      <a:gd name="connsiteY39" fmla="*/ 232900 h 296331"/>
                      <a:gd name="connsiteX40" fmla="*/ 210795 w 296331"/>
                      <a:gd name="connsiteY40" fmla="*/ 225095 h 296331"/>
                      <a:gd name="connsiteX41" fmla="*/ 202851 w 296331"/>
                      <a:gd name="connsiteY41" fmla="*/ 230400 h 296331"/>
                      <a:gd name="connsiteX42" fmla="*/ 167643 w 296331"/>
                      <a:gd name="connsiteY42" fmla="*/ 244998 h 296331"/>
                      <a:gd name="connsiteX43" fmla="*/ 158270 w 296331"/>
                      <a:gd name="connsiteY43" fmla="*/ 246879 h 296331"/>
                      <a:gd name="connsiteX44" fmla="*/ 152755 w 296331"/>
                      <a:gd name="connsiteY44" fmla="*/ 263406 h 296331"/>
                      <a:gd name="connsiteX45" fmla="*/ 143560 w 296331"/>
                      <a:gd name="connsiteY45" fmla="*/ 263406 h 296331"/>
                      <a:gd name="connsiteX46" fmla="*/ 138062 w 296331"/>
                      <a:gd name="connsiteY46" fmla="*/ 246879 h 296331"/>
                      <a:gd name="connsiteX47" fmla="*/ 128688 w 296331"/>
                      <a:gd name="connsiteY47" fmla="*/ 244998 h 296331"/>
                      <a:gd name="connsiteX48" fmla="*/ 93480 w 296331"/>
                      <a:gd name="connsiteY48" fmla="*/ 230400 h 296331"/>
                      <a:gd name="connsiteX49" fmla="*/ 85537 w 296331"/>
                      <a:gd name="connsiteY49" fmla="*/ 225095 h 296331"/>
                      <a:gd name="connsiteX50" fmla="*/ 69920 w 296331"/>
                      <a:gd name="connsiteY50" fmla="*/ 232900 h 296331"/>
                      <a:gd name="connsiteX51" fmla="*/ 63415 w 296331"/>
                      <a:gd name="connsiteY51" fmla="*/ 226397 h 296331"/>
                      <a:gd name="connsiteX52" fmla="*/ 71237 w 296331"/>
                      <a:gd name="connsiteY52" fmla="*/ 210809 h 296331"/>
                      <a:gd name="connsiteX53" fmla="*/ 65932 w 296331"/>
                      <a:gd name="connsiteY53" fmla="*/ 202851 h 296331"/>
                      <a:gd name="connsiteX54" fmla="*/ 51333 w 296331"/>
                      <a:gd name="connsiteY54" fmla="*/ 167643 h 296331"/>
                      <a:gd name="connsiteX55" fmla="*/ 49469 w 296331"/>
                      <a:gd name="connsiteY55" fmla="*/ 158270 h 296331"/>
                      <a:gd name="connsiteX56" fmla="*/ 32926 w 296331"/>
                      <a:gd name="connsiteY56" fmla="*/ 152755 h 296331"/>
                      <a:gd name="connsiteX57" fmla="*/ 32926 w 296331"/>
                      <a:gd name="connsiteY57" fmla="*/ 143577 h 296331"/>
                      <a:gd name="connsiteX58" fmla="*/ 49469 w 296331"/>
                      <a:gd name="connsiteY58" fmla="*/ 138062 h 296331"/>
                      <a:gd name="connsiteX59" fmla="*/ 51333 w 296331"/>
                      <a:gd name="connsiteY59" fmla="*/ 128688 h 296331"/>
                      <a:gd name="connsiteX60" fmla="*/ 65932 w 296331"/>
                      <a:gd name="connsiteY60" fmla="*/ 93480 h 296331"/>
                      <a:gd name="connsiteX61" fmla="*/ 71237 w 296331"/>
                      <a:gd name="connsiteY61" fmla="*/ 85523 h 296331"/>
                      <a:gd name="connsiteX62" fmla="*/ 63415 w 296331"/>
                      <a:gd name="connsiteY62" fmla="*/ 69934 h 296331"/>
                      <a:gd name="connsiteX63" fmla="*/ 69920 w 296331"/>
                      <a:gd name="connsiteY63" fmla="*/ 63431 h 296331"/>
                      <a:gd name="connsiteX64" fmla="*/ 85537 w 296331"/>
                      <a:gd name="connsiteY64" fmla="*/ 71237 h 296331"/>
                      <a:gd name="connsiteX65" fmla="*/ 93480 w 296331"/>
                      <a:gd name="connsiteY65" fmla="*/ 65932 h 296331"/>
                      <a:gd name="connsiteX66" fmla="*/ 128688 w 296331"/>
                      <a:gd name="connsiteY66" fmla="*/ 51333 h 296331"/>
                      <a:gd name="connsiteX67" fmla="*/ 138062 w 296331"/>
                      <a:gd name="connsiteY67" fmla="*/ 49452 h 296331"/>
                      <a:gd name="connsiteX68" fmla="*/ 143577 w 296331"/>
                      <a:gd name="connsiteY68" fmla="*/ 32926 h 296331"/>
                      <a:gd name="connsiteX69" fmla="*/ 152771 w 296331"/>
                      <a:gd name="connsiteY69" fmla="*/ 32926 h 296331"/>
                      <a:gd name="connsiteX70" fmla="*/ 158270 w 296331"/>
                      <a:gd name="connsiteY70" fmla="*/ 49452 h 296331"/>
                      <a:gd name="connsiteX71" fmla="*/ 167643 w 296331"/>
                      <a:gd name="connsiteY71" fmla="*/ 51333 h 296331"/>
                      <a:gd name="connsiteX72" fmla="*/ 202851 w 296331"/>
                      <a:gd name="connsiteY72" fmla="*/ 65932 h 296331"/>
                      <a:gd name="connsiteX73" fmla="*/ 210795 w 296331"/>
                      <a:gd name="connsiteY73" fmla="*/ 71237 h 296331"/>
                      <a:gd name="connsiteX74" fmla="*/ 226412 w 296331"/>
                      <a:gd name="connsiteY74" fmla="*/ 63431 h 296331"/>
                      <a:gd name="connsiteX75" fmla="*/ 232917 w 296331"/>
                      <a:gd name="connsiteY75" fmla="*/ 69934 h 296331"/>
                      <a:gd name="connsiteX76" fmla="*/ 225095 w 296331"/>
                      <a:gd name="connsiteY76" fmla="*/ 85523 h 296331"/>
                      <a:gd name="connsiteX77" fmla="*/ 230400 w 296331"/>
                      <a:gd name="connsiteY77" fmla="*/ 93480 h 296331"/>
                      <a:gd name="connsiteX78" fmla="*/ 244998 w 296331"/>
                      <a:gd name="connsiteY78" fmla="*/ 128688 h 296331"/>
                      <a:gd name="connsiteX79" fmla="*/ 246863 w 296331"/>
                      <a:gd name="connsiteY79" fmla="*/ 138062 h 296331"/>
                      <a:gd name="connsiteX80" fmla="*/ 263406 w 296331"/>
                      <a:gd name="connsiteY80" fmla="*/ 143577 h 2963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  <a:cxn ang="0">
                        <a:pos x="connsiteX57" y="connsiteY57"/>
                      </a:cxn>
                      <a:cxn ang="0">
                        <a:pos x="connsiteX58" y="connsiteY58"/>
                      </a:cxn>
                      <a:cxn ang="0">
                        <a:pos x="connsiteX59" y="connsiteY59"/>
                      </a:cxn>
                      <a:cxn ang="0">
                        <a:pos x="connsiteX60" y="connsiteY60"/>
                      </a:cxn>
                      <a:cxn ang="0">
                        <a:pos x="connsiteX61" y="connsiteY61"/>
                      </a:cxn>
                      <a:cxn ang="0">
                        <a:pos x="connsiteX62" y="connsiteY62"/>
                      </a:cxn>
                      <a:cxn ang="0">
                        <a:pos x="connsiteX63" y="connsiteY63"/>
                      </a:cxn>
                      <a:cxn ang="0">
                        <a:pos x="connsiteX64" y="connsiteY64"/>
                      </a:cxn>
                      <a:cxn ang="0">
                        <a:pos x="connsiteX65" y="connsiteY65"/>
                      </a:cxn>
                      <a:cxn ang="0">
                        <a:pos x="connsiteX66" y="connsiteY66"/>
                      </a:cxn>
                      <a:cxn ang="0">
                        <a:pos x="connsiteX67" y="connsiteY67"/>
                      </a:cxn>
                      <a:cxn ang="0">
                        <a:pos x="connsiteX68" y="connsiteY68"/>
                      </a:cxn>
                      <a:cxn ang="0">
                        <a:pos x="connsiteX69" y="connsiteY69"/>
                      </a:cxn>
                      <a:cxn ang="0">
                        <a:pos x="connsiteX70" y="connsiteY70"/>
                      </a:cxn>
                      <a:cxn ang="0">
                        <a:pos x="connsiteX71" y="connsiteY71"/>
                      </a:cxn>
                      <a:cxn ang="0">
                        <a:pos x="connsiteX72" y="connsiteY72"/>
                      </a:cxn>
                      <a:cxn ang="0">
                        <a:pos x="connsiteX73" y="connsiteY73"/>
                      </a:cxn>
                      <a:cxn ang="0">
                        <a:pos x="connsiteX74" y="connsiteY74"/>
                      </a:cxn>
                      <a:cxn ang="0">
                        <a:pos x="connsiteX75" y="connsiteY75"/>
                      </a:cxn>
                      <a:cxn ang="0">
                        <a:pos x="connsiteX76" y="connsiteY76"/>
                      </a:cxn>
                      <a:cxn ang="0">
                        <a:pos x="connsiteX77" y="connsiteY77"/>
                      </a:cxn>
                      <a:cxn ang="0">
                        <a:pos x="connsiteX78" y="connsiteY78"/>
                      </a:cxn>
                      <a:cxn ang="0">
                        <a:pos x="connsiteX79" y="connsiteY79"/>
                      </a:cxn>
                      <a:cxn ang="0">
                        <a:pos x="connsiteX80" y="connsiteY80"/>
                      </a:cxn>
                    </a:cxnLst>
                    <a:rect l="l" t="t" r="r" b="b"/>
                    <a:pathLst>
                      <a:path w="296331" h="296331">
                        <a:moveTo>
                          <a:pt x="262916" y="83537"/>
                        </a:moveTo>
                        <a:lnTo>
                          <a:pt x="272971" y="63431"/>
                        </a:lnTo>
                        <a:lnTo>
                          <a:pt x="232900" y="23361"/>
                        </a:lnTo>
                        <a:lnTo>
                          <a:pt x="212779" y="33416"/>
                        </a:lnTo>
                        <a:cubicBezTo>
                          <a:pt x="203526" y="28199"/>
                          <a:pt x="193784" y="24147"/>
                          <a:pt x="183592" y="21303"/>
                        </a:cubicBezTo>
                        <a:lnTo>
                          <a:pt x="176503" y="0"/>
                        </a:lnTo>
                        <a:lnTo>
                          <a:pt x="119846" y="0"/>
                        </a:lnTo>
                        <a:lnTo>
                          <a:pt x="112740" y="21303"/>
                        </a:lnTo>
                        <a:cubicBezTo>
                          <a:pt x="102547" y="24132"/>
                          <a:pt x="92789" y="28182"/>
                          <a:pt x="83553" y="33416"/>
                        </a:cubicBezTo>
                        <a:lnTo>
                          <a:pt x="63431" y="23361"/>
                        </a:lnTo>
                        <a:lnTo>
                          <a:pt x="23361" y="63431"/>
                        </a:lnTo>
                        <a:lnTo>
                          <a:pt x="33416" y="83537"/>
                        </a:lnTo>
                        <a:cubicBezTo>
                          <a:pt x="28199" y="92764"/>
                          <a:pt x="24147" y="102531"/>
                          <a:pt x="21317" y="112723"/>
                        </a:cubicBezTo>
                        <a:lnTo>
                          <a:pt x="0" y="119829"/>
                        </a:lnTo>
                        <a:lnTo>
                          <a:pt x="0" y="176503"/>
                        </a:lnTo>
                        <a:lnTo>
                          <a:pt x="21317" y="183592"/>
                        </a:lnTo>
                        <a:cubicBezTo>
                          <a:pt x="24147" y="193784"/>
                          <a:pt x="28199" y="203543"/>
                          <a:pt x="33416" y="212779"/>
                        </a:cubicBezTo>
                        <a:lnTo>
                          <a:pt x="23361" y="232884"/>
                        </a:lnTo>
                        <a:lnTo>
                          <a:pt x="63431" y="272956"/>
                        </a:lnTo>
                        <a:lnTo>
                          <a:pt x="83553" y="262900"/>
                        </a:lnTo>
                        <a:cubicBezTo>
                          <a:pt x="92805" y="268116"/>
                          <a:pt x="102547" y="272168"/>
                          <a:pt x="112740" y="275014"/>
                        </a:cubicBezTo>
                        <a:lnTo>
                          <a:pt x="119829" y="296332"/>
                        </a:lnTo>
                        <a:lnTo>
                          <a:pt x="176486" y="296332"/>
                        </a:lnTo>
                        <a:lnTo>
                          <a:pt x="183592" y="275029"/>
                        </a:lnTo>
                        <a:cubicBezTo>
                          <a:pt x="193784" y="272199"/>
                          <a:pt x="203543" y="268149"/>
                          <a:pt x="212779" y="262916"/>
                        </a:cubicBezTo>
                        <a:lnTo>
                          <a:pt x="232900" y="272971"/>
                        </a:lnTo>
                        <a:lnTo>
                          <a:pt x="272971" y="232900"/>
                        </a:lnTo>
                        <a:lnTo>
                          <a:pt x="262916" y="212795"/>
                        </a:lnTo>
                        <a:cubicBezTo>
                          <a:pt x="268133" y="203568"/>
                          <a:pt x="272185" y="193801"/>
                          <a:pt x="275014" y="183608"/>
                        </a:cubicBezTo>
                        <a:lnTo>
                          <a:pt x="296332" y="176503"/>
                        </a:lnTo>
                        <a:lnTo>
                          <a:pt x="296332" y="119829"/>
                        </a:lnTo>
                        <a:lnTo>
                          <a:pt x="275014" y="112740"/>
                        </a:lnTo>
                        <a:cubicBezTo>
                          <a:pt x="272185" y="102547"/>
                          <a:pt x="268133" y="92764"/>
                          <a:pt x="262916" y="83537"/>
                        </a:cubicBezTo>
                        <a:close/>
                        <a:moveTo>
                          <a:pt x="263406" y="152755"/>
                        </a:moveTo>
                        <a:lnTo>
                          <a:pt x="246863" y="158270"/>
                        </a:lnTo>
                        <a:lnTo>
                          <a:pt x="244998" y="167643"/>
                        </a:lnTo>
                        <a:cubicBezTo>
                          <a:pt x="242482" y="180256"/>
                          <a:pt x="237578" y="192089"/>
                          <a:pt x="230400" y="202851"/>
                        </a:cubicBezTo>
                        <a:lnTo>
                          <a:pt x="225095" y="210809"/>
                        </a:lnTo>
                        <a:lnTo>
                          <a:pt x="232917" y="226397"/>
                        </a:lnTo>
                        <a:lnTo>
                          <a:pt x="226412" y="232900"/>
                        </a:lnTo>
                        <a:lnTo>
                          <a:pt x="210795" y="225095"/>
                        </a:lnTo>
                        <a:lnTo>
                          <a:pt x="202851" y="230400"/>
                        </a:lnTo>
                        <a:cubicBezTo>
                          <a:pt x="192105" y="237578"/>
                          <a:pt x="180256" y="242482"/>
                          <a:pt x="167643" y="244998"/>
                        </a:cubicBezTo>
                        <a:lnTo>
                          <a:pt x="158270" y="246879"/>
                        </a:lnTo>
                        <a:lnTo>
                          <a:pt x="152755" y="263406"/>
                        </a:lnTo>
                        <a:lnTo>
                          <a:pt x="143560" y="263406"/>
                        </a:lnTo>
                        <a:lnTo>
                          <a:pt x="138062" y="246879"/>
                        </a:lnTo>
                        <a:lnTo>
                          <a:pt x="128688" y="244998"/>
                        </a:lnTo>
                        <a:cubicBezTo>
                          <a:pt x="116076" y="242482"/>
                          <a:pt x="104243" y="237561"/>
                          <a:pt x="93480" y="230400"/>
                        </a:cubicBezTo>
                        <a:lnTo>
                          <a:pt x="85537" y="225095"/>
                        </a:lnTo>
                        <a:lnTo>
                          <a:pt x="69920" y="232900"/>
                        </a:lnTo>
                        <a:lnTo>
                          <a:pt x="63415" y="226397"/>
                        </a:lnTo>
                        <a:lnTo>
                          <a:pt x="71237" y="210809"/>
                        </a:lnTo>
                        <a:lnTo>
                          <a:pt x="65932" y="202851"/>
                        </a:lnTo>
                        <a:cubicBezTo>
                          <a:pt x="58754" y="192105"/>
                          <a:pt x="53867" y="180256"/>
                          <a:pt x="51333" y="167643"/>
                        </a:cubicBezTo>
                        <a:lnTo>
                          <a:pt x="49469" y="158270"/>
                        </a:lnTo>
                        <a:lnTo>
                          <a:pt x="32926" y="152755"/>
                        </a:lnTo>
                        <a:lnTo>
                          <a:pt x="32926" y="143577"/>
                        </a:lnTo>
                        <a:lnTo>
                          <a:pt x="49469" y="138062"/>
                        </a:lnTo>
                        <a:lnTo>
                          <a:pt x="51333" y="128688"/>
                        </a:lnTo>
                        <a:cubicBezTo>
                          <a:pt x="53850" y="116076"/>
                          <a:pt x="58754" y="104243"/>
                          <a:pt x="65932" y="93480"/>
                        </a:cubicBezTo>
                        <a:lnTo>
                          <a:pt x="71237" y="85523"/>
                        </a:lnTo>
                        <a:lnTo>
                          <a:pt x="63415" y="69934"/>
                        </a:lnTo>
                        <a:lnTo>
                          <a:pt x="69920" y="63431"/>
                        </a:lnTo>
                        <a:lnTo>
                          <a:pt x="85537" y="71237"/>
                        </a:lnTo>
                        <a:lnTo>
                          <a:pt x="93480" y="65932"/>
                        </a:lnTo>
                        <a:cubicBezTo>
                          <a:pt x="104226" y="58754"/>
                          <a:pt x="116076" y="53850"/>
                          <a:pt x="128688" y="51333"/>
                        </a:cubicBezTo>
                        <a:lnTo>
                          <a:pt x="138062" y="49452"/>
                        </a:lnTo>
                        <a:lnTo>
                          <a:pt x="143577" y="32926"/>
                        </a:lnTo>
                        <a:lnTo>
                          <a:pt x="152771" y="32926"/>
                        </a:lnTo>
                        <a:lnTo>
                          <a:pt x="158270" y="49452"/>
                        </a:lnTo>
                        <a:lnTo>
                          <a:pt x="167643" y="51333"/>
                        </a:lnTo>
                        <a:cubicBezTo>
                          <a:pt x="180256" y="53850"/>
                          <a:pt x="192089" y="58770"/>
                          <a:pt x="202851" y="65932"/>
                        </a:cubicBezTo>
                        <a:lnTo>
                          <a:pt x="210795" y="71237"/>
                        </a:lnTo>
                        <a:lnTo>
                          <a:pt x="226412" y="63431"/>
                        </a:lnTo>
                        <a:lnTo>
                          <a:pt x="232917" y="69934"/>
                        </a:lnTo>
                        <a:lnTo>
                          <a:pt x="225095" y="85523"/>
                        </a:lnTo>
                        <a:lnTo>
                          <a:pt x="230400" y="93480"/>
                        </a:lnTo>
                        <a:cubicBezTo>
                          <a:pt x="237578" y="104226"/>
                          <a:pt x="242465" y="116076"/>
                          <a:pt x="244998" y="128688"/>
                        </a:cubicBezTo>
                        <a:lnTo>
                          <a:pt x="246863" y="138062"/>
                        </a:lnTo>
                        <a:lnTo>
                          <a:pt x="263406" y="143577"/>
                        </a:lnTo>
                        <a:close/>
                      </a:path>
                    </a:pathLst>
                  </a:custGeom>
                  <a:grpFill/>
                  <a:ln w="205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9" name="任意多边形: 形状 148">
                    <a:extLst>
                      <a:ext uri="{FF2B5EF4-FFF2-40B4-BE49-F238E27FC236}">
                        <a16:creationId xmlns:a16="http://schemas.microsoft.com/office/drawing/2014/main" id="{E12AB6D9-7494-B75D-0003-45A53A8A1660}"/>
                      </a:ext>
                    </a:extLst>
                  </p:cNvPr>
                  <p:cNvSpPr/>
                  <p:nvPr/>
                </p:nvSpPr>
                <p:spPr>
                  <a:xfrm>
                    <a:off x="5343845" y="4425500"/>
                    <a:ext cx="131702" cy="131702"/>
                  </a:xfrm>
                  <a:custGeom>
                    <a:avLst/>
                    <a:gdLst>
                      <a:gd name="connsiteX0" fmla="*/ 65851 w 131702"/>
                      <a:gd name="connsiteY0" fmla="*/ 0 h 131702"/>
                      <a:gd name="connsiteX1" fmla="*/ 0 w 131702"/>
                      <a:gd name="connsiteY1" fmla="*/ 65851 h 131702"/>
                      <a:gd name="connsiteX2" fmla="*/ 65851 w 131702"/>
                      <a:gd name="connsiteY2" fmla="*/ 131703 h 131702"/>
                      <a:gd name="connsiteX3" fmla="*/ 131703 w 131702"/>
                      <a:gd name="connsiteY3" fmla="*/ 65851 h 131702"/>
                      <a:gd name="connsiteX4" fmla="*/ 65851 w 131702"/>
                      <a:gd name="connsiteY4" fmla="*/ 0 h 131702"/>
                      <a:gd name="connsiteX5" fmla="*/ 65851 w 131702"/>
                      <a:gd name="connsiteY5" fmla="*/ 98777 h 131702"/>
                      <a:gd name="connsiteX6" fmla="*/ 32926 w 131702"/>
                      <a:gd name="connsiteY6" fmla="*/ 65851 h 131702"/>
                      <a:gd name="connsiteX7" fmla="*/ 65851 w 131702"/>
                      <a:gd name="connsiteY7" fmla="*/ 32926 h 131702"/>
                      <a:gd name="connsiteX8" fmla="*/ 98777 w 131702"/>
                      <a:gd name="connsiteY8" fmla="*/ 65851 h 131702"/>
                      <a:gd name="connsiteX9" fmla="*/ 65851 w 131702"/>
                      <a:gd name="connsiteY9" fmla="*/ 98777 h 13170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131702" h="131702">
                        <a:moveTo>
                          <a:pt x="65851" y="0"/>
                        </a:moveTo>
                        <a:cubicBezTo>
                          <a:pt x="29534" y="0"/>
                          <a:pt x="0" y="29534"/>
                          <a:pt x="0" y="65851"/>
                        </a:cubicBezTo>
                        <a:cubicBezTo>
                          <a:pt x="0" y="102169"/>
                          <a:pt x="29534" y="131703"/>
                          <a:pt x="65851" y="131703"/>
                        </a:cubicBezTo>
                        <a:cubicBezTo>
                          <a:pt x="102169" y="131703"/>
                          <a:pt x="131703" y="102169"/>
                          <a:pt x="131703" y="65851"/>
                        </a:cubicBezTo>
                        <a:cubicBezTo>
                          <a:pt x="131703" y="29534"/>
                          <a:pt x="102169" y="0"/>
                          <a:pt x="65851" y="0"/>
                        </a:cubicBezTo>
                        <a:close/>
                        <a:moveTo>
                          <a:pt x="65851" y="98777"/>
                        </a:moveTo>
                        <a:cubicBezTo>
                          <a:pt x="47693" y="98777"/>
                          <a:pt x="32926" y="84010"/>
                          <a:pt x="32926" y="65851"/>
                        </a:cubicBezTo>
                        <a:cubicBezTo>
                          <a:pt x="32926" y="47693"/>
                          <a:pt x="47693" y="32926"/>
                          <a:pt x="65851" y="32926"/>
                        </a:cubicBezTo>
                        <a:cubicBezTo>
                          <a:pt x="84010" y="32926"/>
                          <a:pt x="98777" y="47693"/>
                          <a:pt x="98777" y="65851"/>
                        </a:cubicBezTo>
                        <a:cubicBezTo>
                          <a:pt x="98777" y="84010"/>
                          <a:pt x="84010" y="98777"/>
                          <a:pt x="65851" y="98777"/>
                        </a:cubicBezTo>
                        <a:close/>
                      </a:path>
                    </a:pathLst>
                  </a:custGeom>
                  <a:grpFill/>
                  <a:ln w="205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</p:grpSp>
      </p:grpSp>
      <p:cxnSp>
        <p:nvCxnSpPr>
          <p:cNvPr id="87" name="直接连接符 86">
            <a:extLst>
              <a:ext uri="{FF2B5EF4-FFF2-40B4-BE49-F238E27FC236}">
                <a16:creationId xmlns:a16="http://schemas.microsoft.com/office/drawing/2014/main" id="{6F65E0C1-CE34-820D-22E4-C156F78D49AB}"/>
              </a:ext>
            </a:extLst>
          </p:cNvPr>
          <p:cNvCxnSpPr>
            <a:cxnSpLocks/>
          </p:cNvCxnSpPr>
          <p:nvPr/>
        </p:nvCxnSpPr>
        <p:spPr>
          <a:xfrm>
            <a:off x="-1735039" y="586446"/>
            <a:ext cx="3271520" cy="0"/>
          </a:xfrm>
          <a:prstGeom prst="line">
            <a:avLst/>
          </a:prstGeom>
          <a:ln w="12700">
            <a:solidFill>
              <a:schemeClr val="accent1"/>
            </a:solidFill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Picture 94-mask">
            <a:extLst>
              <a:ext uri="{FF2B5EF4-FFF2-40B4-BE49-F238E27FC236}">
                <a16:creationId xmlns:a16="http://schemas.microsoft.com/office/drawing/2014/main" id="{E8191A08-01FC-8FC6-B5FD-386874CC1465}"/>
              </a:ext>
            </a:extLst>
          </p:cNvPr>
          <p:cNvSpPr/>
          <p:nvPr/>
        </p:nvSpPr>
        <p:spPr>
          <a:xfrm>
            <a:off x="0" y="5099516"/>
            <a:ext cx="1235487" cy="1758484"/>
          </a:xfrm>
          <a:prstGeom prst="rect">
            <a:avLst/>
          </a:prstGeom>
          <a:blipFill dpi="0" rotWithShape="1">
            <a:blip r:embed="rId12">
              <a:alphaModFix amt="50000"/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45564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Picture 94-mask">
            <a:extLst>
              <a:ext uri="{FF2B5EF4-FFF2-40B4-BE49-F238E27FC236}">
                <a16:creationId xmlns:a16="http://schemas.microsoft.com/office/drawing/2014/main" id="{E808605F-FDD5-2C72-A90A-E20B02CC1CDB}"/>
              </a:ext>
            </a:extLst>
          </p:cNvPr>
          <p:cNvSpPr/>
          <p:nvPr/>
        </p:nvSpPr>
        <p:spPr>
          <a:xfrm>
            <a:off x="0" y="5099516"/>
            <a:ext cx="1235487" cy="1758484"/>
          </a:xfrm>
          <a:prstGeom prst="rect">
            <a:avLst/>
          </a:prstGeom>
          <a:blipFill dpi="0" rotWithShape="1">
            <a:blip r:embed="rId5">
              <a:alphaModFix amt="50000"/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5" name="Picture 88-mask">
            <a:extLst>
              <a:ext uri="{FF2B5EF4-FFF2-40B4-BE49-F238E27FC236}">
                <a16:creationId xmlns:a16="http://schemas.microsoft.com/office/drawing/2014/main" id="{02569589-33A9-B9E7-22A6-2EBC60D73AE9}"/>
              </a:ext>
            </a:extLst>
          </p:cNvPr>
          <p:cNvSpPr/>
          <p:nvPr/>
        </p:nvSpPr>
        <p:spPr>
          <a:xfrm flipH="1">
            <a:off x="2905" y="0"/>
            <a:ext cx="12192000" cy="6858000"/>
          </a:xfrm>
          <a:prstGeom prst="rect">
            <a:avLst/>
          </a:prstGeom>
          <a:blipFill dpi="0" rotWithShape="1">
            <a:blip r:embed="rId6">
              <a:alphaModFix amt="24000"/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4" name="Picture 10-mask">
            <a:extLst>
              <a:ext uri="{FF2B5EF4-FFF2-40B4-BE49-F238E27FC236}">
                <a16:creationId xmlns:a16="http://schemas.microsoft.com/office/drawing/2014/main" id="{12C08453-1F7C-88DA-3C4F-DDDB9F68F5CD}"/>
              </a:ext>
            </a:extLst>
          </p:cNvPr>
          <p:cNvSpPr/>
          <p:nvPr/>
        </p:nvSpPr>
        <p:spPr>
          <a:xfrm>
            <a:off x="-847293" y="-1402585"/>
            <a:ext cx="13886586" cy="9663171"/>
          </a:xfrm>
          <a:prstGeom prst="rect">
            <a:avLst/>
          </a:prstGeom>
          <a:blipFill dpi="0" rotWithShape="1">
            <a:blip r:embed="rId7">
              <a:alphaModFix amt="20000"/>
            </a:blip>
            <a:srcRect/>
            <a:tile tx="0" ty="0" sx="100000" sy="100000" flip="none" algn="tl"/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/>
              <a:ea typeface="思源黑体 CN Normal"/>
              <a:cs typeface="+mn-cs"/>
            </a:endParaRP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17D8280F-66B1-0A9A-8BA5-3B9048C314C3}"/>
              </a:ext>
            </a:extLst>
          </p:cNvPr>
          <p:cNvCxnSpPr>
            <a:cxnSpLocks/>
          </p:cNvCxnSpPr>
          <p:nvPr/>
        </p:nvCxnSpPr>
        <p:spPr>
          <a:xfrm>
            <a:off x="-335280" y="1124128"/>
            <a:ext cx="2788920" cy="0"/>
          </a:xfrm>
          <a:prstGeom prst="line">
            <a:avLst/>
          </a:prstGeom>
          <a:ln w="12700">
            <a:solidFill>
              <a:schemeClr val="accent1"/>
            </a:solidFill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>
            <a:extLst>
              <a:ext uri="{FF2B5EF4-FFF2-40B4-BE49-F238E27FC236}">
                <a16:creationId xmlns:a16="http://schemas.microsoft.com/office/drawing/2014/main" id="{15B9E119-7F25-33A2-7BD2-71F3A9AF7A57}"/>
              </a:ext>
            </a:extLst>
          </p:cNvPr>
          <p:cNvSpPr txBox="1"/>
          <p:nvPr/>
        </p:nvSpPr>
        <p:spPr>
          <a:xfrm>
            <a:off x="660400" y="679093"/>
            <a:ext cx="1436291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2800" dirty="0">
                <a:solidFill>
                  <a:schemeClr val="accent1"/>
                </a:solidFill>
                <a:latin typeface="锐字云字库综艺GB" panose="02010604000000000000" pitchFamily="2" charset="-122"/>
                <a:ea typeface="锐字云字库综艺GB" panose="02010604000000000000" pitchFamily="2" charset="-122"/>
              </a:rPr>
              <a:t>商业模式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4BA3176E-969C-C15A-61F2-0E2BC88F08FF}"/>
              </a:ext>
            </a:extLst>
          </p:cNvPr>
          <p:cNvGrpSpPr/>
          <p:nvPr/>
        </p:nvGrpSpPr>
        <p:grpSpPr>
          <a:xfrm>
            <a:off x="9804825" y="679093"/>
            <a:ext cx="1714075" cy="499001"/>
            <a:chOff x="660400" y="842075"/>
            <a:chExt cx="772302" cy="224832"/>
          </a:xfrm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E4CCC2B7-B479-91FB-2D93-F72CFBEE6674}"/>
                </a:ext>
              </a:extLst>
            </p:cNvPr>
            <p:cNvGrpSpPr/>
            <p:nvPr/>
          </p:nvGrpSpPr>
          <p:grpSpPr>
            <a:xfrm>
              <a:off x="660400" y="842075"/>
              <a:ext cx="220843" cy="224832"/>
              <a:chOff x="2477067" y="831794"/>
              <a:chExt cx="2540182" cy="2628498"/>
            </a:xfrm>
          </p:grpSpPr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A3BA514C-FD3D-ACF7-1A42-815FDA5D546D}"/>
                  </a:ext>
                </a:extLst>
              </p:cNvPr>
              <p:cNvSpPr/>
              <p:nvPr/>
            </p:nvSpPr>
            <p:spPr>
              <a:xfrm>
                <a:off x="2705508" y="1476330"/>
                <a:ext cx="2084186" cy="1798095"/>
              </a:xfrm>
              <a:custGeom>
                <a:avLst/>
                <a:gdLst>
                  <a:gd name="connsiteX0" fmla="*/ 1042093 w 2084186"/>
                  <a:gd name="connsiteY0" fmla="*/ 0 h 1798095"/>
                  <a:gd name="connsiteX1" fmla="*/ 2084186 w 2084186"/>
                  <a:gd name="connsiteY1" fmla="*/ 1042093 h 1798095"/>
                  <a:gd name="connsiteX2" fmla="*/ 1778964 w 2084186"/>
                  <a:gd name="connsiteY2" fmla="*/ 1778964 h 1798095"/>
                  <a:gd name="connsiteX3" fmla="*/ 1757915 w 2084186"/>
                  <a:gd name="connsiteY3" fmla="*/ 1798095 h 1798095"/>
                  <a:gd name="connsiteX4" fmla="*/ 326272 w 2084186"/>
                  <a:gd name="connsiteY4" fmla="*/ 1798095 h 1798095"/>
                  <a:gd name="connsiteX5" fmla="*/ 305222 w 2084186"/>
                  <a:gd name="connsiteY5" fmla="*/ 1778964 h 1798095"/>
                  <a:gd name="connsiteX6" fmla="*/ 0 w 2084186"/>
                  <a:gd name="connsiteY6" fmla="*/ 1042093 h 1798095"/>
                  <a:gd name="connsiteX7" fmla="*/ 1042093 w 2084186"/>
                  <a:gd name="connsiteY7" fmla="*/ 0 h 17980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084186" h="1798095">
                    <a:moveTo>
                      <a:pt x="1042093" y="0"/>
                    </a:moveTo>
                    <a:cubicBezTo>
                      <a:pt x="1617625" y="0"/>
                      <a:pt x="2084186" y="466561"/>
                      <a:pt x="2084186" y="1042093"/>
                    </a:cubicBezTo>
                    <a:cubicBezTo>
                      <a:pt x="2084186" y="1329859"/>
                      <a:pt x="1967546" y="1590382"/>
                      <a:pt x="1778964" y="1778964"/>
                    </a:cubicBezTo>
                    <a:lnTo>
                      <a:pt x="1757915" y="1798095"/>
                    </a:lnTo>
                    <a:lnTo>
                      <a:pt x="326272" y="1798095"/>
                    </a:lnTo>
                    <a:lnTo>
                      <a:pt x="305222" y="1778964"/>
                    </a:lnTo>
                    <a:cubicBezTo>
                      <a:pt x="116640" y="1590382"/>
                      <a:pt x="0" y="1329859"/>
                      <a:pt x="0" y="1042093"/>
                    </a:cubicBezTo>
                    <a:cubicBezTo>
                      <a:pt x="0" y="466561"/>
                      <a:pt x="466561" y="0"/>
                      <a:pt x="1042093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4" name="任意多边形: 形状 13">
                <a:extLst>
                  <a:ext uri="{FF2B5EF4-FFF2-40B4-BE49-F238E27FC236}">
                    <a16:creationId xmlns:a16="http://schemas.microsoft.com/office/drawing/2014/main" id="{CF394DF3-3B16-21FF-CE73-3FB6628BDDA9}"/>
                  </a:ext>
                </a:extLst>
              </p:cNvPr>
              <p:cNvSpPr/>
              <p:nvPr/>
            </p:nvSpPr>
            <p:spPr>
              <a:xfrm rot="4494574">
                <a:off x="4108756" y="826720"/>
                <a:ext cx="379372" cy="896903"/>
              </a:xfrm>
              <a:custGeom>
                <a:avLst/>
                <a:gdLst>
                  <a:gd name="connsiteX0" fmla="*/ 56151 w 112302"/>
                  <a:gd name="connsiteY0" fmla="*/ 0 h 265501"/>
                  <a:gd name="connsiteX1" fmla="*/ 57766 w 112302"/>
                  <a:gd name="connsiteY1" fmla="*/ 1088 h 265501"/>
                  <a:gd name="connsiteX2" fmla="*/ 112302 w 112302"/>
                  <a:gd name="connsiteY2" fmla="*/ 132750 h 265501"/>
                  <a:gd name="connsiteX3" fmla="*/ 57766 w 112302"/>
                  <a:gd name="connsiteY3" fmla="*/ 264412 h 265501"/>
                  <a:gd name="connsiteX4" fmla="*/ 56151 w 112302"/>
                  <a:gd name="connsiteY4" fmla="*/ 265501 h 265501"/>
                  <a:gd name="connsiteX5" fmla="*/ 54536 w 112302"/>
                  <a:gd name="connsiteY5" fmla="*/ 264412 h 265501"/>
                  <a:gd name="connsiteX6" fmla="*/ 0 w 112302"/>
                  <a:gd name="connsiteY6" fmla="*/ 132750 h 265501"/>
                  <a:gd name="connsiteX7" fmla="*/ 54536 w 112302"/>
                  <a:gd name="connsiteY7" fmla="*/ 1088 h 265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2302" h="265501">
                    <a:moveTo>
                      <a:pt x="56151" y="0"/>
                    </a:moveTo>
                    <a:lnTo>
                      <a:pt x="57766" y="1088"/>
                    </a:lnTo>
                    <a:cubicBezTo>
                      <a:pt x="91461" y="34784"/>
                      <a:pt x="112302" y="81333"/>
                      <a:pt x="112302" y="132750"/>
                    </a:cubicBezTo>
                    <a:cubicBezTo>
                      <a:pt x="112302" y="184167"/>
                      <a:pt x="91461" y="230717"/>
                      <a:pt x="57766" y="264412"/>
                    </a:cubicBezTo>
                    <a:lnTo>
                      <a:pt x="56151" y="265501"/>
                    </a:lnTo>
                    <a:lnTo>
                      <a:pt x="54536" y="264412"/>
                    </a:lnTo>
                    <a:cubicBezTo>
                      <a:pt x="20841" y="230717"/>
                      <a:pt x="0" y="184167"/>
                      <a:pt x="0" y="132750"/>
                    </a:cubicBezTo>
                    <a:cubicBezTo>
                      <a:pt x="0" y="81333"/>
                      <a:pt x="20841" y="34784"/>
                      <a:pt x="54536" y="1088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5" name="任意多边形: 形状 14">
                <a:extLst>
                  <a:ext uri="{FF2B5EF4-FFF2-40B4-BE49-F238E27FC236}">
                    <a16:creationId xmlns:a16="http://schemas.microsoft.com/office/drawing/2014/main" id="{79DF4289-64D9-2998-7FD8-DC2BBCE40CAC}"/>
                  </a:ext>
                </a:extLst>
              </p:cNvPr>
              <p:cNvSpPr/>
              <p:nvPr/>
            </p:nvSpPr>
            <p:spPr>
              <a:xfrm rot="18026902">
                <a:off x="3232623" y="894810"/>
                <a:ext cx="273755" cy="647207"/>
              </a:xfrm>
              <a:custGeom>
                <a:avLst/>
                <a:gdLst>
                  <a:gd name="connsiteX0" fmla="*/ 56151 w 112302"/>
                  <a:gd name="connsiteY0" fmla="*/ 0 h 265501"/>
                  <a:gd name="connsiteX1" fmla="*/ 57766 w 112302"/>
                  <a:gd name="connsiteY1" fmla="*/ 1088 h 265501"/>
                  <a:gd name="connsiteX2" fmla="*/ 112302 w 112302"/>
                  <a:gd name="connsiteY2" fmla="*/ 132750 h 265501"/>
                  <a:gd name="connsiteX3" fmla="*/ 57766 w 112302"/>
                  <a:gd name="connsiteY3" fmla="*/ 264412 h 265501"/>
                  <a:gd name="connsiteX4" fmla="*/ 56151 w 112302"/>
                  <a:gd name="connsiteY4" fmla="*/ 265501 h 265501"/>
                  <a:gd name="connsiteX5" fmla="*/ 54536 w 112302"/>
                  <a:gd name="connsiteY5" fmla="*/ 264412 h 265501"/>
                  <a:gd name="connsiteX6" fmla="*/ 0 w 112302"/>
                  <a:gd name="connsiteY6" fmla="*/ 132750 h 265501"/>
                  <a:gd name="connsiteX7" fmla="*/ 54536 w 112302"/>
                  <a:gd name="connsiteY7" fmla="*/ 1088 h 265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2302" h="265501">
                    <a:moveTo>
                      <a:pt x="56151" y="0"/>
                    </a:moveTo>
                    <a:lnTo>
                      <a:pt x="57766" y="1088"/>
                    </a:lnTo>
                    <a:cubicBezTo>
                      <a:pt x="91461" y="34784"/>
                      <a:pt x="112302" y="81333"/>
                      <a:pt x="112302" y="132750"/>
                    </a:cubicBezTo>
                    <a:cubicBezTo>
                      <a:pt x="112302" y="184167"/>
                      <a:pt x="91461" y="230717"/>
                      <a:pt x="57766" y="264412"/>
                    </a:cubicBezTo>
                    <a:lnTo>
                      <a:pt x="56151" y="265501"/>
                    </a:lnTo>
                    <a:lnTo>
                      <a:pt x="54536" y="264412"/>
                    </a:lnTo>
                    <a:cubicBezTo>
                      <a:pt x="20841" y="230717"/>
                      <a:pt x="0" y="184167"/>
                      <a:pt x="0" y="132750"/>
                    </a:cubicBezTo>
                    <a:cubicBezTo>
                      <a:pt x="0" y="81333"/>
                      <a:pt x="20841" y="34784"/>
                      <a:pt x="54536" y="1088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6" name="任意多边形: 形状 15">
                <a:extLst>
                  <a:ext uri="{FF2B5EF4-FFF2-40B4-BE49-F238E27FC236}">
                    <a16:creationId xmlns:a16="http://schemas.microsoft.com/office/drawing/2014/main" id="{B6986728-CD18-0AE2-D52E-B6017D76E27A}"/>
                  </a:ext>
                </a:extLst>
              </p:cNvPr>
              <p:cNvSpPr/>
              <p:nvPr/>
            </p:nvSpPr>
            <p:spPr>
              <a:xfrm rot="4494574">
                <a:off x="2478773" y="921816"/>
                <a:ext cx="2536770" cy="2540182"/>
              </a:xfrm>
              <a:custGeom>
                <a:avLst/>
                <a:gdLst>
                  <a:gd name="connsiteX0" fmla="*/ 2186440 w 2536770"/>
                  <a:gd name="connsiteY0" fmla="*/ 373956 h 2540182"/>
                  <a:gd name="connsiteX1" fmla="*/ 2267943 w 2536770"/>
                  <a:gd name="connsiteY1" fmla="*/ 395933 h 2540182"/>
                  <a:gd name="connsiteX2" fmla="*/ 2536770 w 2536770"/>
                  <a:gd name="connsiteY2" fmla="*/ 701169 h 2540182"/>
                  <a:gd name="connsiteX3" fmla="*/ 2535680 w 2536770"/>
                  <a:gd name="connsiteY3" fmla="*/ 718141 h 2540182"/>
                  <a:gd name="connsiteX4" fmla="*/ 2512791 w 2536770"/>
                  <a:gd name="connsiteY4" fmla="*/ 682410 h 2540182"/>
                  <a:gd name="connsiteX5" fmla="*/ 2190314 w 2536770"/>
                  <a:gd name="connsiteY5" fmla="*/ 376148 h 2540182"/>
                  <a:gd name="connsiteX6" fmla="*/ 1611706 w 2536770"/>
                  <a:gd name="connsiteY6" fmla="*/ 2505426 h 2540182"/>
                  <a:gd name="connsiteX7" fmla="*/ 1616157 w 2536770"/>
                  <a:gd name="connsiteY7" fmla="*/ 2505478 h 2540182"/>
                  <a:gd name="connsiteX8" fmla="*/ 2048887 w 2536770"/>
                  <a:gd name="connsiteY8" fmla="*/ 2402851 h 2540182"/>
                  <a:gd name="connsiteX9" fmla="*/ 2086637 w 2536770"/>
                  <a:gd name="connsiteY9" fmla="*/ 2383471 h 2540182"/>
                  <a:gd name="connsiteX10" fmla="*/ 2079046 w 2536770"/>
                  <a:gd name="connsiteY10" fmla="*/ 2398692 h 2540182"/>
                  <a:gd name="connsiteX11" fmla="*/ 1693209 w 2536770"/>
                  <a:gd name="connsiteY11" fmla="*/ 2527403 h 2540182"/>
                  <a:gd name="connsiteX12" fmla="*/ 612656 w 2536770"/>
                  <a:gd name="connsiteY12" fmla="*/ 28679 h 2540182"/>
                  <a:gd name="connsiteX13" fmla="*/ 631991 w 2536770"/>
                  <a:gd name="connsiteY13" fmla="*/ 19895 h 2540182"/>
                  <a:gd name="connsiteX14" fmla="*/ 846975 w 2536770"/>
                  <a:gd name="connsiteY14" fmla="*/ 12780 h 2540182"/>
                  <a:gd name="connsiteX15" fmla="*/ 1531760 w 2536770"/>
                  <a:gd name="connsiteY15" fmla="*/ 197427 h 2540182"/>
                  <a:gd name="connsiteX16" fmla="*/ 1527310 w 2536770"/>
                  <a:gd name="connsiteY16" fmla="*/ 197374 h 2540182"/>
                  <a:gd name="connsiteX17" fmla="*/ 774210 w 2536770"/>
                  <a:gd name="connsiteY17" fmla="*/ 516297 h 2540182"/>
                  <a:gd name="connsiteX18" fmla="*/ 766959 w 2536770"/>
                  <a:gd name="connsiteY18" fmla="*/ 524293 h 2540182"/>
                  <a:gd name="connsiteX19" fmla="*/ 768228 w 2536770"/>
                  <a:gd name="connsiteY19" fmla="*/ 499149 h 2540182"/>
                  <a:gd name="connsiteX20" fmla="*/ 631494 w 2536770"/>
                  <a:gd name="connsiteY20" fmla="*/ 51511 h 2540182"/>
                  <a:gd name="connsiteX21" fmla="*/ 136567 w 2536770"/>
                  <a:gd name="connsiteY21" fmla="*/ 1234129 h 2540182"/>
                  <a:gd name="connsiteX22" fmla="*/ 234237 w 2536770"/>
                  <a:gd name="connsiteY22" fmla="*/ 871911 h 2540182"/>
                  <a:gd name="connsiteX23" fmla="*/ 236068 w 2536770"/>
                  <a:gd name="connsiteY23" fmla="*/ 875528 h 2540182"/>
                  <a:gd name="connsiteX24" fmla="*/ 238853 w 2536770"/>
                  <a:gd name="connsiteY24" fmla="*/ 880909 h 2540182"/>
                  <a:gd name="connsiteX25" fmla="*/ 241644 w 2536770"/>
                  <a:gd name="connsiteY25" fmla="*/ 886265 h 2540182"/>
                  <a:gd name="connsiteX26" fmla="*/ 244472 w 2536770"/>
                  <a:gd name="connsiteY26" fmla="*/ 891580 h 2540182"/>
                  <a:gd name="connsiteX27" fmla="*/ 247342 w 2536770"/>
                  <a:gd name="connsiteY27" fmla="*/ 896891 h 2540182"/>
                  <a:gd name="connsiteX28" fmla="*/ 250221 w 2536770"/>
                  <a:gd name="connsiteY28" fmla="*/ 902165 h 2540182"/>
                  <a:gd name="connsiteX29" fmla="*/ 253130 w 2536770"/>
                  <a:gd name="connsiteY29" fmla="*/ 907423 h 2540182"/>
                  <a:gd name="connsiteX30" fmla="*/ 256078 w 2536770"/>
                  <a:gd name="connsiteY30" fmla="*/ 912637 h 2540182"/>
                  <a:gd name="connsiteX31" fmla="*/ 259046 w 2536770"/>
                  <a:gd name="connsiteY31" fmla="*/ 917830 h 2540182"/>
                  <a:gd name="connsiteX32" fmla="*/ 262046 w 2536770"/>
                  <a:gd name="connsiteY32" fmla="*/ 922993 h 2540182"/>
                  <a:gd name="connsiteX33" fmla="*/ 265082 w 2536770"/>
                  <a:gd name="connsiteY33" fmla="*/ 928127 h 2540182"/>
                  <a:gd name="connsiteX34" fmla="*/ 268149 w 2536770"/>
                  <a:gd name="connsiteY34" fmla="*/ 933241 h 2540182"/>
                  <a:gd name="connsiteX35" fmla="*/ 271241 w 2536770"/>
                  <a:gd name="connsiteY35" fmla="*/ 938310 h 2540182"/>
                  <a:gd name="connsiteX36" fmla="*/ 274364 w 2536770"/>
                  <a:gd name="connsiteY36" fmla="*/ 943362 h 2540182"/>
                  <a:gd name="connsiteX37" fmla="*/ 277538 w 2536770"/>
                  <a:gd name="connsiteY37" fmla="*/ 948373 h 2540182"/>
                  <a:gd name="connsiteX38" fmla="*/ 280721 w 2536770"/>
                  <a:gd name="connsiteY38" fmla="*/ 953350 h 2540182"/>
                  <a:gd name="connsiteX39" fmla="*/ 283948 w 2536770"/>
                  <a:gd name="connsiteY39" fmla="*/ 958311 h 2540182"/>
                  <a:gd name="connsiteX40" fmla="*/ 287212 w 2536770"/>
                  <a:gd name="connsiteY40" fmla="*/ 963228 h 2540182"/>
                  <a:gd name="connsiteX41" fmla="*/ 290511 w 2536770"/>
                  <a:gd name="connsiteY41" fmla="*/ 968117 h 2540182"/>
                  <a:gd name="connsiteX42" fmla="*/ 293835 w 2536770"/>
                  <a:gd name="connsiteY42" fmla="*/ 972959 h 2540182"/>
                  <a:gd name="connsiteX43" fmla="*/ 297202 w 2536770"/>
                  <a:gd name="connsiteY43" fmla="*/ 977787 h 2540182"/>
                  <a:gd name="connsiteX44" fmla="*/ 300608 w 2536770"/>
                  <a:gd name="connsiteY44" fmla="*/ 982573 h 2540182"/>
                  <a:gd name="connsiteX45" fmla="*/ 304052 w 2536770"/>
                  <a:gd name="connsiteY45" fmla="*/ 987316 h 2540182"/>
                  <a:gd name="connsiteX46" fmla="*/ 307529 w 2536770"/>
                  <a:gd name="connsiteY46" fmla="*/ 992028 h 2540182"/>
                  <a:gd name="connsiteX47" fmla="*/ 311042 w 2536770"/>
                  <a:gd name="connsiteY47" fmla="*/ 996711 h 2540182"/>
                  <a:gd name="connsiteX48" fmla="*/ 314591 w 2536770"/>
                  <a:gd name="connsiteY48" fmla="*/ 1001351 h 2540182"/>
                  <a:gd name="connsiteX49" fmla="*/ 318188 w 2536770"/>
                  <a:gd name="connsiteY49" fmla="*/ 1005964 h 2540182"/>
                  <a:gd name="connsiteX50" fmla="*/ 321813 w 2536770"/>
                  <a:gd name="connsiteY50" fmla="*/ 1010520 h 2540182"/>
                  <a:gd name="connsiteX51" fmla="*/ 325485 w 2536770"/>
                  <a:gd name="connsiteY51" fmla="*/ 1015048 h 2540182"/>
                  <a:gd name="connsiteX52" fmla="*/ 329195 w 2536770"/>
                  <a:gd name="connsiteY52" fmla="*/ 1019534 h 2540182"/>
                  <a:gd name="connsiteX53" fmla="*/ 336529 w 2536770"/>
                  <a:gd name="connsiteY53" fmla="*/ 1028141 h 2540182"/>
                  <a:gd name="connsiteX54" fmla="*/ 340156 w 2536770"/>
                  <a:gd name="connsiteY54" fmla="*/ 1032303 h 2540182"/>
                  <a:gd name="connsiteX55" fmla="*/ 343758 w 2536770"/>
                  <a:gd name="connsiteY55" fmla="*/ 1036404 h 2540182"/>
                  <a:gd name="connsiteX56" fmla="*/ 347389 w 2536770"/>
                  <a:gd name="connsiteY56" fmla="*/ 1040501 h 2540182"/>
                  <a:gd name="connsiteX57" fmla="*/ 351062 w 2536770"/>
                  <a:gd name="connsiteY57" fmla="*/ 1044635 h 2540182"/>
                  <a:gd name="connsiteX58" fmla="*/ 354775 w 2536770"/>
                  <a:gd name="connsiteY58" fmla="*/ 1048767 h 2540182"/>
                  <a:gd name="connsiteX59" fmla="*/ 358513 w 2536770"/>
                  <a:gd name="connsiteY59" fmla="*/ 1052905 h 2540182"/>
                  <a:gd name="connsiteX60" fmla="*/ 362300 w 2536770"/>
                  <a:gd name="connsiteY60" fmla="*/ 1057057 h 2540182"/>
                  <a:gd name="connsiteX61" fmla="*/ 366123 w 2536770"/>
                  <a:gd name="connsiteY61" fmla="*/ 1061218 h 2540182"/>
                  <a:gd name="connsiteX62" fmla="*/ 369984 w 2536770"/>
                  <a:gd name="connsiteY62" fmla="*/ 1065389 h 2540182"/>
                  <a:gd name="connsiteX63" fmla="*/ 373872 w 2536770"/>
                  <a:gd name="connsiteY63" fmla="*/ 1069555 h 2540182"/>
                  <a:gd name="connsiteX64" fmla="*/ 377810 w 2536770"/>
                  <a:gd name="connsiteY64" fmla="*/ 1073735 h 2540182"/>
                  <a:gd name="connsiteX65" fmla="*/ 381775 w 2536770"/>
                  <a:gd name="connsiteY65" fmla="*/ 1077908 h 2540182"/>
                  <a:gd name="connsiteX66" fmla="*/ 385777 w 2536770"/>
                  <a:gd name="connsiteY66" fmla="*/ 1082092 h 2540182"/>
                  <a:gd name="connsiteX67" fmla="*/ 389803 w 2536770"/>
                  <a:gd name="connsiteY67" fmla="*/ 1086282 h 2540182"/>
                  <a:gd name="connsiteX68" fmla="*/ 393873 w 2536770"/>
                  <a:gd name="connsiteY68" fmla="*/ 1090457 h 2540182"/>
                  <a:gd name="connsiteX69" fmla="*/ 397971 w 2536770"/>
                  <a:gd name="connsiteY69" fmla="*/ 1094627 h 2540182"/>
                  <a:gd name="connsiteX70" fmla="*/ 402105 w 2536770"/>
                  <a:gd name="connsiteY70" fmla="*/ 1098806 h 2540182"/>
                  <a:gd name="connsiteX71" fmla="*/ 405160 w 2536770"/>
                  <a:gd name="connsiteY71" fmla="*/ 1101851 h 2540182"/>
                  <a:gd name="connsiteX72" fmla="*/ 300411 w 2536770"/>
                  <a:gd name="connsiteY72" fmla="*/ 1131826 h 2540182"/>
                  <a:gd name="connsiteX73" fmla="*/ 199431 w 2536770"/>
                  <a:gd name="connsiteY73" fmla="*/ 1183758 h 2540182"/>
                  <a:gd name="connsiteX74" fmla="*/ 12779 w 2536770"/>
                  <a:gd name="connsiteY74" fmla="*/ 1693210 h 2540182"/>
                  <a:gd name="connsiteX75" fmla="*/ 20597 w 2536770"/>
                  <a:gd name="connsiteY75" fmla="*/ 1664217 h 2540182"/>
                  <a:gd name="connsiteX76" fmla="*/ 52516 w 2536770"/>
                  <a:gd name="connsiteY76" fmla="*/ 1661460 h 2540182"/>
                  <a:gd name="connsiteX77" fmla="*/ 352171 w 2536770"/>
                  <a:gd name="connsiteY77" fmla="*/ 1505632 h 2540182"/>
                  <a:gd name="connsiteX78" fmla="*/ 419243 w 2536770"/>
                  <a:gd name="connsiteY78" fmla="*/ 1425080 h 2540182"/>
                  <a:gd name="connsiteX79" fmla="*/ 445058 w 2536770"/>
                  <a:gd name="connsiteY79" fmla="*/ 1604881 h 2540182"/>
                  <a:gd name="connsiteX80" fmla="*/ 953152 w 2536770"/>
                  <a:gd name="connsiteY80" fmla="*/ 2326705 h 2540182"/>
                  <a:gd name="connsiteX81" fmla="*/ 957026 w 2536770"/>
                  <a:gd name="connsiteY81" fmla="*/ 2328898 h 2540182"/>
                  <a:gd name="connsiteX82" fmla="*/ 272240 w 2536770"/>
                  <a:gd name="connsiteY82" fmla="*/ 2144252 h 2540182"/>
                  <a:gd name="connsiteX83" fmla="*/ 12779 w 2536770"/>
                  <a:gd name="connsiteY83" fmla="*/ 1693210 h 25401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</a:cxnLst>
                <a:rect l="l" t="t" r="r" b="b"/>
                <a:pathLst>
                  <a:path w="2536770" h="2540182">
                    <a:moveTo>
                      <a:pt x="2186440" y="373956"/>
                    </a:moveTo>
                    <a:lnTo>
                      <a:pt x="2267943" y="395933"/>
                    </a:lnTo>
                    <a:cubicBezTo>
                      <a:pt x="2415093" y="435610"/>
                      <a:pt x="2517223" y="559119"/>
                      <a:pt x="2536770" y="701169"/>
                    </a:cubicBezTo>
                    <a:lnTo>
                      <a:pt x="2535680" y="718141"/>
                    </a:lnTo>
                    <a:lnTo>
                      <a:pt x="2512791" y="682410"/>
                    </a:lnTo>
                    <a:cubicBezTo>
                      <a:pt x="2427180" y="561844"/>
                      <a:pt x="2318233" y="457227"/>
                      <a:pt x="2190314" y="376148"/>
                    </a:cubicBezTo>
                    <a:close/>
                    <a:moveTo>
                      <a:pt x="1611706" y="2505426"/>
                    </a:moveTo>
                    <a:lnTo>
                      <a:pt x="1616157" y="2505478"/>
                    </a:lnTo>
                    <a:cubicBezTo>
                      <a:pt x="1767496" y="2499699"/>
                      <a:pt x="1914269" y="2464035"/>
                      <a:pt x="2048887" y="2402851"/>
                    </a:cubicBezTo>
                    <a:lnTo>
                      <a:pt x="2086637" y="2383471"/>
                    </a:lnTo>
                    <a:lnTo>
                      <a:pt x="2079046" y="2398692"/>
                    </a:lnTo>
                    <a:cubicBezTo>
                      <a:pt x="1990737" y="2511655"/>
                      <a:pt x="1840358" y="2567081"/>
                      <a:pt x="1693209" y="2527403"/>
                    </a:cubicBezTo>
                    <a:close/>
                    <a:moveTo>
                      <a:pt x="612656" y="28679"/>
                    </a:moveTo>
                    <a:lnTo>
                      <a:pt x="631991" y="19895"/>
                    </a:lnTo>
                    <a:cubicBezTo>
                      <a:pt x="699019" y="-3122"/>
                      <a:pt x="773401" y="-7058"/>
                      <a:pt x="846975" y="12780"/>
                    </a:cubicBezTo>
                    <a:lnTo>
                      <a:pt x="1531760" y="197427"/>
                    </a:lnTo>
                    <a:lnTo>
                      <a:pt x="1527310" y="197374"/>
                    </a:lnTo>
                    <a:cubicBezTo>
                      <a:pt x="1243549" y="208211"/>
                      <a:pt x="975841" y="324111"/>
                      <a:pt x="774210" y="516297"/>
                    </a:cubicBezTo>
                    <a:lnTo>
                      <a:pt x="766959" y="524293"/>
                    </a:lnTo>
                    <a:lnTo>
                      <a:pt x="768228" y="499149"/>
                    </a:lnTo>
                    <a:cubicBezTo>
                      <a:pt x="768229" y="333333"/>
                      <a:pt x="717821" y="179293"/>
                      <a:pt x="631494" y="51511"/>
                    </a:cubicBezTo>
                    <a:close/>
                    <a:moveTo>
                      <a:pt x="136567" y="1234129"/>
                    </a:moveTo>
                    <a:lnTo>
                      <a:pt x="234237" y="871911"/>
                    </a:lnTo>
                    <a:lnTo>
                      <a:pt x="236068" y="875528"/>
                    </a:lnTo>
                    <a:lnTo>
                      <a:pt x="238853" y="880909"/>
                    </a:lnTo>
                    <a:lnTo>
                      <a:pt x="241644" y="886265"/>
                    </a:lnTo>
                    <a:lnTo>
                      <a:pt x="244472" y="891580"/>
                    </a:lnTo>
                    <a:lnTo>
                      <a:pt x="247342" y="896891"/>
                    </a:lnTo>
                    <a:lnTo>
                      <a:pt x="250221" y="902165"/>
                    </a:lnTo>
                    <a:lnTo>
                      <a:pt x="253130" y="907423"/>
                    </a:lnTo>
                    <a:lnTo>
                      <a:pt x="256078" y="912637"/>
                    </a:lnTo>
                    <a:lnTo>
                      <a:pt x="259046" y="917830"/>
                    </a:lnTo>
                    <a:lnTo>
                      <a:pt x="262046" y="922993"/>
                    </a:lnTo>
                    <a:lnTo>
                      <a:pt x="265082" y="928127"/>
                    </a:lnTo>
                    <a:lnTo>
                      <a:pt x="268149" y="933241"/>
                    </a:lnTo>
                    <a:lnTo>
                      <a:pt x="271241" y="938310"/>
                    </a:lnTo>
                    <a:lnTo>
                      <a:pt x="274364" y="943362"/>
                    </a:lnTo>
                    <a:lnTo>
                      <a:pt x="277538" y="948373"/>
                    </a:lnTo>
                    <a:lnTo>
                      <a:pt x="280721" y="953350"/>
                    </a:lnTo>
                    <a:lnTo>
                      <a:pt x="283948" y="958311"/>
                    </a:lnTo>
                    <a:lnTo>
                      <a:pt x="287212" y="963228"/>
                    </a:lnTo>
                    <a:lnTo>
                      <a:pt x="290511" y="968117"/>
                    </a:lnTo>
                    <a:lnTo>
                      <a:pt x="293835" y="972959"/>
                    </a:lnTo>
                    <a:lnTo>
                      <a:pt x="297202" y="977787"/>
                    </a:lnTo>
                    <a:lnTo>
                      <a:pt x="300608" y="982573"/>
                    </a:lnTo>
                    <a:lnTo>
                      <a:pt x="304052" y="987316"/>
                    </a:lnTo>
                    <a:lnTo>
                      <a:pt x="307529" y="992028"/>
                    </a:lnTo>
                    <a:lnTo>
                      <a:pt x="311042" y="996711"/>
                    </a:lnTo>
                    <a:lnTo>
                      <a:pt x="314591" y="1001351"/>
                    </a:lnTo>
                    <a:lnTo>
                      <a:pt x="318188" y="1005964"/>
                    </a:lnTo>
                    <a:lnTo>
                      <a:pt x="321813" y="1010520"/>
                    </a:lnTo>
                    <a:lnTo>
                      <a:pt x="325485" y="1015048"/>
                    </a:lnTo>
                    <a:lnTo>
                      <a:pt x="329195" y="1019534"/>
                    </a:lnTo>
                    <a:lnTo>
                      <a:pt x="336529" y="1028141"/>
                    </a:lnTo>
                    <a:lnTo>
                      <a:pt x="340156" y="1032303"/>
                    </a:lnTo>
                    <a:lnTo>
                      <a:pt x="343758" y="1036404"/>
                    </a:lnTo>
                    <a:lnTo>
                      <a:pt x="347389" y="1040501"/>
                    </a:lnTo>
                    <a:lnTo>
                      <a:pt x="351062" y="1044635"/>
                    </a:lnTo>
                    <a:lnTo>
                      <a:pt x="354775" y="1048767"/>
                    </a:lnTo>
                    <a:lnTo>
                      <a:pt x="358513" y="1052905"/>
                    </a:lnTo>
                    <a:lnTo>
                      <a:pt x="362300" y="1057057"/>
                    </a:lnTo>
                    <a:lnTo>
                      <a:pt x="366123" y="1061218"/>
                    </a:lnTo>
                    <a:lnTo>
                      <a:pt x="369984" y="1065389"/>
                    </a:lnTo>
                    <a:lnTo>
                      <a:pt x="373872" y="1069555"/>
                    </a:lnTo>
                    <a:lnTo>
                      <a:pt x="377810" y="1073735"/>
                    </a:lnTo>
                    <a:lnTo>
                      <a:pt x="381775" y="1077908"/>
                    </a:lnTo>
                    <a:lnTo>
                      <a:pt x="385777" y="1082092"/>
                    </a:lnTo>
                    <a:lnTo>
                      <a:pt x="389803" y="1086282"/>
                    </a:lnTo>
                    <a:lnTo>
                      <a:pt x="393873" y="1090457"/>
                    </a:lnTo>
                    <a:lnTo>
                      <a:pt x="397971" y="1094627"/>
                    </a:lnTo>
                    <a:lnTo>
                      <a:pt x="402105" y="1098806"/>
                    </a:lnTo>
                    <a:lnTo>
                      <a:pt x="405160" y="1101851"/>
                    </a:lnTo>
                    <a:lnTo>
                      <a:pt x="300411" y="1131826"/>
                    </a:lnTo>
                    <a:cubicBezTo>
                      <a:pt x="265507" y="1145599"/>
                      <a:pt x="231664" y="1162908"/>
                      <a:pt x="199431" y="1183758"/>
                    </a:cubicBezTo>
                    <a:close/>
                    <a:moveTo>
                      <a:pt x="12779" y="1693210"/>
                    </a:moveTo>
                    <a:lnTo>
                      <a:pt x="20597" y="1664217"/>
                    </a:lnTo>
                    <a:lnTo>
                      <a:pt x="52516" y="1661460"/>
                    </a:lnTo>
                    <a:cubicBezTo>
                      <a:pt x="161959" y="1641335"/>
                      <a:pt x="266772" y="1589441"/>
                      <a:pt x="352171" y="1505632"/>
                    </a:cubicBezTo>
                    <a:lnTo>
                      <a:pt x="419243" y="1425080"/>
                    </a:lnTo>
                    <a:lnTo>
                      <a:pt x="445058" y="1604881"/>
                    </a:lnTo>
                    <a:cubicBezTo>
                      <a:pt x="511758" y="1900206"/>
                      <a:pt x="693318" y="2162015"/>
                      <a:pt x="953152" y="2326705"/>
                    </a:cubicBezTo>
                    <a:lnTo>
                      <a:pt x="957026" y="2328898"/>
                    </a:lnTo>
                    <a:lnTo>
                      <a:pt x="272240" y="2144252"/>
                    </a:lnTo>
                    <a:cubicBezTo>
                      <a:pt x="76042" y="2091349"/>
                      <a:pt x="-40124" y="1889409"/>
                      <a:pt x="12779" y="169321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7" name="椭圆 16">
                <a:extLst>
                  <a:ext uri="{FF2B5EF4-FFF2-40B4-BE49-F238E27FC236}">
                    <a16:creationId xmlns:a16="http://schemas.microsoft.com/office/drawing/2014/main" id="{C4524833-008F-C3C3-9D70-0BFAFA11C89D}"/>
                  </a:ext>
                </a:extLst>
              </p:cNvPr>
              <p:cNvSpPr/>
              <p:nvPr/>
            </p:nvSpPr>
            <p:spPr>
              <a:xfrm>
                <a:off x="3548084" y="1664370"/>
                <a:ext cx="358404" cy="234208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529F3B02-D298-AEBC-044C-19FF8DB4AC23}"/>
                  </a:ext>
                </a:extLst>
              </p:cNvPr>
              <p:cNvSpPr/>
              <p:nvPr/>
            </p:nvSpPr>
            <p:spPr>
              <a:xfrm rot="1473331">
                <a:off x="2693964" y="2763565"/>
                <a:ext cx="713688" cy="450859"/>
              </a:xfrm>
              <a:custGeom>
                <a:avLst/>
                <a:gdLst>
                  <a:gd name="connsiteX0" fmla="*/ 0 w 713688"/>
                  <a:gd name="connsiteY0" fmla="*/ 0 h 450859"/>
                  <a:gd name="connsiteX1" fmla="*/ 14502 w 713688"/>
                  <a:gd name="connsiteY1" fmla="*/ 21293 h 450859"/>
                  <a:gd name="connsiteX2" fmla="*/ 653488 w 713688"/>
                  <a:gd name="connsiteY2" fmla="*/ 372812 h 450859"/>
                  <a:gd name="connsiteX3" fmla="*/ 713688 w 713688"/>
                  <a:gd name="connsiteY3" fmla="*/ 376200 h 450859"/>
                  <a:gd name="connsiteX4" fmla="*/ 550282 w 713688"/>
                  <a:gd name="connsiteY4" fmla="*/ 450859 h 450859"/>
                  <a:gd name="connsiteX5" fmla="*/ 538343 w 713688"/>
                  <a:gd name="connsiteY5" fmla="*/ 448438 h 450859"/>
                  <a:gd name="connsiteX6" fmla="*/ 27163 w 713688"/>
                  <a:gd name="connsiteY6" fmla="*/ 54244 h 4508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13688" h="450859">
                    <a:moveTo>
                      <a:pt x="0" y="0"/>
                    </a:moveTo>
                    <a:lnTo>
                      <a:pt x="14502" y="21293"/>
                    </a:lnTo>
                    <a:cubicBezTo>
                      <a:pt x="157661" y="210309"/>
                      <a:pt x="387688" y="342674"/>
                      <a:pt x="653488" y="372812"/>
                    </a:cubicBezTo>
                    <a:lnTo>
                      <a:pt x="713688" y="376200"/>
                    </a:lnTo>
                    <a:lnTo>
                      <a:pt x="550282" y="450859"/>
                    </a:lnTo>
                    <a:lnTo>
                      <a:pt x="538343" y="448438"/>
                    </a:lnTo>
                    <a:cubicBezTo>
                      <a:pt x="318006" y="388238"/>
                      <a:pt x="134376" y="244107"/>
                      <a:pt x="27163" y="54244"/>
                    </a:cubicBezTo>
                    <a:close/>
                  </a:path>
                </a:pathLst>
              </a:cu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9" name="任意多边形: 形状 18">
                <a:extLst>
                  <a:ext uri="{FF2B5EF4-FFF2-40B4-BE49-F238E27FC236}">
                    <a16:creationId xmlns:a16="http://schemas.microsoft.com/office/drawing/2014/main" id="{39366F48-93FB-5D3F-20DE-43F69D8ACABB}"/>
                  </a:ext>
                </a:extLst>
              </p:cNvPr>
              <p:cNvSpPr/>
              <p:nvPr/>
            </p:nvSpPr>
            <p:spPr>
              <a:xfrm>
                <a:off x="3628846" y="831794"/>
                <a:ext cx="732931" cy="984036"/>
              </a:xfrm>
              <a:custGeom>
                <a:avLst/>
                <a:gdLst>
                  <a:gd name="connsiteX0" fmla="*/ 635876 w 732931"/>
                  <a:gd name="connsiteY0" fmla="*/ 9530 h 984036"/>
                  <a:gd name="connsiteX1" fmla="*/ 645043 w 732931"/>
                  <a:gd name="connsiteY1" fmla="*/ 4766 h 984036"/>
                  <a:gd name="connsiteX2" fmla="*/ 654599 w 732931"/>
                  <a:gd name="connsiteY2" fmla="*/ 1617 h 984036"/>
                  <a:gd name="connsiteX3" fmla="*/ 664364 w 732931"/>
                  <a:gd name="connsiteY3" fmla="*/ 42 h 984036"/>
                  <a:gd name="connsiteX4" fmla="*/ 674157 w 732931"/>
                  <a:gd name="connsiteY4" fmla="*/ 0 h 984036"/>
                  <a:gd name="connsiteX5" fmla="*/ 683798 w 732931"/>
                  <a:gd name="connsiteY5" fmla="*/ 1448 h 984036"/>
                  <a:gd name="connsiteX6" fmla="*/ 693107 w 732931"/>
                  <a:gd name="connsiteY6" fmla="*/ 4347 h 984036"/>
                  <a:gd name="connsiteX7" fmla="*/ 701902 w 732931"/>
                  <a:gd name="connsiteY7" fmla="*/ 8653 h 984036"/>
                  <a:gd name="connsiteX8" fmla="*/ 710004 w 732931"/>
                  <a:gd name="connsiteY8" fmla="*/ 14327 h 984036"/>
                  <a:gd name="connsiteX9" fmla="*/ 717232 w 732931"/>
                  <a:gd name="connsiteY9" fmla="*/ 21326 h 984036"/>
                  <a:gd name="connsiteX10" fmla="*/ 723405 w 732931"/>
                  <a:gd name="connsiteY10" fmla="*/ 29609 h 984036"/>
                  <a:gd name="connsiteX11" fmla="*/ 728168 w 732931"/>
                  <a:gd name="connsiteY11" fmla="*/ 38775 h 984036"/>
                  <a:gd name="connsiteX12" fmla="*/ 731316 w 732931"/>
                  <a:gd name="connsiteY12" fmla="*/ 48331 h 984036"/>
                  <a:gd name="connsiteX13" fmla="*/ 732890 w 732931"/>
                  <a:gd name="connsiteY13" fmla="*/ 58096 h 984036"/>
                  <a:gd name="connsiteX14" fmla="*/ 732931 w 732931"/>
                  <a:gd name="connsiteY14" fmla="*/ 67890 h 984036"/>
                  <a:gd name="connsiteX15" fmla="*/ 731481 w 732931"/>
                  <a:gd name="connsiteY15" fmla="*/ 77531 h 984036"/>
                  <a:gd name="connsiteX16" fmla="*/ 728580 w 732931"/>
                  <a:gd name="connsiteY16" fmla="*/ 86839 h 984036"/>
                  <a:gd name="connsiteX17" fmla="*/ 724272 w 732931"/>
                  <a:gd name="connsiteY17" fmla="*/ 95635 h 984036"/>
                  <a:gd name="connsiteX18" fmla="*/ 718597 w 732931"/>
                  <a:gd name="connsiteY18" fmla="*/ 103737 h 984036"/>
                  <a:gd name="connsiteX19" fmla="*/ 711597 w 732931"/>
                  <a:gd name="connsiteY19" fmla="*/ 110964 h 984036"/>
                  <a:gd name="connsiteX20" fmla="*/ 703313 w 732931"/>
                  <a:gd name="connsiteY20" fmla="*/ 117137 h 984036"/>
                  <a:gd name="connsiteX21" fmla="*/ 697890 w 732931"/>
                  <a:gd name="connsiteY21" fmla="*/ 120541 h 984036"/>
                  <a:gd name="connsiteX22" fmla="*/ 692480 w 732931"/>
                  <a:gd name="connsiteY22" fmla="*/ 123932 h 984036"/>
                  <a:gd name="connsiteX23" fmla="*/ 687057 w 732931"/>
                  <a:gd name="connsiteY23" fmla="*/ 127335 h 984036"/>
                  <a:gd name="connsiteX24" fmla="*/ 681660 w 732931"/>
                  <a:gd name="connsiteY24" fmla="*/ 130714 h 984036"/>
                  <a:gd name="connsiteX25" fmla="*/ 676250 w 732931"/>
                  <a:gd name="connsiteY25" fmla="*/ 134105 h 984036"/>
                  <a:gd name="connsiteX26" fmla="*/ 670865 w 732931"/>
                  <a:gd name="connsiteY26" fmla="*/ 137495 h 984036"/>
                  <a:gd name="connsiteX27" fmla="*/ 665468 w 732931"/>
                  <a:gd name="connsiteY27" fmla="*/ 140886 h 984036"/>
                  <a:gd name="connsiteX28" fmla="*/ 660095 w 732931"/>
                  <a:gd name="connsiteY28" fmla="*/ 144265 h 984036"/>
                  <a:gd name="connsiteX29" fmla="*/ 654711 w 732931"/>
                  <a:gd name="connsiteY29" fmla="*/ 147655 h 984036"/>
                  <a:gd name="connsiteX30" fmla="*/ 649351 w 732931"/>
                  <a:gd name="connsiteY30" fmla="*/ 151046 h 984036"/>
                  <a:gd name="connsiteX31" fmla="*/ 643992 w 732931"/>
                  <a:gd name="connsiteY31" fmla="*/ 154424 h 984036"/>
                  <a:gd name="connsiteX32" fmla="*/ 638645 w 732931"/>
                  <a:gd name="connsiteY32" fmla="*/ 157803 h 984036"/>
                  <a:gd name="connsiteX33" fmla="*/ 633311 w 732931"/>
                  <a:gd name="connsiteY33" fmla="*/ 161194 h 984036"/>
                  <a:gd name="connsiteX34" fmla="*/ 627977 w 732931"/>
                  <a:gd name="connsiteY34" fmla="*/ 164572 h 984036"/>
                  <a:gd name="connsiteX35" fmla="*/ 622656 w 732931"/>
                  <a:gd name="connsiteY35" fmla="*/ 167963 h 984036"/>
                  <a:gd name="connsiteX36" fmla="*/ 617347 w 732931"/>
                  <a:gd name="connsiteY36" fmla="*/ 171341 h 984036"/>
                  <a:gd name="connsiteX37" fmla="*/ 612064 w 732931"/>
                  <a:gd name="connsiteY37" fmla="*/ 174732 h 984036"/>
                  <a:gd name="connsiteX38" fmla="*/ 606781 w 732931"/>
                  <a:gd name="connsiteY38" fmla="*/ 178110 h 984036"/>
                  <a:gd name="connsiteX39" fmla="*/ 601510 w 732931"/>
                  <a:gd name="connsiteY39" fmla="*/ 181501 h 984036"/>
                  <a:gd name="connsiteX40" fmla="*/ 596252 w 732931"/>
                  <a:gd name="connsiteY40" fmla="*/ 184879 h 984036"/>
                  <a:gd name="connsiteX41" fmla="*/ 591007 w 732931"/>
                  <a:gd name="connsiteY41" fmla="*/ 188270 h 984036"/>
                  <a:gd name="connsiteX42" fmla="*/ 585788 w 732931"/>
                  <a:gd name="connsiteY42" fmla="*/ 191661 h 984036"/>
                  <a:gd name="connsiteX43" fmla="*/ 580568 w 732931"/>
                  <a:gd name="connsiteY43" fmla="*/ 195052 h 984036"/>
                  <a:gd name="connsiteX44" fmla="*/ 575374 w 732931"/>
                  <a:gd name="connsiteY44" fmla="*/ 198443 h 984036"/>
                  <a:gd name="connsiteX45" fmla="*/ 570192 w 732931"/>
                  <a:gd name="connsiteY45" fmla="*/ 201834 h 984036"/>
                  <a:gd name="connsiteX46" fmla="*/ 565023 w 732931"/>
                  <a:gd name="connsiteY46" fmla="*/ 205224 h 984036"/>
                  <a:gd name="connsiteX47" fmla="*/ 559880 w 732931"/>
                  <a:gd name="connsiteY47" fmla="*/ 208628 h 984036"/>
                  <a:gd name="connsiteX48" fmla="*/ 554749 w 732931"/>
                  <a:gd name="connsiteY48" fmla="*/ 212032 h 984036"/>
                  <a:gd name="connsiteX49" fmla="*/ 549631 w 732931"/>
                  <a:gd name="connsiteY49" fmla="*/ 215423 h 984036"/>
                  <a:gd name="connsiteX50" fmla="*/ 544538 w 732931"/>
                  <a:gd name="connsiteY50" fmla="*/ 218826 h 984036"/>
                  <a:gd name="connsiteX51" fmla="*/ 539458 w 732931"/>
                  <a:gd name="connsiteY51" fmla="*/ 222243 h 984036"/>
                  <a:gd name="connsiteX52" fmla="*/ 534404 w 732931"/>
                  <a:gd name="connsiteY52" fmla="*/ 225646 h 984036"/>
                  <a:gd name="connsiteX53" fmla="*/ 529374 w 732931"/>
                  <a:gd name="connsiteY53" fmla="*/ 229062 h 984036"/>
                  <a:gd name="connsiteX54" fmla="*/ 524358 w 732931"/>
                  <a:gd name="connsiteY54" fmla="*/ 232466 h 984036"/>
                  <a:gd name="connsiteX55" fmla="*/ 519367 w 732931"/>
                  <a:gd name="connsiteY55" fmla="*/ 235882 h 984036"/>
                  <a:gd name="connsiteX56" fmla="*/ 514388 w 732931"/>
                  <a:gd name="connsiteY56" fmla="*/ 239311 h 984036"/>
                  <a:gd name="connsiteX57" fmla="*/ 509435 w 732931"/>
                  <a:gd name="connsiteY57" fmla="*/ 242728 h 984036"/>
                  <a:gd name="connsiteX58" fmla="*/ 504508 w 732931"/>
                  <a:gd name="connsiteY58" fmla="*/ 246157 h 984036"/>
                  <a:gd name="connsiteX59" fmla="*/ 499606 w 732931"/>
                  <a:gd name="connsiteY59" fmla="*/ 249586 h 984036"/>
                  <a:gd name="connsiteX60" fmla="*/ 494729 w 732931"/>
                  <a:gd name="connsiteY60" fmla="*/ 253015 h 984036"/>
                  <a:gd name="connsiteX61" fmla="*/ 489877 w 732931"/>
                  <a:gd name="connsiteY61" fmla="*/ 256456 h 984036"/>
                  <a:gd name="connsiteX62" fmla="*/ 485039 w 732931"/>
                  <a:gd name="connsiteY62" fmla="*/ 259898 h 984036"/>
                  <a:gd name="connsiteX63" fmla="*/ 480238 w 732931"/>
                  <a:gd name="connsiteY63" fmla="*/ 263340 h 984036"/>
                  <a:gd name="connsiteX64" fmla="*/ 475463 w 732931"/>
                  <a:gd name="connsiteY64" fmla="*/ 266781 h 984036"/>
                  <a:gd name="connsiteX65" fmla="*/ 470700 w 732931"/>
                  <a:gd name="connsiteY65" fmla="*/ 270236 h 984036"/>
                  <a:gd name="connsiteX66" fmla="*/ 465976 w 732931"/>
                  <a:gd name="connsiteY66" fmla="*/ 273690 h 984036"/>
                  <a:gd name="connsiteX67" fmla="*/ 461277 w 732931"/>
                  <a:gd name="connsiteY67" fmla="*/ 277157 h 984036"/>
                  <a:gd name="connsiteX68" fmla="*/ 456603 w 732931"/>
                  <a:gd name="connsiteY68" fmla="*/ 280624 h 984036"/>
                  <a:gd name="connsiteX69" fmla="*/ 451968 w 732931"/>
                  <a:gd name="connsiteY69" fmla="*/ 284091 h 984036"/>
                  <a:gd name="connsiteX70" fmla="*/ 447358 w 732931"/>
                  <a:gd name="connsiteY70" fmla="*/ 287571 h 984036"/>
                  <a:gd name="connsiteX71" fmla="*/ 442773 w 732931"/>
                  <a:gd name="connsiteY71" fmla="*/ 291038 h 984036"/>
                  <a:gd name="connsiteX72" fmla="*/ 438214 w 732931"/>
                  <a:gd name="connsiteY72" fmla="*/ 294531 h 984036"/>
                  <a:gd name="connsiteX73" fmla="*/ 433693 w 732931"/>
                  <a:gd name="connsiteY73" fmla="*/ 298011 h 984036"/>
                  <a:gd name="connsiteX74" fmla="*/ 429197 w 732931"/>
                  <a:gd name="connsiteY74" fmla="*/ 301516 h 984036"/>
                  <a:gd name="connsiteX75" fmla="*/ 424739 w 732931"/>
                  <a:gd name="connsiteY75" fmla="*/ 305008 h 984036"/>
                  <a:gd name="connsiteX76" fmla="*/ 420319 w 732931"/>
                  <a:gd name="connsiteY76" fmla="*/ 308501 h 984036"/>
                  <a:gd name="connsiteX77" fmla="*/ 415925 w 732931"/>
                  <a:gd name="connsiteY77" fmla="*/ 312019 h 984036"/>
                  <a:gd name="connsiteX78" fmla="*/ 411556 w 732931"/>
                  <a:gd name="connsiteY78" fmla="*/ 315524 h 984036"/>
                  <a:gd name="connsiteX79" fmla="*/ 407226 w 732931"/>
                  <a:gd name="connsiteY79" fmla="*/ 319042 h 984036"/>
                  <a:gd name="connsiteX80" fmla="*/ 402946 w 732931"/>
                  <a:gd name="connsiteY80" fmla="*/ 322572 h 984036"/>
                  <a:gd name="connsiteX81" fmla="*/ 398678 w 732931"/>
                  <a:gd name="connsiteY81" fmla="*/ 326090 h 984036"/>
                  <a:gd name="connsiteX82" fmla="*/ 394462 w 732931"/>
                  <a:gd name="connsiteY82" fmla="*/ 329634 h 984036"/>
                  <a:gd name="connsiteX83" fmla="*/ 390271 w 732931"/>
                  <a:gd name="connsiteY83" fmla="*/ 333164 h 984036"/>
                  <a:gd name="connsiteX84" fmla="*/ 386118 w 732931"/>
                  <a:gd name="connsiteY84" fmla="*/ 336708 h 984036"/>
                  <a:gd name="connsiteX85" fmla="*/ 382004 w 732931"/>
                  <a:gd name="connsiteY85" fmla="*/ 340264 h 984036"/>
                  <a:gd name="connsiteX86" fmla="*/ 377927 w 732931"/>
                  <a:gd name="connsiteY86" fmla="*/ 343820 h 984036"/>
                  <a:gd name="connsiteX87" fmla="*/ 373888 w 732931"/>
                  <a:gd name="connsiteY87" fmla="*/ 347376 h 984036"/>
                  <a:gd name="connsiteX88" fmla="*/ 369888 w 732931"/>
                  <a:gd name="connsiteY88" fmla="*/ 350944 h 984036"/>
                  <a:gd name="connsiteX89" fmla="*/ 365925 w 732931"/>
                  <a:gd name="connsiteY89" fmla="*/ 354513 h 984036"/>
                  <a:gd name="connsiteX90" fmla="*/ 362001 w 732931"/>
                  <a:gd name="connsiteY90" fmla="*/ 358094 h 984036"/>
                  <a:gd name="connsiteX91" fmla="*/ 358115 w 732931"/>
                  <a:gd name="connsiteY91" fmla="*/ 361676 h 984036"/>
                  <a:gd name="connsiteX92" fmla="*/ 354267 w 732931"/>
                  <a:gd name="connsiteY92" fmla="*/ 365257 h 984036"/>
                  <a:gd name="connsiteX93" fmla="*/ 350469 w 732931"/>
                  <a:gd name="connsiteY93" fmla="*/ 368851 h 984036"/>
                  <a:gd name="connsiteX94" fmla="*/ 346698 w 732931"/>
                  <a:gd name="connsiteY94" fmla="*/ 372458 h 984036"/>
                  <a:gd name="connsiteX95" fmla="*/ 342989 w 732931"/>
                  <a:gd name="connsiteY95" fmla="*/ 376052 h 984036"/>
                  <a:gd name="connsiteX96" fmla="*/ 339306 w 732931"/>
                  <a:gd name="connsiteY96" fmla="*/ 379672 h 984036"/>
                  <a:gd name="connsiteX97" fmla="*/ 335674 w 732931"/>
                  <a:gd name="connsiteY97" fmla="*/ 383291 h 984036"/>
                  <a:gd name="connsiteX98" fmla="*/ 332080 w 732931"/>
                  <a:gd name="connsiteY98" fmla="*/ 386911 h 984036"/>
                  <a:gd name="connsiteX99" fmla="*/ 328524 w 732931"/>
                  <a:gd name="connsiteY99" fmla="*/ 390530 h 984036"/>
                  <a:gd name="connsiteX100" fmla="*/ 325019 w 732931"/>
                  <a:gd name="connsiteY100" fmla="*/ 394162 h 984036"/>
                  <a:gd name="connsiteX101" fmla="*/ 321564 w 732931"/>
                  <a:gd name="connsiteY101" fmla="*/ 397807 h 984036"/>
                  <a:gd name="connsiteX102" fmla="*/ 318148 w 732931"/>
                  <a:gd name="connsiteY102" fmla="*/ 401452 h 984036"/>
                  <a:gd name="connsiteX103" fmla="*/ 314770 w 732931"/>
                  <a:gd name="connsiteY103" fmla="*/ 405097 h 984036"/>
                  <a:gd name="connsiteX104" fmla="*/ 311442 w 732931"/>
                  <a:gd name="connsiteY104" fmla="*/ 408755 h 984036"/>
                  <a:gd name="connsiteX105" fmla="*/ 308166 w 732931"/>
                  <a:gd name="connsiteY105" fmla="*/ 412425 h 984036"/>
                  <a:gd name="connsiteX106" fmla="*/ 304927 w 732931"/>
                  <a:gd name="connsiteY106" fmla="*/ 416083 h 984036"/>
                  <a:gd name="connsiteX107" fmla="*/ 301739 w 732931"/>
                  <a:gd name="connsiteY107" fmla="*/ 419766 h 984036"/>
                  <a:gd name="connsiteX108" fmla="*/ 298602 w 732931"/>
                  <a:gd name="connsiteY108" fmla="*/ 423436 h 984036"/>
                  <a:gd name="connsiteX109" fmla="*/ 295504 w 732931"/>
                  <a:gd name="connsiteY109" fmla="*/ 427119 h 984036"/>
                  <a:gd name="connsiteX110" fmla="*/ 292456 w 732931"/>
                  <a:gd name="connsiteY110" fmla="*/ 430815 h 984036"/>
                  <a:gd name="connsiteX111" fmla="*/ 289459 w 732931"/>
                  <a:gd name="connsiteY111" fmla="*/ 434510 h 984036"/>
                  <a:gd name="connsiteX112" fmla="*/ 286512 w 732931"/>
                  <a:gd name="connsiteY112" fmla="*/ 438219 h 984036"/>
                  <a:gd name="connsiteX113" fmla="*/ 283617 w 732931"/>
                  <a:gd name="connsiteY113" fmla="*/ 441914 h 984036"/>
                  <a:gd name="connsiteX114" fmla="*/ 280759 w 732931"/>
                  <a:gd name="connsiteY114" fmla="*/ 445635 h 984036"/>
                  <a:gd name="connsiteX115" fmla="*/ 277953 w 732931"/>
                  <a:gd name="connsiteY115" fmla="*/ 449344 h 984036"/>
                  <a:gd name="connsiteX116" fmla="*/ 275209 w 732931"/>
                  <a:gd name="connsiteY116" fmla="*/ 453078 h 984036"/>
                  <a:gd name="connsiteX117" fmla="*/ 272504 w 732931"/>
                  <a:gd name="connsiteY117" fmla="*/ 456799 h 984036"/>
                  <a:gd name="connsiteX118" fmla="*/ 269850 w 732931"/>
                  <a:gd name="connsiteY118" fmla="*/ 460545 h 984036"/>
                  <a:gd name="connsiteX119" fmla="*/ 264516 w 732931"/>
                  <a:gd name="connsiteY119" fmla="*/ 468292 h 984036"/>
                  <a:gd name="connsiteX120" fmla="*/ 261811 w 732931"/>
                  <a:gd name="connsiteY120" fmla="*/ 472331 h 984036"/>
                  <a:gd name="connsiteX121" fmla="*/ 259042 w 732931"/>
                  <a:gd name="connsiteY121" fmla="*/ 476484 h 984036"/>
                  <a:gd name="connsiteX122" fmla="*/ 256274 w 732931"/>
                  <a:gd name="connsiteY122" fmla="*/ 480675 h 984036"/>
                  <a:gd name="connsiteX123" fmla="*/ 253518 w 732931"/>
                  <a:gd name="connsiteY123" fmla="*/ 484891 h 984036"/>
                  <a:gd name="connsiteX124" fmla="*/ 250749 w 732931"/>
                  <a:gd name="connsiteY124" fmla="*/ 489146 h 984036"/>
                  <a:gd name="connsiteX125" fmla="*/ 247993 w 732931"/>
                  <a:gd name="connsiteY125" fmla="*/ 493438 h 984036"/>
                  <a:gd name="connsiteX126" fmla="*/ 245225 w 732931"/>
                  <a:gd name="connsiteY126" fmla="*/ 497756 h 984036"/>
                  <a:gd name="connsiteX127" fmla="*/ 242469 w 732931"/>
                  <a:gd name="connsiteY127" fmla="*/ 502112 h 984036"/>
                  <a:gd name="connsiteX128" fmla="*/ 239725 w 732931"/>
                  <a:gd name="connsiteY128" fmla="*/ 506481 h 984036"/>
                  <a:gd name="connsiteX129" fmla="*/ 236982 w 732931"/>
                  <a:gd name="connsiteY129" fmla="*/ 510901 h 984036"/>
                  <a:gd name="connsiteX130" fmla="*/ 234252 w 732931"/>
                  <a:gd name="connsiteY130" fmla="*/ 515320 h 984036"/>
                  <a:gd name="connsiteX131" fmla="*/ 231521 w 732931"/>
                  <a:gd name="connsiteY131" fmla="*/ 519791 h 984036"/>
                  <a:gd name="connsiteX132" fmla="*/ 228816 w 732931"/>
                  <a:gd name="connsiteY132" fmla="*/ 524274 h 984036"/>
                  <a:gd name="connsiteX133" fmla="*/ 226111 w 732931"/>
                  <a:gd name="connsiteY133" fmla="*/ 528770 h 984036"/>
                  <a:gd name="connsiteX134" fmla="*/ 223419 w 732931"/>
                  <a:gd name="connsiteY134" fmla="*/ 533304 h 984036"/>
                  <a:gd name="connsiteX135" fmla="*/ 220739 w 732931"/>
                  <a:gd name="connsiteY135" fmla="*/ 537876 h 984036"/>
                  <a:gd name="connsiteX136" fmla="*/ 218084 w 732931"/>
                  <a:gd name="connsiteY136" fmla="*/ 542435 h 984036"/>
                  <a:gd name="connsiteX137" fmla="*/ 215443 w 732931"/>
                  <a:gd name="connsiteY137" fmla="*/ 547032 h 984036"/>
                  <a:gd name="connsiteX138" fmla="*/ 212801 w 732931"/>
                  <a:gd name="connsiteY138" fmla="*/ 551655 h 984036"/>
                  <a:gd name="connsiteX139" fmla="*/ 210198 w 732931"/>
                  <a:gd name="connsiteY139" fmla="*/ 556278 h 984036"/>
                  <a:gd name="connsiteX140" fmla="*/ 207620 w 732931"/>
                  <a:gd name="connsiteY140" fmla="*/ 560926 h 984036"/>
                  <a:gd name="connsiteX141" fmla="*/ 205042 w 732931"/>
                  <a:gd name="connsiteY141" fmla="*/ 565600 h 984036"/>
                  <a:gd name="connsiteX142" fmla="*/ 202502 w 732931"/>
                  <a:gd name="connsiteY142" fmla="*/ 570286 h 984036"/>
                  <a:gd name="connsiteX143" fmla="*/ 199974 w 732931"/>
                  <a:gd name="connsiteY143" fmla="*/ 574972 h 984036"/>
                  <a:gd name="connsiteX144" fmla="*/ 197485 w 732931"/>
                  <a:gd name="connsiteY144" fmla="*/ 579697 h 984036"/>
                  <a:gd name="connsiteX145" fmla="*/ 195009 w 732931"/>
                  <a:gd name="connsiteY145" fmla="*/ 584408 h 984036"/>
                  <a:gd name="connsiteX146" fmla="*/ 192558 w 732931"/>
                  <a:gd name="connsiteY146" fmla="*/ 589146 h 984036"/>
                  <a:gd name="connsiteX147" fmla="*/ 190145 w 732931"/>
                  <a:gd name="connsiteY147" fmla="*/ 593883 h 984036"/>
                  <a:gd name="connsiteX148" fmla="*/ 187757 w 732931"/>
                  <a:gd name="connsiteY148" fmla="*/ 598632 h 984036"/>
                  <a:gd name="connsiteX149" fmla="*/ 185407 w 732931"/>
                  <a:gd name="connsiteY149" fmla="*/ 603395 h 984036"/>
                  <a:gd name="connsiteX150" fmla="*/ 183071 w 732931"/>
                  <a:gd name="connsiteY150" fmla="*/ 608157 h 984036"/>
                  <a:gd name="connsiteX151" fmla="*/ 180785 w 732931"/>
                  <a:gd name="connsiteY151" fmla="*/ 612933 h 984036"/>
                  <a:gd name="connsiteX152" fmla="*/ 178524 w 732931"/>
                  <a:gd name="connsiteY152" fmla="*/ 617708 h 984036"/>
                  <a:gd name="connsiteX153" fmla="*/ 176302 w 732931"/>
                  <a:gd name="connsiteY153" fmla="*/ 622483 h 984036"/>
                  <a:gd name="connsiteX154" fmla="*/ 174105 w 732931"/>
                  <a:gd name="connsiteY154" fmla="*/ 627271 h 984036"/>
                  <a:gd name="connsiteX155" fmla="*/ 171958 w 732931"/>
                  <a:gd name="connsiteY155" fmla="*/ 632046 h 984036"/>
                  <a:gd name="connsiteX156" fmla="*/ 169837 w 732931"/>
                  <a:gd name="connsiteY156" fmla="*/ 636834 h 984036"/>
                  <a:gd name="connsiteX157" fmla="*/ 167767 w 732931"/>
                  <a:gd name="connsiteY157" fmla="*/ 641609 h 984036"/>
                  <a:gd name="connsiteX158" fmla="*/ 165723 w 732931"/>
                  <a:gd name="connsiteY158" fmla="*/ 646397 h 984036"/>
                  <a:gd name="connsiteX159" fmla="*/ 163728 w 732931"/>
                  <a:gd name="connsiteY159" fmla="*/ 651172 h 984036"/>
                  <a:gd name="connsiteX160" fmla="*/ 161786 w 732931"/>
                  <a:gd name="connsiteY160" fmla="*/ 655947 h 984036"/>
                  <a:gd name="connsiteX161" fmla="*/ 159868 w 732931"/>
                  <a:gd name="connsiteY161" fmla="*/ 660710 h 984036"/>
                  <a:gd name="connsiteX162" fmla="*/ 158001 w 732931"/>
                  <a:gd name="connsiteY162" fmla="*/ 665472 h 984036"/>
                  <a:gd name="connsiteX163" fmla="*/ 156185 w 732931"/>
                  <a:gd name="connsiteY163" fmla="*/ 670222 h 984036"/>
                  <a:gd name="connsiteX164" fmla="*/ 154419 w 732931"/>
                  <a:gd name="connsiteY164" fmla="*/ 674959 h 984036"/>
                  <a:gd name="connsiteX165" fmla="*/ 152692 w 732931"/>
                  <a:gd name="connsiteY165" fmla="*/ 679696 h 984036"/>
                  <a:gd name="connsiteX166" fmla="*/ 151016 w 732931"/>
                  <a:gd name="connsiteY166" fmla="*/ 684408 h 984036"/>
                  <a:gd name="connsiteX167" fmla="*/ 149390 w 732931"/>
                  <a:gd name="connsiteY167" fmla="*/ 689120 h 984036"/>
                  <a:gd name="connsiteX168" fmla="*/ 147816 w 732931"/>
                  <a:gd name="connsiteY168" fmla="*/ 693806 h 984036"/>
                  <a:gd name="connsiteX169" fmla="*/ 146292 w 732931"/>
                  <a:gd name="connsiteY169" fmla="*/ 698493 h 984036"/>
                  <a:gd name="connsiteX170" fmla="*/ 144818 w 732931"/>
                  <a:gd name="connsiteY170" fmla="*/ 703141 h 984036"/>
                  <a:gd name="connsiteX171" fmla="*/ 143396 w 732931"/>
                  <a:gd name="connsiteY171" fmla="*/ 707789 h 984036"/>
                  <a:gd name="connsiteX172" fmla="*/ 142024 w 732931"/>
                  <a:gd name="connsiteY172" fmla="*/ 712412 h 984036"/>
                  <a:gd name="connsiteX173" fmla="*/ 140716 w 732931"/>
                  <a:gd name="connsiteY173" fmla="*/ 717009 h 984036"/>
                  <a:gd name="connsiteX174" fmla="*/ 139459 w 732931"/>
                  <a:gd name="connsiteY174" fmla="*/ 721581 h 984036"/>
                  <a:gd name="connsiteX175" fmla="*/ 138265 w 732931"/>
                  <a:gd name="connsiteY175" fmla="*/ 726140 h 984036"/>
                  <a:gd name="connsiteX176" fmla="*/ 137122 w 732931"/>
                  <a:gd name="connsiteY176" fmla="*/ 730674 h 984036"/>
                  <a:gd name="connsiteX177" fmla="*/ 136043 w 732931"/>
                  <a:gd name="connsiteY177" fmla="*/ 735183 h 984036"/>
                  <a:gd name="connsiteX178" fmla="*/ 135014 w 732931"/>
                  <a:gd name="connsiteY178" fmla="*/ 739653 h 984036"/>
                  <a:gd name="connsiteX179" fmla="*/ 134049 w 732931"/>
                  <a:gd name="connsiteY179" fmla="*/ 744098 h 984036"/>
                  <a:gd name="connsiteX180" fmla="*/ 133147 w 732931"/>
                  <a:gd name="connsiteY180" fmla="*/ 748518 h 984036"/>
                  <a:gd name="connsiteX181" fmla="*/ 132296 w 732931"/>
                  <a:gd name="connsiteY181" fmla="*/ 752912 h 984036"/>
                  <a:gd name="connsiteX182" fmla="*/ 131509 w 732931"/>
                  <a:gd name="connsiteY182" fmla="*/ 757255 h 984036"/>
                  <a:gd name="connsiteX183" fmla="*/ 130785 w 732931"/>
                  <a:gd name="connsiteY183" fmla="*/ 761573 h 984036"/>
                  <a:gd name="connsiteX184" fmla="*/ 130124 w 732931"/>
                  <a:gd name="connsiteY184" fmla="*/ 765866 h 984036"/>
                  <a:gd name="connsiteX185" fmla="*/ 129527 w 732931"/>
                  <a:gd name="connsiteY185" fmla="*/ 770108 h 984036"/>
                  <a:gd name="connsiteX186" fmla="*/ 128994 w 732931"/>
                  <a:gd name="connsiteY186" fmla="*/ 774311 h 984036"/>
                  <a:gd name="connsiteX187" fmla="*/ 128524 w 732931"/>
                  <a:gd name="connsiteY187" fmla="*/ 778490 h 984036"/>
                  <a:gd name="connsiteX188" fmla="*/ 128118 w 732931"/>
                  <a:gd name="connsiteY188" fmla="*/ 782617 h 984036"/>
                  <a:gd name="connsiteX189" fmla="*/ 127762 w 732931"/>
                  <a:gd name="connsiteY189" fmla="*/ 786707 h 984036"/>
                  <a:gd name="connsiteX190" fmla="*/ 127483 w 732931"/>
                  <a:gd name="connsiteY190" fmla="*/ 790745 h 984036"/>
                  <a:gd name="connsiteX191" fmla="*/ 127267 w 732931"/>
                  <a:gd name="connsiteY191" fmla="*/ 794746 h 984036"/>
                  <a:gd name="connsiteX192" fmla="*/ 127114 w 732931"/>
                  <a:gd name="connsiteY192" fmla="*/ 798708 h 984036"/>
                  <a:gd name="connsiteX193" fmla="*/ 127026 w 732931"/>
                  <a:gd name="connsiteY193" fmla="*/ 802620 h 984036"/>
                  <a:gd name="connsiteX194" fmla="*/ 126987 w 732931"/>
                  <a:gd name="connsiteY194" fmla="*/ 806481 h 984036"/>
                  <a:gd name="connsiteX195" fmla="*/ 127026 w 732931"/>
                  <a:gd name="connsiteY195" fmla="*/ 810291 h 984036"/>
                  <a:gd name="connsiteX196" fmla="*/ 127127 w 732931"/>
                  <a:gd name="connsiteY196" fmla="*/ 814063 h 984036"/>
                  <a:gd name="connsiteX197" fmla="*/ 127292 w 732931"/>
                  <a:gd name="connsiteY197" fmla="*/ 817784 h 984036"/>
                  <a:gd name="connsiteX198" fmla="*/ 127521 w 732931"/>
                  <a:gd name="connsiteY198" fmla="*/ 821454 h 984036"/>
                  <a:gd name="connsiteX199" fmla="*/ 127813 w 732931"/>
                  <a:gd name="connsiteY199" fmla="*/ 825073 h 984036"/>
                  <a:gd name="connsiteX200" fmla="*/ 128169 w 732931"/>
                  <a:gd name="connsiteY200" fmla="*/ 828642 h 984036"/>
                  <a:gd name="connsiteX201" fmla="*/ 128575 w 732931"/>
                  <a:gd name="connsiteY201" fmla="*/ 832160 h 984036"/>
                  <a:gd name="connsiteX202" fmla="*/ 129058 w 732931"/>
                  <a:gd name="connsiteY202" fmla="*/ 835627 h 984036"/>
                  <a:gd name="connsiteX203" fmla="*/ 129591 w 732931"/>
                  <a:gd name="connsiteY203" fmla="*/ 839043 h 984036"/>
                  <a:gd name="connsiteX204" fmla="*/ 130201 w 732931"/>
                  <a:gd name="connsiteY204" fmla="*/ 842422 h 984036"/>
                  <a:gd name="connsiteX205" fmla="*/ 130861 w 732931"/>
                  <a:gd name="connsiteY205" fmla="*/ 845736 h 984036"/>
                  <a:gd name="connsiteX206" fmla="*/ 131585 w 732931"/>
                  <a:gd name="connsiteY206" fmla="*/ 849000 h 984036"/>
                  <a:gd name="connsiteX207" fmla="*/ 132372 w 732931"/>
                  <a:gd name="connsiteY207" fmla="*/ 852226 h 984036"/>
                  <a:gd name="connsiteX208" fmla="*/ 133223 w 732931"/>
                  <a:gd name="connsiteY208" fmla="*/ 855401 h 984036"/>
                  <a:gd name="connsiteX209" fmla="*/ 134138 w 732931"/>
                  <a:gd name="connsiteY209" fmla="*/ 858538 h 984036"/>
                  <a:gd name="connsiteX210" fmla="*/ 135103 w 732931"/>
                  <a:gd name="connsiteY210" fmla="*/ 861611 h 984036"/>
                  <a:gd name="connsiteX211" fmla="*/ 136144 w 732931"/>
                  <a:gd name="connsiteY211" fmla="*/ 864659 h 984036"/>
                  <a:gd name="connsiteX212" fmla="*/ 137236 w 732931"/>
                  <a:gd name="connsiteY212" fmla="*/ 867657 h 984036"/>
                  <a:gd name="connsiteX213" fmla="*/ 138392 w 732931"/>
                  <a:gd name="connsiteY213" fmla="*/ 870616 h 984036"/>
                  <a:gd name="connsiteX214" fmla="*/ 139624 w 732931"/>
                  <a:gd name="connsiteY214" fmla="*/ 873537 h 984036"/>
                  <a:gd name="connsiteX215" fmla="*/ 140919 w 732931"/>
                  <a:gd name="connsiteY215" fmla="*/ 876420 h 984036"/>
                  <a:gd name="connsiteX216" fmla="*/ 142291 w 732931"/>
                  <a:gd name="connsiteY216" fmla="*/ 879277 h 984036"/>
                  <a:gd name="connsiteX217" fmla="*/ 143713 w 732931"/>
                  <a:gd name="connsiteY217" fmla="*/ 882071 h 984036"/>
                  <a:gd name="connsiteX218" fmla="*/ 147193 w 732931"/>
                  <a:gd name="connsiteY218" fmla="*/ 888294 h 984036"/>
                  <a:gd name="connsiteX219" fmla="*/ 154691 w 732931"/>
                  <a:gd name="connsiteY219" fmla="*/ 907182 h 984036"/>
                  <a:gd name="connsiteX220" fmla="*/ 155877 w 732931"/>
                  <a:gd name="connsiteY220" fmla="*/ 926770 h 984036"/>
                  <a:gd name="connsiteX221" fmla="*/ 151114 w 732931"/>
                  <a:gd name="connsiteY221" fmla="*/ 945619 h 984036"/>
                  <a:gd name="connsiteX222" fmla="*/ 140766 w 732931"/>
                  <a:gd name="connsiteY222" fmla="*/ 962292 h 984036"/>
                  <a:gd name="connsiteX223" fmla="*/ 125197 w 732931"/>
                  <a:gd name="connsiteY223" fmla="*/ 975352 h 984036"/>
                  <a:gd name="connsiteX224" fmla="*/ 106309 w 732931"/>
                  <a:gd name="connsiteY224" fmla="*/ 982850 h 984036"/>
                  <a:gd name="connsiteX225" fmla="*/ 86721 w 732931"/>
                  <a:gd name="connsiteY225" fmla="*/ 984036 h 984036"/>
                  <a:gd name="connsiteX226" fmla="*/ 67872 w 732931"/>
                  <a:gd name="connsiteY226" fmla="*/ 979274 h 984036"/>
                  <a:gd name="connsiteX227" fmla="*/ 51199 w 732931"/>
                  <a:gd name="connsiteY227" fmla="*/ 968926 h 984036"/>
                  <a:gd name="connsiteX228" fmla="*/ 38138 w 732931"/>
                  <a:gd name="connsiteY228" fmla="*/ 953356 h 984036"/>
                  <a:gd name="connsiteX229" fmla="*/ 32309 w 732931"/>
                  <a:gd name="connsiteY229" fmla="*/ 943069 h 984036"/>
                  <a:gd name="connsiteX230" fmla="*/ 29413 w 732931"/>
                  <a:gd name="connsiteY230" fmla="*/ 937481 h 984036"/>
                  <a:gd name="connsiteX231" fmla="*/ 26670 w 732931"/>
                  <a:gd name="connsiteY231" fmla="*/ 931880 h 984036"/>
                  <a:gd name="connsiteX232" fmla="*/ 24067 w 732931"/>
                  <a:gd name="connsiteY232" fmla="*/ 926216 h 984036"/>
                  <a:gd name="connsiteX233" fmla="*/ 21615 w 732931"/>
                  <a:gd name="connsiteY233" fmla="*/ 920514 h 984036"/>
                  <a:gd name="connsiteX234" fmla="*/ 19304 w 732931"/>
                  <a:gd name="connsiteY234" fmla="*/ 914773 h 984036"/>
                  <a:gd name="connsiteX235" fmla="*/ 17132 w 732931"/>
                  <a:gd name="connsiteY235" fmla="*/ 908995 h 984036"/>
                  <a:gd name="connsiteX236" fmla="*/ 15100 w 732931"/>
                  <a:gd name="connsiteY236" fmla="*/ 903191 h 984036"/>
                  <a:gd name="connsiteX237" fmla="*/ 13208 w 732931"/>
                  <a:gd name="connsiteY237" fmla="*/ 897336 h 984036"/>
                  <a:gd name="connsiteX238" fmla="*/ 11456 w 732931"/>
                  <a:gd name="connsiteY238" fmla="*/ 891494 h 984036"/>
                  <a:gd name="connsiteX239" fmla="*/ 9830 w 732931"/>
                  <a:gd name="connsiteY239" fmla="*/ 885589 h 984036"/>
                  <a:gd name="connsiteX240" fmla="*/ 8344 w 732931"/>
                  <a:gd name="connsiteY240" fmla="*/ 879696 h 984036"/>
                  <a:gd name="connsiteX241" fmla="*/ 6985 w 732931"/>
                  <a:gd name="connsiteY241" fmla="*/ 873765 h 984036"/>
                  <a:gd name="connsiteX242" fmla="*/ 5766 w 732931"/>
                  <a:gd name="connsiteY242" fmla="*/ 867822 h 984036"/>
                  <a:gd name="connsiteX243" fmla="*/ 4661 w 732931"/>
                  <a:gd name="connsiteY243" fmla="*/ 861865 h 984036"/>
                  <a:gd name="connsiteX244" fmla="*/ 3683 w 732931"/>
                  <a:gd name="connsiteY244" fmla="*/ 855909 h 984036"/>
                  <a:gd name="connsiteX245" fmla="*/ 2832 w 732931"/>
                  <a:gd name="connsiteY245" fmla="*/ 849927 h 984036"/>
                  <a:gd name="connsiteX246" fmla="*/ 2083 w 732931"/>
                  <a:gd name="connsiteY246" fmla="*/ 843946 h 984036"/>
                  <a:gd name="connsiteX247" fmla="*/ 1461 w 732931"/>
                  <a:gd name="connsiteY247" fmla="*/ 837977 h 984036"/>
                  <a:gd name="connsiteX248" fmla="*/ 953 w 732931"/>
                  <a:gd name="connsiteY248" fmla="*/ 831982 h 984036"/>
                  <a:gd name="connsiteX249" fmla="*/ 559 w 732931"/>
                  <a:gd name="connsiteY249" fmla="*/ 825988 h 984036"/>
                  <a:gd name="connsiteX250" fmla="*/ 267 w 732931"/>
                  <a:gd name="connsiteY250" fmla="*/ 819993 h 984036"/>
                  <a:gd name="connsiteX251" fmla="*/ 89 w 732931"/>
                  <a:gd name="connsiteY251" fmla="*/ 813999 h 984036"/>
                  <a:gd name="connsiteX252" fmla="*/ 0 w 732931"/>
                  <a:gd name="connsiteY252" fmla="*/ 808017 h 984036"/>
                  <a:gd name="connsiteX253" fmla="*/ 26 w 732931"/>
                  <a:gd name="connsiteY253" fmla="*/ 802010 h 984036"/>
                  <a:gd name="connsiteX254" fmla="*/ 140 w 732931"/>
                  <a:gd name="connsiteY254" fmla="*/ 796029 h 984036"/>
                  <a:gd name="connsiteX255" fmla="*/ 356 w 732931"/>
                  <a:gd name="connsiteY255" fmla="*/ 790047 h 984036"/>
                  <a:gd name="connsiteX256" fmla="*/ 661 w 732931"/>
                  <a:gd name="connsiteY256" fmla="*/ 784065 h 984036"/>
                  <a:gd name="connsiteX257" fmla="*/ 1054 w 732931"/>
                  <a:gd name="connsiteY257" fmla="*/ 778096 h 984036"/>
                  <a:gd name="connsiteX258" fmla="*/ 1550 w 732931"/>
                  <a:gd name="connsiteY258" fmla="*/ 772127 h 984036"/>
                  <a:gd name="connsiteX259" fmla="*/ 2121 w 732931"/>
                  <a:gd name="connsiteY259" fmla="*/ 766158 h 984036"/>
                  <a:gd name="connsiteX260" fmla="*/ 2781 w 732931"/>
                  <a:gd name="connsiteY260" fmla="*/ 760202 h 984036"/>
                  <a:gd name="connsiteX261" fmla="*/ 3518 w 732931"/>
                  <a:gd name="connsiteY261" fmla="*/ 754258 h 984036"/>
                  <a:gd name="connsiteX262" fmla="*/ 4344 w 732931"/>
                  <a:gd name="connsiteY262" fmla="*/ 748302 h 984036"/>
                  <a:gd name="connsiteX263" fmla="*/ 5245 w 732931"/>
                  <a:gd name="connsiteY263" fmla="*/ 742371 h 984036"/>
                  <a:gd name="connsiteX264" fmla="*/ 6223 w 732931"/>
                  <a:gd name="connsiteY264" fmla="*/ 736440 h 984036"/>
                  <a:gd name="connsiteX265" fmla="*/ 7290 w 732931"/>
                  <a:gd name="connsiteY265" fmla="*/ 730522 h 984036"/>
                  <a:gd name="connsiteX266" fmla="*/ 8408 w 732931"/>
                  <a:gd name="connsiteY266" fmla="*/ 724616 h 984036"/>
                  <a:gd name="connsiteX267" fmla="*/ 9614 w 732931"/>
                  <a:gd name="connsiteY267" fmla="*/ 718711 h 984036"/>
                  <a:gd name="connsiteX268" fmla="*/ 10884 w 732931"/>
                  <a:gd name="connsiteY268" fmla="*/ 712818 h 984036"/>
                  <a:gd name="connsiteX269" fmla="*/ 12218 w 732931"/>
                  <a:gd name="connsiteY269" fmla="*/ 706938 h 984036"/>
                  <a:gd name="connsiteX270" fmla="*/ 13615 w 732931"/>
                  <a:gd name="connsiteY270" fmla="*/ 701071 h 984036"/>
                  <a:gd name="connsiteX271" fmla="*/ 15088 w 732931"/>
                  <a:gd name="connsiteY271" fmla="*/ 695203 h 984036"/>
                  <a:gd name="connsiteX272" fmla="*/ 16625 w 732931"/>
                  <a:gd name="connsiteY272" fmla="*/ 689361 h 984036"/>
                  <a:gd name="connsiteX273" fmla="*/ 18212 w 732931"/>
                  <a:gd name="connsiteY273" fmla="*/ 683519 h 984036"/>
                  <a:gd name="connsiteX274" fmla="*/ 19863 w 732931"/>
                  <a:gd name="connsiteY274" fmla="*/ 677690 h 984036"/>
                  <a:gd name="connsiteX275" fmla="*/ 21577 w 732931"/>
                  <a:gd name="connsiteY275" fmla="*/ 671873 h 984036"/>
                  <a:gd name="connsiteX276" fmla="*/ 23343 w 732931"/>
                  <a:gd name="connsiteY276" fmla="*/ 666069 h 984036"/>
                  <a:gd name="connsiteX277" fmla="*/ 25171 w 732931"/>
                  <a:gd name="connsiteY277" fmla="*/ 660266 h 984036"/>
                  <a:gd name="connsiteX278" fmla="*/ 27051 w 732931"/>
                  <a:gd name="connsiteY278" fmla="*/ 654500 h 984036"/>
                  <a:gd name="connsiteX279" fmla="*/ 28982 w 732931"/>
                  <a:gd name="connsiteY279" fmla="*/ 648734 h 984036"/>
                  <a:gd name="connsiteX280" fmla="*/ 30963 w 732931"/>
                  <a:gd name="connsiteY280" fmla="*/ 642981 h 984036"/>
                  <a:gd name="connsiteX281" fmla="*/ 32995 w 732931"/>
                  <a:gd name="connsiteY281" fmla="*/ 637240 h 984036"/>
                  <a:gd name="connsiteX282" fmla="*/ 35077 w 732931"/>
                  <a:gd name="connsiteY282" fmla="*/ 631513 h 984036"/>
                  <a:gd name="connsiteX283" fmla="*/ 37211 w 732931"/>
                  <a:gd name="connsiteY283" fmla="*/ 625810 h 984036"/>
                  <a:gd name="connsiteX284" fmla="*/ 39383 w 732931"/>
                  <a:gd name="connsiteY284" fmla="*/ 620108 h 984036"/>
                  <a:gd name="connsiteX285" fmla="*/ 41605 w 732931"/>
                  <a:gd name="connsiteY285" fmla="*/ 614431 h 984036"/>
                  <a:gd name="connsiteX286" fmla="*/ 43866 w 732931"/>
                  <a:gd name="connsiteY286" fmla="*/ 608767 h 984036"/>
                  <a:gd name="connsiteX287" fmla="*/ 46165 w 732931"/>
                  <a:gd name="connsiteY287" fmla="*/ 603128 h 984036"/>
                  <a:gd name="connsiteX288" fmla="*/ 48514 w 732931"/>
                  <a:gd name="connsiteY288" fmla="*/ 597502 h 984036"/>
                  <a:gd name="connsiteX289" fmla="*/ 50902 w 732931"/>
                  <a:gd name="connsiteY289" fmla="*/ 591889 h 984036"/>
                  <a:gd name="connsiteX290" fmla="*/ 53327 w 732931"/>
                  <a:gd name="connsiteY290" fmla="*/ 586301 h 984036"/>
                  <a:gd name="connsiteX291" fmla="*/ 55791 w 732931"/>
                  <a:gd name="connsiteY291" fmla="*/ 580725 h 984036"/>
                  <a:gd name="connsiteX292" fmla="*/ 58281 w 732931"/>
                  <a:gd name="connsiteY292" fmla="*/ 575163 h 984036"/>
                  <a:gd name="connsiteX293" fmla="*/ 60808 w 732931"/>
                  <a:gd name="connsiteY293" fmla="*/ 569638 h 984036"/>
                  <a:gd name="connsiteX294" fmla="*/ 63386 w 732931"/>
                  <a:gd name="connsiteY294" fmla="*/ 564114 h 984036"/>
                  <a:gd name="connsiteX295" fmla="*/ 65977 w 732931"/>
                  <a:gd name="connsiteY295" fmla="*/ 558627 h 984036"/>
                  <a:gd name="connsiteX296" fmla="*/ 68606 w 732931"/>
                  <a:gd name="connsiteY296" fmla="*/ 553154 h 984036"/>
                  <a:gd name="connsiteX297" fmla="*/ 71260 w 732931"/>
                  <a:gd name="connsiteY297" fmla="*/ 547705 h 984036"/>
                  <a:gd name="connsiteX298" fmla="*/ 73952 w 732931"/>
                  <a:gd name="connsiteY298" fmla="*/ 542282 h 984036"/>
                  <a:gd name="connsiteX299" fmla="*/ 76657 w 732931"/>
                  <a:gd name="connsiteY299" fmla="*/ 536872 h 984036"/>
                  <a:gd name="connsiteX300" fmla="*/ 79401 w 732931"/>
                  <a:gd name="connsiteY300" fmla="*/ 531488 h 984036"/>
                  <a:gd name="connsiteX301" fmla="*/ 82169 w 732931"/>
                  <a:gd name="connsiteY301" fmla="*/ 526128 h 984036"/>
                  <a:gd name="connsiteX302" fmla="*/ 84963 w 732931"/>
                  <a:gd name="connsiteY302" fmla="*/ 520794 h 984036"/>
                  <a:gd name="connsiteX303" fmla="*/ 87770 w 732931"/>
                  <a:gd name="connsiteY303" fmla="*/ 515498 h 984036"/>
                  <a:gd name="connsiteX304" fmla="*/ 90602 w 732931"/>
                  <a:gd name="connsiteY304" fmla="*/ 510215 h 984036"/>
                  <a:gd name="connsiteX305" fmla="*/ 93460 w 732931"/>
                  <a:gd name="connsiteY305" fmla="*/ 504957 h 984036"/>
                  <a:gd name="connsiteX306" fmla="*/ 96330 w 732931"/>
                  <a:gd name="connsiteY306" fmla="*/ 499738 h 984036"/>
                  <a:gd name="connsiteX307" fmla="*/ 99225 w 732931"/>
                  <a:gd name="connsiteY307" fmla="*/ 494543 h 984036"/>
                  <a:gd name="connsiteX308" fmla="*/ 102134 w 732931"/>
                  <a:gd name="connsiteY308" fmla="*/ 489362 h 984036"/>
                  <a:gd name="connsiteX309" fmla="*/ 105055 w 732931"/>
                  <a:gd name="connsiteY309" fmla="*/ 484231 h 984036"/>
                  <a:gd name="connsiteX310" fmla="*/ 107988 w 732931"/>
                  <a:gd name="connsiteY310" fmla="*/ 479113 h 984036"/>
                  <a:gd name="connsiteX311" fmla="*/ 110947 w 732931"/>
                  <a:gd name="connsiteY311" fmla="*/ 474033 h 984036"/>
                  <a:gd name="connsiteX312" fmla="*/ 113906 w 732931"/>
                  <a:gd name="connsiteY312" fmla="*/ 468991 h 984036"/>
                  <a:gd name="connsiteX313" fmla="*/ 116878 w 732931"/>
                  <a:gd name="connsiteY313" fmla="*/ 463974 h 984036"/>
                  <a:gd name="connsiteX314" fmla="*/ 119875 w 732931"/>
                  <a:gd name="connsiteY314" fmla="*/ 458996 h 984036"/>
                  <a:gd name="connsiteX315" fmla="*/ 122873 w 732931"/>
                  <a:gd name="connsiteY315" fmla="*/ 454043 h 984036"/>
                  <a:gd name="connsiteX316" fmla="*/ 125870 w 732931"/>
                  <a:gd name="connsiteY316" fmla="*/ 449128 h 984036"/>
                  <a:gd name="connsiteX317" fmla="*/ 128880 w 732931"/>
                  <a:gd name="connsiteY317" fmla="*/ 444238 h 984036"/>
                  <a:gd name="connsiteX318" fmla="*/ 131890 w 732931"/>
                  <a:gd name="connsiteY318" fmla="*/ 439400 h 984036"/>
                  <a:gd name="connsiteX319" fmla="*/ 134912 w 732931"/>
                  <a:gd name="connsiteY319" fmla="*/ 434586 h 984036"/>
                  <a:gd name="connsiteX320" fmla="*/ 137935 w 732931"/>
                  <a:gd name="connsiteY320" fmla="*/ 429811 h 984036"/>
                  <a:gd name="connsiteX321" fmla="*/ 140957 w 732931"/>
                  <a:gd name="connsiteY321" fmla="*/ 425074 h 984036"/>
                  <a:gd name="connsiteX322" fmla="*/ 143980 w 732931"/>
                  <a:gd name="connsiteY322" fmla="*/ 420388 h 984036"/>
                  <a:gd name="connsiteX323" fmla="*/ 147003 w 732931"/>
                  <a:gd name="connsiteY323" fmla="*/ 415727 h 984036"/>
                  <a:gd name="connsiteX324" fmla="*/ 150038 w 732931"/>
                  <a:gd name="connsiteY324" fmla="*/ 411104 h 984036"/>
                  <a:gd name="connsiteX325" fmla="*/ 153048 w 732931"/>
                  <a:gd name="connsiteY325" fmla="*/ 406532 h 984036"/>
                  <a:gd name="connsiteX326" fmla="*/ 156070 w 732931"/>
                  <a:gd name="connsiteY326" fmla="*/ 401986 h 984036"/>
                  <a:gd name="connsiteX327" fmla="*/ 159144 w 732931"/>
                  <a:gd name="connsiteY327" fmla="*/ 397401 h 984036"/>
                  <a:gd name="connsiteX328" fmla="*/ 165545 w 732931"/>
                  <a:gd name="connsiteY328" fmla="*/ 388079 h 984036"/>
                  <a:gd name="connsiteX329" fmla="*/ 168910 w 732931"/>
                  <a:gd name="connsiteY329" fmla="*/ 383329 h 984036"/>
                  <a:gd name="connsiteX330" fmla="*/ 172326 w 732931"/>
                  <a:gd name="connsiteY330" fmla="*/ 378605 h 984036"/>
                  <a:gd name="connsiteX331" fmla="*/ 175781 w 732931"/>
                  <a:gd name="connsiteY331" fmla="*/ 373919 h 984036"/>
                  <a:gd name="connsiteX332" fmla="*/ 179299 w 732931"/>
                  <a:gd name="connsiteY332" fmla="*/ 369245 h 984036"/>
                  <a:gd name="connsiteX333" fmla="*/ 182855 w 732931"/>
                  <a:gd name="connsiteY333" fmla="*/ 364610 h 984036"/>
                  <a:gd name="connsiteX334" fmla="*/ 186462 w 732931"/>
                  <a:gd name="connsiteY334" fmla="*/ 359999 h 984036"/>
                  <a:gd name="connsiteX335" fmla="*/ 190106 w 732931"/>
                  <a:gd name="connsiteY335" fmla="*/ 355415 h 984036"/>
                  <a:gd name="connsiteX336" fmla="*/ 193789 w 732931"/>
                  <a:gd name="connsiteY336" fmla="*/ 350855 h 984036"/>
                  <a:gd name="connsiteX337" fmla="*/ 197523 w 732931"/>
                  <a:gd name="connsiteY337" fmla="*/ 346321 h 984036"/>
                  <a:gd name="connsiteX338" fmla="*/ 201308 w 732931"/>
                  <a:gd name="connsiteY338" fmla="*/ 341813 h 984036"/>
                  <a:gd name="connsiteX339" fmla="*/ 205118 w 732931"/>
                  <a:gd name="connsiteY339" fmla="*/ 337343 h 984036"/>
                  <a:gd name="connsiteX340" fmla="*/ 208979 w 732931"/>
                  <a:gd name="connsiteY340" fmla="*/ 332885 h 984036"/>
                  <a:gd name="connsiteX341" fmla="*/ 212877 w 732931"/>
                  <a:gd name="connsiteY341" fmla="*/ 328453 h 984036"/>
                  <a:gd name="connsiteX342" fmla="*/ 216827 w 732931"/>
                  <a:gd name="connsiteY342" fmla="*/ 324046 h 984036"/>
                  <a:gd name="connsiteX343" fmla="*/ 220803 w 732931"/>
                  <a:gd name="connsiteY343" fmla="*/ 319677 h 984036"/>
                  <a:gd name="connsiteX344" fmla="*/ 224815 w 732931"/>
                  <a:gd name="connsiteY344" fmla="*/ 315308 h 984036"/>
                  <a:gd name="connsiteX345" fmla="*/ 228880 w 732931"/>
                  <a:gd name="connsiteY345" fmla="*/ 310977 h 984036"/>
                  <a:gd name="connsiteX346" fmla="*/ 232969 w 732931"/>
                  <a:gd name="connsiteY346" fmla="*/ 306672 h 984036"/>
                  <a:gd name="connsiteX347" fmla="*/ 237109 w 732931"/>
                  <a:gd name="connsiteY347" fmla="*/ 302380 h 984036"/>
                  <a:gd name="connsiteX348" fmla="*/ 241275 w 732931"/>
                  <a:gd name="connsiteY348" fmla="*/ 298112 h 984036"/>
                  <a:gd name="connsiteX349" fmla="*/ 245479 w 732931"/>
                  <a:gd name="connsiteY349" fmla="*/ 293871 h 984036"/>
                  <a:gd name="connsiteX350" fmla="*/ 249720 w 732931"/>
                  <a:gd name="connsiteY350" fmla="*/ 289654 h 984036"/>
                  <a:gd name="connsiteX351" fmla="*/ 253987 w 732931"/>
                  <a:gd name="connsiteY351" fmla="*/ 285450 h 984036"/>
                  <a:gd name="connsiteX352" fmla="*/ 258306 w 732931"/>
                  <a:gd name="connsiteY352" fmla="*/ 281272 h 984036"/>
                  <a:gd name="connsiteX353" fmla="*/ 262649 w 732931"/>
                  <a:gd name="connsiteY353" fmla="*/ 277119 h 984036"/>
                  <a:gd name="connsiteX354" fmla="*/ 267030 w 732931"/>
                  <a:gd name="connsiteY354" fmla="*/ 272966 h 984036"/>
                  <a:gd name="connsiteX355" fmla="*/ 271425 w 732931"/>
                  <a:gd name="connsiteY355" fmla="*/ 268852 h 984036"/>
                  <a:gd name="connsiteX356" fmla="*/ 275870 w 732931"/>
                  <a:gd name="connsiteY356" fmla="*/ 264762 h 984036"/>
                  <a:gd name="connsiteX357" fmla="*/ 280340 w 732931"/>
                  <a:gd name="connsiteY357" fmla="*/ 260673 h 984036"/>
                  <a:gd name="connsiteX358" fmla="*/ 284849 w 732931"/>
                  <a:gd name="connsiteY358" fmla="*/ 256621 h 984036"/>
                  <a:gd name="connsiteX359" fmla="*/ 289382 w 732931"/>
                  <a:gd name="connsiteY359" fmla="*/ 252570 h 984036"/>
                  <a:gd name="connsiteX360" fmla="*/ 293942 w 732931"/>
                  <a:gd name="connsiteY360" fmla="*/ 248557 h 984036"/>
                  <a:gd name="connsiteX361" fmla="*/ 298526 w 732931"/>
                  <a:gd name="connsiteY361" fmla="*/ 244544 h 984036"/>
                  <a:gd name="connsiteX362" fmla="*/ 303149 w 732931"/>
                  <a:gd name="connsiteY362" fmla="*/ 240556 h 984036"/>
                  <a:gd name="connsiteX363" fmla="*/ 307797 w 732931"/>
                  <a:gd name="connsiteY363" fmla="*/ 236581 h 984036"/>
                  <a:gd name="connsiteX364" fmla="*/ 312471 w 732931"/>
                  <a:gd name="connsiteY364" fmla="*/ 232631 h 984036"/>
                  <a:gd name="connsiteX365" fmla="*/ 317183 w 732931"/>
                  <a:gd name="connsiteY365" fmla="*/ 228694 h 984036"/>
                  <a:gd name="connsiteX366" fmla="*/ 321907 w 732931"/>
                  <a:gd name="connsiteY366" fmla="*/ 224782 h 984036"/>
                  <a:gd name="connsiteX367" fmla="*/ 326670 w 732931"/>
                  <a:gd name="connsiteY367" fmla="*/ 220871 h 984036"/>
                  <a:gd name="connsiteX368" fmla="*/ 331445 w 732931"/>
                  <a:gd name="connsiteY368" fmla="*/ 216985 h 984036"/>
                  <a:gd name="connsiteX369" fmla="*/ 336258 w 732931"/>
                  <a:gd name="connsiteY369" fmla="*/ 213111 h 984036"/>
                  <a:gd name="connsiteX370" fmla="*/ 341084 w 732931"/>
                  <a:gd name="connsiteY370" fmla="*/ 209250 h 984036"/>
                  <a:gd name="connsiteX371" fmla="*/ 345948 w 732931"/>
                  <a:gd name="connsiteY371" fmla="*/ 205415 h 984036"/>
                  <a:gd name="connsiteX372" fmla="*/ 350825 w 732931"/>
                  <a:gd name="connsiteY372" fmla="*/ 201580 h 984036"/>
                  <a:gd name="connsiteX373" fmla="*/ 355727 w 732931"/>
                  <a:gd name="connsiteY373" fmla="*/ 197770 h 984036"/>
                  <a:gd name="connsiteX374" fmla="*/ 360655 w 732931"/>
                  <a:gd name="connsiteY374" fmla="*/ 193960 h 984036"/>
                  <a:gd name="connsiteX375" fmla="*/ 365595 w 732931"/>
                  <a:gd name="connsiteY375" fmla="*/ 190175 h 984036"/>
                  <a:gd name="connsiteX376" fmla="*/ 370574 w 732931"/>
                  <a:gd name="connsiteY376" fmla="*/ 186403 h 984036"/>
                  <a:gd name="connsiteX377" fmla="*/ 375565 w 732931"/>
                  <a:gd name="connsiteY377" fmla="*/ 182644 h 984036"/>
                  <a:gd name="connsiteX378" fmla="*/ 380581 w 732931"/>
                  <a:gd name="connsiteY378" fmla="*/ 178897 h 984036"/>
                  <a:gd name="connsiteX379" fmla="*/ 385610 w 732931"/>
                  <a:gd name="connsiteY379" fmla="*/ 175164 h 984036"/>
                  <a:gd name="connsiteX380" fmla="*/ 390652 w 732931"/>
                  <a:gd name="connsiteY380" fmla="*/ 171443 h 984036"/>
                  <a:gd name="connsiteX381" fmla="*/ 395732 w 732931"/>
                  <a:gd name="connsiteY381" fmla="*/ 167734 h 984036"/>
                  <a:gd name="connsiteX382" fmla="*/ 400812 w 732931"/>
                  <a:gd name="connsiteY382" fmla="*/ 164038 h 984036"/>
                  <a:gd name="connsiteX383" fmla="*/ 405930 w 732931"/>
                  <a:gd name="connsiteY383" fmla="*/ 160355 h 984036"/>
                  <a:gd name="connsiteX384" fmla="*/ 411048 w 732931"/>
                  <a:gd name="connsiteY384" fmla="*/ 156672 h 984036"/>
                  <a:gd name="connsiteX385" fmla="*/ 416192 w 732931"/>
                  <a:gd name="connsiteY385" fmla="*/ 153015 h 984036"/>
                  <a:gd name="connsiteX386" fmla="*/ 421348 w 732931"/>
                  <a:gd name="connsiteY386" fmla="*/ 149357 h 984036"/>
                  <a:gd name="connsiteX387" fmla="*/ 426530 w 732931"/>
                  <a:gd name="connsiteY387" fmla="*/ 145712 h 984036"/>
                  <a:gd name="connsiteX388" fmla="*/ 431724 w 732931"/>
                  <a:gd name="connsiteY388" fmla="*/ 142093 h 984036"/>
                  <a:gd name="connsiteX389" fmla="*/ 436931 w 732931"/>
                  <a:gd name="connsiteY389" fmla="*/ 138461 h 984036"/>
                  <a:gd name="connsiteX390" fmla="*/ 442151 w 732931"/>
                  <a:gd name="connsiteY390" fmla="*/ 134854 h 984036"/>
                  <a:gd name="connsiteX391" fmla="*/ 447383 w 732931"/>
                  <a:gd name="connsiteY391" fmla="*/ 131247 h 984036"/>
                  <a:gd name="connsiteX392" fmla="*/ 452641 w 732931"/>
                  <a:gd name="connsiteY392" fmla="*/ 127666 h 984036"/>
                  <a:gd name="connsiteX393" fmla="*/ 457899 w 732931"/>
                  <a:gd name="connsiteY393" fmla="*/ 124071 h 984036"/>
                  <a:gd name="connsiteX394" fmla="*/ 463182 w 732931"/>
                  <a:gd name="connsiteY394" fmla="*/ 120503 h 984036"/>
                  <a:gd name="connsiteX395" fmla="*/ 468465 w 732931"/>
                  <a:gd name="connsiteY395" fmla="*/ 116934 h 984036"/>
                  <a:gd name="connsiteX396" fmla="*/ 473761 w 732931"/>
                  <a:gd name="connsiteY396" fmla="*/ 113378 h 984036"/>
                  <a:gd name="connsiteX397" fmla="*/ 479082 w 732931"/>
                  <a:gd name="connsiteY397" fmla="*/ 109822 h 984036"/>
                  <a:gd name="connsiteX398" fmla="*/ 484403 w 732931"/>
                  <a:gd name="connsiteY398" fmla="*/ 106279 h 984036"/>
                  <a:gd name="connsiteX399" fmla="*/ 489738 w 732931"/>
                  <a:gd name="connsiteY399" fmla="*/ 102748 h 984036"/>
                  <a:gd name="connsiteX400" fmla="*/ 495084 w 732931"/>
                  <a:gd name="connsiteY400" fmla="*/ 99230 h 984036"/>
                  <a:gd name="connsiteX401" fmla="*/ 500431 w 732931"/>
                  <a:gd name="connsiteY401" fmla="*/ 95712 h 984036"/>
                  <a:gd name="connsiteX402" fmla="*/ 505791 w 732931"/>
                  <a:gd name="connsiteY402" fmla="*/ 92194 h 984036"/>
                  <a:gd name="connsiteX403" fmla="*/ 511162 w 732931"/>
                  <a:gd name="connsiteY403" fmla="*/ 88689 h 984036"/>
                  <a:gd name="connsiteX404" fmla="*/ 516534 w 732931"/>
                  <a:gd name="connsiteY404" fmla="*/ 85197 h 984036"/>
                  <a:gd name="connsiteX405" fmla="*/ 521932 w 732931"/>
                  <a:gd name="connsiteY405" fmla="*/ 81704 h 984036"/>
                  <a:gd name="connsiteX406" fmla="*/ 527317 w 732931"/>
                  <a:gd name="connsiteY406" fmla="*/ 78224 h 984036"/>
                  <a:gd name="connsiteX407" fmla="*/ 532727 w 732931"/>
                  <a:gd name="connsiteY407" fmla="*/ 74732 h 984036"/>
                  <a:gd name="connsiteX408" fmla="*/ 538125 w 732931"/>
                  <a:gd name="connsiteY408" fmla="*/ 71265 h 984036"/>
                  <a:gd name="connsiteX409" fmla="*/ 543535 w 732931"/>
                  <a:gd name="connsiteY409" fmla="*/ 67798 h 984036"/>
                  <a:gd name="connsiteX410" fmla="*/ 548958 w 732931"/>
                  <a:gd name="connsiteY410" fmla="*/ 64331 h 984036"/>
                  <a:gd name="connsiteX411" fmla="*/ 554368 w 732931"/>
                  <a:gd name="connsiteY411" fmla="*/ 60876 h 984036"/>
                  <a:gd name="connsiteX412" fmla="*/ 559791 w 732931"/>
                  <a:gd name="connsiteY412" fmla="*/ 57435 h 984036"/>
                  <a:gd name="connsiteX413" fmla="*/ 565226 w 732931"/>
                  <a:gd name="connsiteY413" fmla="*/ 53980 h 984036"/>
                  <a:gd name="connsiteX414" fmla="*/ 570649 w 732931"/>
                  <a:gd name="connsiteY414" fmla="*/ 50538 h 984036"/>
                  <a:gd name="connsiteX415" fmla="*/ 576085 w 732931"/>
                  <a:gd name="connsiteY415" fmla="*/ 47097 h 984036"/>
                  <a:gd name="connsiteX416" fmla="*/ 581520 w 732931"/>
                  <a:gd name="connsiteY416" fmla="*/ 43668 h 984036"/>
                  <a:gd name="connsiteX417" fmla="*/ 586956 w 732931"/>
                  <a:gd name="connsiteY417" fmla="*/ 40239 h 984036"/>
                  <a:gd name="connsiteX418" fmla="*/ 592392 w 732931"/>
                  <a:gd name="connsiteY418" fmla="*/ 36810 h 984036"/>
                  <a:gd name="connsiteX419" fmla="*/ 597840 w 732931"/>
                  <a:gd name="connsiteY419" fmla="*/ 33394 h 984036"/>
                  <a:gd name="connsiteX420" fmla="*/ 603276 w 732931"/>
                  <a:gd name="connsiteY420" fmla="*/ 29977 h 984036"/>
                  <a:gd name="connsiteX421" fmla="*/ 608711 w 732931"/>
                  <a:gd name="connsiteY421" fmla="*/ 26561 h 984036"/>
                  <a:gd name="connsiteX422" fmla="*/ 614147 w 732931"/>
                  <a:gd name="connsiteY422" fmla="*/ 23145 h 984036"/>
                  <a:gd name="connsiteX423" fmla="*/ 619582 w 732931"/>
                  <a:gd name="connsiteY423" fmla="*/ 19728 h 984036"/>
                  <a:gd name="connsiteX424" fmla="*/ 625018 w 732931"/>
                  <a:gd name="connsiteY424" fmla="*/ 16337 h 984036"/>
                  <a:gd name="connsiteX425" fmla="*/ 630453 w 732931"/>
                  <a:gd name="connsiteY425" fmla="*/ 12921 h 984036"/>
                  <a:gd name="connsiteX426" fmla="*/ 635876 w 732931"/>
                  <a:gd name="connsiteY426" fmla="*/ 9530 h 9840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</a:cxnLst>
                <a:rect l="l" t="t" r="r" b="b"/>
                <a:pathLst>
                  <a:path w="732931" h="984036">
                    <a:moveTo>
                      <a:pt x="635876" y="9530"/>
                    </a:moveTo>
                    <a:lnTo>
                      <a:pt x="645043" y="4766"/>
                    </a:lnTo>
                    <a:lnTo>
                      <a:pt x="654599" y="1617"/>
                    </a:lnTo>
                    <a:lnTo>
                      <a:pt x="664364" y="42"/>
                    </a:lnTo>
                    <a:lnTo>
                      <a:pt x="674157" y="0"/>
                    </a:lnTo>
                    <a:lnTo>
                      <a:pt x="683798" y="1448"/>
                    </a:lnTo>
                    <a:lnTo>
                      <a:pt x="693107" y="4347"/>
                    </a:lnTo>
                    <a:lnTo>
                      <a:pt x="701902" y="8653"/>
                    </a:lnTo>
                    <a:lnTo>
                      <a:pt x="710004" y="14327"/>
                    </a:lnTo>
                    <a:lnTo>
                      <a:pt x="717232" y="21326"/>
                    </a:lnTo>
                    <a:lnTo>
                      <a:pt x="723405" y="29609"/>
                    </a:lnTo>
                    <a:lnTo>
                      <a:pt x="728168" y="38775"/>
                    </a:lnTo>
                    <a:lnTo>
                      <a:pt x="731316" y="48331"/>
                    </a:lnTo>
                    <a:lnTo>
                      <a:pt x="732890" y="58096"/>
                    </a:lnTo>
                    <a:lnTo>
                      <a:pt x="732931" y="67890"/>
                    </a:lnTo>
                    <a:lnTo>
                      <a:pt x="731481" y="77531"/>
                    </a:lnTo>
                    <a:lnTo>
                      <a:pt x="728580" y="86839"/>
                    </a:lnTo>
                    <a:lnTo>
                      <a:pt x="724272" y="95635"/>
                    </a:lnTo>
                    <a:lnTo>
                      <a:pt x="718597" y="103737"/>
                    </a:lnTo>
                    <a:lnTo>
                      <a:pt x="711597" y="110964"/>
                    </a:lnTo>
                    <a:lnTo>
                      <a:pt x="703313" y="117137"/>
                    </a:lnTo>
                    <a:lnTo>
                      <a:pt x="697890" y="120541"/>
                    </a:lnTo>
                    <a:lnTo>
                      <a:pt x="692480" y="123932"/>
                    </a:lnTo>
                    <a:lnTo>
                      <a:pt x="687057" y="127335"/>
                    </a:lnTo>
                    <a:lnTo>
                      <a:pt x="681660" y="130714"/>
                    </a:lnTo>
                    <a:lnTo>
                      <a:pt x="676250" y="134105"/>
                    </a:lnTo>
                    <a:lnTo>
                      <a:pt x="670865" y="137495"/>
                    </a:lnTo>
                    <a:lnTo>
                      <a:pt x="665468" y="140886"/>
                    </a:lnTo>
                    <a:lnTo>
                      <a:pt x="660095" y="144265"/>
                    </a:lnTo>
                    <a:lnTo>
                      <a:pt x="654711" y="147655"/>
                    </a:lnTo>
                    <a:lnTo>
                      <a:pt x="649351" y="151046"/>
                    </a:lnTo>
                    <a:lnTo>
                      <a:pt x="643992" y="154424"/>
                    </a:lnTo>
                    <a:lnTo>
                      <a:pt x="638645" y="157803"/>
                    </a:lnTo>
                    <a:lnTo>
                      <a:pt x="633311" y="161194"/>
                    </a:lnTo>
                    <a:lnTo>
                      <a:pt x="627977" y="164572"/>
                    </a:lnTo>
                    <a:lnTo>
                      <a:pt x="622656" y="167963"/>
                    </a:lnTo>
                    <a:lnTo>
                      <a:pt x="617347" y="171341"/>
                    </a:lnTo>
                    <a:lnTo>
                      <a:pt x="612064" y="174732"/>
                    </a:lnTo>
                    <a:lnTo>
                      <a:pt x="606781" y="178110"/>
                    </a:lnTo>
                    <a:lnTo>
                      <a:pt x="601510" y="181501"/>
                    </a:lnTo>
                    <a:lnTo>
                      <a:pt x="596252" y="184879"/>
                    </a:lnTo>
                    <a:lnTo>
                      <a:pt x="591007" y="188270"/>
                    </a:lnTo>
                    <a:lnTo>
                      <a:pt x="585788" y="191661"/>
                    </a:lnTo>
                    <a:lnTo>
                      <a:pt x="580568" y="195052"/>
                    </a:lnTo>
                    <a:lnTo>
                      <a:pt x="575374" y="198443"/>
                    </a:lnTo>
                    <a:lnTo>
                      <a:pt x="570192" y="201834"/>
                    </a:lnTo>
                    <a:lnTo>
                      <a:pt x="565023" y="205224"/>
                    </a:lnTo>
                    <a:lnTo>
                      <a:pt x="559880" y="208628"/>
                    </a:lnTo>
                    <a:lnTo>
                      <a:pt x="554749" y="212032"/>
                    </a:lnTo>
                    <a:lnTo>
                      <a:pt x="549631" y="215423"/>
                    </a:lnTo>
                    <a:lnTo>
                      <a:pt x="544538" y="218826"/>
                    </a:lnTo>
                    <a:lnTo>
                      <a:pt x="539458" y="222243"/>
                    </a:lnTo>
                    <a:lnTo>
                      <a:pt x="534404" y="225646"/>
                    </a:lnTo>
                    <a:lnTo>
                      <a:pt x="529374" y="229062"/>
                    </a:lnTo>
                    <a:lnTo>
                      <a:pt x="524358" y="232466"/>
                    </a:lnTo>
                    <a:lnTo>
                      <a:pt x="519367" y="235882"/>
                    </a:lnTo>
                    <a:lnTo>
                      <a:pt x="514388" y="239311"/>
                    </a:lnTo>
                    <a:lnTo>
                      <a:pt x="509435" y="242728"/>
                    </a:lnTo>
                    <a:lnTo>
                      <a:pt x="504508" y="246157"/>
                    </a:lnTo>
                    <a:lnTo>
                      <a:pt x="499606" y="249586"/>
                    </a:lnTo>
                    <a:lnTo>
                      <a:pt x="494729" y="253015"/>
                    </a:lnTo>
                    <a:lnTo>
                      <a:pt x="489877" y="256456"/>
                    </a:lnTo>
                    <a:lnTo>
                      <a:pt x="485039" y="259898"/>
                    </a:lnTo>
                    <a:lnTo>
                      <a:pt x="480238" y="263340"/>
                    </a:lnTo>
                    <a:lnTo>
                      <a:pt x="475463" y="266781"/>
                    </a:lnTo>
                    <a:lnTo>
                      <a:pt x="470700" y="270236"/>
                    </a:lnTo>
                    <a:lnTo>
                      <a:pt x="465976" y="273690"/>
                    </a:lnTo>
                    <a:lnTo>
                      <a:pt x="461277" y="277157"/>
                    </a:lnTo>
                    <a:lnTo>
                      <a:pt x="456603" y="280624"/>
                    </a:lnTo>
                    <a:lnTo>
                      <a:pt x="451968" y="284091"/>
                    </a:lnTo>
                    <a:lnTo>
                      <a:pt x="447358" y="287571"/>
                    </a:lnTo>
                    <a:lnTo>
                      <a:pt x="442773" y="291038"/>
                    </a:lnTo>
                    <a:lnTo>
                      <a:pt x="438214" y="294531"/>
                    </a:lnTo>
                    <a:lnTo>
                      <a:pt x="433693" y="298011"/>
                    </a:lnTo>
                    <a:lnTo>
                      <a:pt x="429197" y="301516"/>
                    </a:lnTo>
                    <a:lnTo>
                      <a:pt x="424739" y="305008"/>
                    </a:lnTo>
                    <a:lnTo>
                      <a:pt x="420319" y="308501"/>
                    </a:lnTo>
                    <a:lnTo>
                      <a:pt x="415925" y="312019"/>
                    </a:lnTo>
                    <a:lnTo>
                      <a:pt x="411556" y="315524"/>
                    </a:lnTo>
                    <a:lnTo>
                      <a:pt x="407226" y="319042"/>
                    </a:lnTo>
                    <a:lnTo>
                      <a:pt x="402946" y="322572"/>
                    </a:lnTo>
                    <a:lnTo>
                      <a:pt x="398678" y="326090"/>
                    </a:lnTo>
                    <a:lnTo>
                      <a:pt x="394462" y="329634"/>
                    </a:lnTo>
                    <a:lnTo>
                      <a:pt x="390271" y="333164"/>
                    </a:lnTo>
                    <a:lnTo>
                      <a:pt x="386118" y="336708"/>
                    </a:lnTo>
                    <a:lnTo>
                      <a:pt x="382004" y="340264"/>
                    </a:lnTo>
                    <a:lnTo>
                      <a:pt x="377927" y="343820"/>
                    </a:lnTo>
                    <a:lnTo>
                      <a:pt x="373888" y="347376"/>
                    </a:lnTo>
                    <a:lnTo>
                      <a:pt x="369888" y="350944"/>
                    </a:lnTo>
                    <a:lnTo>
                      <a:pt x="365925" y="354513"/>
                    </a:lnTo>
                    <a:lnTo>
                      <a:pt x="362001" y="358094"/>
                    </a:lnTo>
                    <a:lnTo>
                      <a:pt x="358115" y="361676"/>
                    </a:lnTo>
                    <a:lnTo>
                      <a:pt x="354267" y="365257"/>
                    </a:lnTo>
                    <a:lnTo>
                      <a:pt x="350469" y="368851"/>
                    </a:lnTo>
                    <a:lnTo>
                      <a:pt x="346698" y="372458"/>
                    </a:lnTo>
                    <a:lnTo>
                      <a:pt x="342989" y="376052"/>
                    </a:lnTo>
                    <a:lnTo>
                      <a:pt x="339306" y="379672"/>
                    </a:lnTo>
                    <a:lnTo>
                      <a:pt x="335674" y="383291"/>
                    </a:lnTo>
                    <a:lnTo>
                      <a:pt x="332080" y="386911"/>
                    </a:lnTo>
                    <a:lnTo>
                      <a:pt x="328524" y="390530"/>
                    </a:lnTo>
                    <a:lnTo>
                      <a:pt x="325019" y="394162"/>
                    </a:lnTo>
                    <a:lnTo>
                      <a:pt x="321564" y="397807"/>
                    </a:lnTo>
                    <a:lnTo>
                      <a:pt x="318148" y="401452"/>
                    </a:lnTo>
                    <a:lnTo>
                      <a:pt x="314770" y="405097"/>
                    </a:lnTo>
                    <a:lnTo>
                      <a:pt x="311442" y="408755"/>
                    </a:lnTo>
                    <a:lnTo>
                      <a:pt x="308166" y="412425"/>
                    </a:lnTo>
                    <a:lnTo>
                      <a:pt x="304927" y="416083"/>
                    </a:lnTo>
                    <a:lnTo>
                      <a:pt x="301739" y="419766"/>
                    </a:lnTo>
                    <a:lnTo>
                      <a:pt x="298602" y="423436"/>
                    </a:lnTo>
                    <a:lnTo>
                      <a:pt x="295504" y="427119"/>
                    </a:lnTo>
                    <a:lnTo>
                      <a:pt x="292456" y="430815"/>
                    </a:lnTo>
                    <a:lnTo>
                      <a:pt x="289459" y="434510"/>
                    </a:lnTo>
                    <a:lnTo>
                      <a:pt x="286512" y="438219"/>
                    </a:lnTo>
                    <a:lnTo>
                      <a:pt x="283617" y="441914"/>
                    </a:lnTo>
                    <a:lnTo>
                      <a:pt x="280759" y="445635"/>
                    </a:lnTo>
                    <a:lnTo>
                      <a:pt x="277953" y="449344"/>
                    </a:lnTo>
                    <a:lnTo>
                      <a:pt x="275209" y="453078"/>
                    </a:lnTo>
                    <a:lnTo>
                      <a:pt x="272504" y="456799"/>
                    </a:lnTo>
                    <a:lnTo>
                      <a:pt x="269850" y="460545"/>
                    </a:lnTo>
                    <a:lnTo>
                      <a:pt x="264516" y="468292"/>
                    </a:lnTo>
                    <a:lnTo>
                      <a:pt x="261811" y="472331"/>
                    </a:lnTo>
                    <a:lnTo>
                      <a:pt x="259042" y="476484"/>
                    </a:lnTo>
                    <a:lnTo>
                      <a:pt x="256274" y="480675"/>
                    </a:lnTo>
                    <a:lnTo>
                      <a:pt x="253518" y="484891"/>
                    </a:lnTo>
                    <a:lnTo>
                      <a:pt x="250749" y="489146"/>
                    </a:lnTo>
                    <a:lnTo>
                      <a:pt x="247993" y="493438"/>
                    </a:lnTo>
                    <a:lnTo>
                      <a:pt x="245225" y="497756"/>
                    </a:lnTo>
                    <a:lnTo>
                      <a:pt x="242469" y="502112"/>
                    </a:lnTo>
                    <a:lnTo>
                      <a:pt x="239725" y="506481"/>
                    </a:lnTo>
                    <a:lnTo>
                      <a:pt x="236982" y="510901"/>
                    </a:lnTo>
                    <a:lnTo>
                      <a:pt x="234252" y="515320"/>
                    </a:lnTo>
                    <a:lnTo>
                      <a:pt x="231521" y="519791"/>
                    </a:lnTo>
                    <a:lnTo>
                      <a:pt x="228816" y="524274"/>
                    </a:lnTo>
                    <a:lnTo>
                      <a:pt x="226111" y="528770"/>
                    </a:lnTo>
                    <a:lnTo>
                      <a:pt x="223419" y="533304"/>
                    </a:lnTo>
                    <a:lnTo>
                      <a:pt x="220739" y="537876"/>
                    </a:lnTo>
                    <a:lnTo>
                      <a:pt x="218084" y="542435"/>
                    </a:lnTo>
                    <a:lnTo>
                      <a:pt x="215443" y="547032"/>
                    </a:lnTo>
                    <a:lnTo>
                      <a:pt x="212801" y="551655"/>
                    </a:lnTo>
                    <a:lnTo>
                      <a:pt x="210198" y="556278"/>
                    </a:lnTo>
                    <a:lnTo>
                      <a:pt x="207620" y="560926"/>
                    </a:lnTo>
                    <a:lnTo>
                      <a:pt x="205042" y="565600"/>
                    </a:lnTo>
                    <a:lnTo>
                      <a:pt x="202502" y="570286"/>
                    </a:lnTo>
                    <a:lnTo>
                      <a:pt x="199974" y="574972"/>
                    </a:lnTo>
                    <a:lnTo>
                      <a:pt x="197485" y="579697"/>
                    </a:lnTo>
                    <a:lnTo>
                      <a:pt x="195009" y="584408"/>
                    </a:lnTo>
                    <a:lnTo>
                      <a:pt x="192558" y="589146"/>
                    </a:lnTo>
                    <a:lnTo>
                      <a:pt x="190145" y="593883"/>
                    </a:lnTo>
                    <a:lnTo>
                      <a:pt x="187757" y="598632"/>
                    </a:lnTo>
                    <a:lnTo>
                      <a:pt x="185407" y="603395"/>
                    </a:lnTo>
                    <a:lnTo>
                      <a:pt x="183071" y="608157"/>
                    </a:lnTo>
                    <a:lnTo>
                      <a:pt x="180785" y="612933"/>
                    </a:lnTo>
                    <a:lnTo>
                      <a:pt x="178524" y="617708"/>
                    </a:lnTo>
                    <a:lnTo>
                      <a:pt x="176302" y="622483"/>
                    </a:lnTo>
                    <a:lnTo>
                      <a:pt x="174105" y="627271"/>
                    </a:lnTo>
                    <a:lnTo>
                      <a:pt x="171958" y="632046"/>
                    </a:lnTo>
                    <a:lnTo>
                      <a:pt x="169837" y="636834"/>
                    </a:lnTo>
                    <a:lnTo>
                      <a:pt x="167767" y="641609"/>
                    </a:lnTo>
                    <a:lnTo>
                      <a:pt x="165723" y="646397"/>
                    </a:lnTo>
                    <a:lnTo>
                      <a:pt x="163728" y="651172"/>
                    </a:lnTo>
                    <a:lnTo>
                      <a:pt x="161786" y="655947"/>
                    </a:lnTo>
                    <a:lnTo>
                      <a:pt x="159868" y="660710"/>
                    </a:lnTo>
                    <a:lnTo>
                      <a:pt x="158001" y="665472"/>
                    </a:lnTo>
                    <a:lnTo>
                      <a:pt x="156185" y="670222"/>
                    </a:lnTo>
                    <a:lnTo>
                      <a:pt x="154419" y="674959"/>
                    </a:lnTo>
                    <a:lnTo>
                      <a:pt x="152692" y="679696"/>
                    </a:lnTo>
                    <a:lnTo>
                      <a:pt x="151016" y="684408"/>
                    </a:lnTo>
                    <a:lnTo>
                      <a:pt x="149390" y="689120"/>
                    </a:lnTo>
                    <a:lnTo>
                      <a:pt x="147816" y="693806"/>
                    </a:lnTo>
                    <a:lnTo>
                      <a:pt x="146292" y="698493"/>
                    </a:lnTo>
                    <a:lnTo>
                      <a:pt x="144818" y="703141"/>
                    </a:lnTo>
                    <a:lnTo>
                      <a:pt x="143396" y="707789"/>
                    </a:lnTo>
                    <a:lnTo>
                      <a:pt x="142024" y="712412"/>
                    </a:lnTo>
                    <a:lnTo>
                      <a:pt x="140716" y="717009"/>
                    </a:lnTo>
                    <a:lnTo>
                      <a:pt x="139459" y="721581"/>
                    </a:lnTo>
                    <a:lnTo>
                      <a:pt x="138265" y="726140"/>
                    </a:lnTo>
                    <a:lnTo>
                      <a:pt x="137122" y="730674"/>
                    </a:lnTo>
                    <a:lnTo>
                      <a:pt x="136043" y="735183"/>
                    </a:lnTo>
                    <a:lnTo>
                      <a:pt x="135014" y="739653"/>
                    </a:lnTo>
                    <a:lnTo>
                      <a:pt x="134049" y="744098"/>
                    </a:lnTo>
                    <a:lnTo>
                      <a:pt x="133147" y="748518"/>
                    </a:lnTo>
                    <a:lnTo>
                      <a:pt x="132296" y="752912"/>
                    </a:lnTo>
                    <a:lnTo>
                      <a:pt x="131509" y="757255"/>
                    </a:lnTo>
                    <a:lnTo>
                      <a:pt x="130785" y="761573"/>
                    </a:lnTo>
                    <a:lnTo>
                      <a:pt x="130124" y="765866"/>
                    </a:lnTo>
                    <a:lnTo>
                      <a:pt x="129527" y="770108"/>
                    </a:lnTo>
                    <a:lnTo>
                      <a:pt x="128994" y="774311"/>
                    </a:lnTo>
                    <a:lnTo>
                      <a:pt x="128524" y="778490"/>
                    </a:lnTo>
                    <a:lnTo>
                      <a:pt x="128118" y="782617"/>
                    </a:lnTo>
                    <a:lnTo>
                      <a:pt x="127762" y="786707"/>
                    </a:lnTo>
                    <a:lnTo>
                      <a:pt x="127483" y="790745"/>
                    </a:lnTo>
                    <a:lnTo>
                      <a:pt x="127267" y="794746"/>
                    </a:lnTo>
                    <a:lnTo>
                      <a:pt x="127114" y="798708"/>
                    </a:lnTo>
                    <a:lnTo>
                      <a:pt x="127026" y="802620"/>
                    </a:lnTo>
                    <a:lnTo>
                      <a:pt x="126987" y="806481"/>
                    </a:lnTo>
                    <a:lnTo>
                      <a:pt x="127026" y="810291"/>
                    </a:lnTo>
                    <a:lnTo>
                      <a:pt x="127127" y="814063"/>
                    </a:lnTo>
                    <a:lnTo>
                      <a:pt x="127292" y="817784"/>
                    </a:lnTo>
                    <a:lnTo>
                      <a:pt x="127521" y="821454"/>
                    </a:lnTo>
                    <a:lnTo>
                      <a:pt x="127813" y="825073"/>
                    </a:lnTo>
                    <a:lnTo>
                      <a:pt x="128169" y="828642"/>
                    </a:lnTo>
                    <a:lnTo>
                      <a:pt x="128575" y="832160"/>
                    </a:lnTo>
                    <a:lnTo>
                      <a:pt x="129058" y="835627"/>
                    </a:lnTo>
                    <a:lnTo>
                      <a:pt x="129591" y="839043"/>
                    </a:lnTo>
                    <a:lnTo>
                      <a:pt x="130201" y="842422"/>
                    </a:lnTo>
                    <a:lnTo>
                      <a:pt x="130861" y="845736"/>
                    </a:lnTo>
                    <a:lnTo>
                      <a:pt x="131585" y="849000"/>
                    </a:lnTo>
                    <a:lnTo>
                      <a:pt x="132372" y="852226"/>
                    </a:lnTo>
                    <a:lnTo>
                      <a:pt x="133223" y="855401"/>
                    </a:lnTo>
                    <a:lnTo>
                      <a:pt x="134138" y="858538"/>
                    </a:lnTo>
                    <a:lnTo>
                      <a:pt x="135103" y="861611"/>
                    </a:lnTo>
                    <a:lnTo>
                      <a:pt x="136144" y="864659"/>
                    </a:lnTo>
                    <a:lnTo>
                      <a:pt x="137236" y="867657"/>
                    </a:lnTo>
                    <a:lnTo>
                      <a:pt x="138392" y="870616"/>
                    </a:lnTo>
                    <a:lnTo>
                      <a:pt x="139624" y="873537"/>
                    </a:lnTo>
                    <a:lnTo>
                      <a:pt x="140919" y="876420"/>
                    </a:lnTo>
                    <a:lnTo>
                      <a:pt x="142291" y="879277"/>
                    </a:lnTo>
                    <a:lnTo>
                      <a:pt x="143713" y="882071"/>
                    </a:lnTo>
                    <a:lnTo>
                      <a:pt x="147193" y="888294"/>
                    </a:lnTo>
                    <a:lnTo>
                      <a:pt x="154691" y="907182"/>
                    </a:lnTo>
                    <a:lnTo>
                      <a:pt x="155877" y="926770"/>
                    </a:lnTo>
                    <a:lnTo>
                      <a:pt x="151114" y="945619"/>
                    </a:lnTo>
                    <a:lnTo>
                      <a:pt x="140766" y="962292"/>
                    </a:lnTo>
                    <a:lnTo>
                      <a:pt x="125197" y="975352"/>
                    </a:lnTo>
                    <a:lnTo>
                      <a:pt x="106309" y="982850"/>
                    </a:lnTo>
                    <a:lnTo>
                      <a:pt x="86721" y="984036"/>
                    </a:lnTo>
                    <a:lnTo>
                      <a:pt x="67872" y="979274"/>
                    </a:lnTo>
                    <a:lnTo>
                      <a:pt x="51199" y="968926"/>
                    </a:lnTo>
                    <a:lnTo>
                      <a:pt x="38138" y="953356"/>
                    </a:lnTo>
                    <a:lnTo>
                      <a:pt x="32309" y="943069"/>
                    </a:lnTo>
                    <a:lnTo>
                      <a:pt x="29413" y="937481"/>
                    </a:lnTo>
                    <a:lnTo>
                      <a:pt x="26670" y="931880"/>
                    </a:lnTo>
                    <a:lnTo>
                      <a:pt x="24067" y="926216"/>
                    </a:lnTo>
                    <a:lnTo>
                      <a:pt x="21615" y="920514"/>
                    </a:lnTo>
                    <a:lnTo>
                      <a:pt x="19304" y="914773"/>
                    </a:lnTo>
                    <a:lnTo>
                      <a:pt x="17132" y="908995"/>
                    </a:lnTo>
                    <a:lnTo>
                      <a:pt x="15100" y="903191"/>
                    </a:lnTo>
                    <a:lnTo>
                      <a:pt x="13208" y="897336"/>
                    </a:lnTo>
                    <a:lnTo>
                      <a:pt x="11456" y="891494"/>
                    </a:lnTo>
                    <a:lnTo>
                      <a:pt x="9830" y="885589"/>
                    </a:lnTo>
                    <a:lnTo>
                      <a:pt x="8344" y="879696"/>
                    </a:lnTo>
                    <a:lnTo>
                      <a:pt x="6985" y="873765"/>
                    </a:lnTo>
                    <a:lnTo>
                      <a:pt x="5766" y="867822"/>
                    </a:lnTo>
                    <a:lnTo>
                      <a:pt x="4661" y="861865"/>
                    </a:lnTo>
                    <a:lnTo>
                      <a:pt x="3683" y="855909"/>
                    </a:lnTo>
                    <a:lnTo>
                      <a:pt x="2832" y="849927"/>
                    </a:lnTo>
                    <a:lnTo>
                      <a:pt x="2083" y="843946"/>
                    </a:lnTo>
                    <a:lnTo>
                      <a:pt x="1461" y="837977"/>
                    </a:lnTo>
                    <a:lnTo>
                      <a:pt x="953" y="831982"/>
                    </a:lnTo>
                    <a:lnTo>
                      <a:pt x="559" y="825988"/>
                    </a:lnTo>
                    <a:lnTo>
                      <a:pt x="267" y="819993"/>
                    </a:lnTo>
                    <a:lnTo>
                      <a:pt x="89" y="813999"/>
                    </a:lnTo>
                    <a:lnTo>
                      <a:pt x="0" y="808017"/>
                    </a:lnTo>
                    <a:lnTo>
                      <a:pt x="26" y="802010"/>
                    </a:lnTo>
                    <a:lnTo>
                      <a:pt x="140" y="796029"/>
                    </a:lnTo>
                    <a:lnTo>
                      <a:pt x="356" y="790047"/>
                    </a:lnTo>
                    <a:lnTo>
                      <a:pt x="661" y="784065"/>
                    </a:lnTo>
                    <a:lnTo>
                      <a:pt x="1054" y="778096"/>
                    </a:lnTo>
                    <a:lnTo>
                      <a:pt x="1550" y="772127"/>
                    </a:lnTo>
                    <a:lnTo>
                      <a:pt x="2121" y="766158"/>
                    </a:lnTo>
                    <a:lnTo>
                      <a:pt x="2781" y="760202"/>
                    </a:lnTo>
                    <a:lnTo>
                      <a:pt x="3518" y="754258"/>
                    </a:lnTo>
                    <a:lnTo>
                      <a:pt x="4344" y="748302"/>
                    </a:lnTo>
                    <a:lnTo>
                      <a:pt x="5245" y="742371"/>
                    </a:lnTo>
                    <a:lnTo>
                      <a:pt x="6223" y="736440"/>
                    </a:lnTo>
                    <a:lnTo>
                      <a:pt x="7290" y="730522"/>
                    </a:lnTo>
                    <a:lnTo>
                      <a:pt x="8408" y="724616"/>
                    </a:lnTo>
                    <a:lnTo>
                      <a:pt x="9614" y="718711"/>
                    </a:lnTo>
                    <a:lnTo>
                      <a:pt x="10884" y="712818"/>
                    </a:lnTo>
                    <a:lnTo>
                      <a:pt x="12218" y="706938"/>
                    </a:lnTo>
                    <a:lnTo>
                      <a:pt x="13615" y="701071"/>
                    </a:lnTo>
                    <a:lnTo>
                      <a:pt x="15088" y="695203"/>
                    </a:lnTo>
                    <a:lnTo>
                      <a:pt x="16625" y="689361"/>
                    </a:lnTo>
                    <a:lnTo>
                      <a:pt x="18212" y="683519"/>
                    </a:lnTo>
                    <a:lnTo>
                      <a:pt x="19863" y="677690"/>
                    </a:lnTo>
                    <a:lnTo>
                      <a:pt x="21577" y="671873"/>
                    </a:lnTo>
                    <a:lnTo>
                      <a:pt x="23343" y="666069"/>
                    </a:lnTo>
                    <a:lnTo>
                      <a:pt x="25171" y="660266"/>
                    </a:lnTo>
                    <a:lnTo>
                      <a:pt x="27051" y="654500"/>
                    </a:lnTo>
                    <a:lnTo>
                      <a:pt x="28982" y="648734"/>
                    </a:lnTo>
                    <a:lnTo>
                      <a:pt x="30963" y="642981"/>
                    </a:lnTo>
                    <a:lnTo>
                      <a:pt x="32995" y="637240"/>
                    </a:lnTo>
                    <a:lnTo>
                      <a:pt x="35077" y="631513"/>
                    </a:lnTo>
                    <a:lnTo>
                      <a:pt x="37211" y="625810"/>
                    </a:lnTo>
                    <a:lnTo>
                      <a:pt x="39383" y="620108"/>
                    </a:lnTo>
                    <a:lnTo>
                      <a:pt x="41605" y="614431"/>
                    </a:lnTo>
                    <a:lnTo>
                      <a:pt x="43866" y="608767"/>
                    </a:lnTo>
                    <a:lnTo>
                      <a:pt x="46165" y="603128"/>
                    </a:lnTo>
                    <a:lnTo>
                      <a:pt x="48514" y="597502"/>
                    </a:lnTo>
                    <a:lnTo>
                      <a:pt x="50902" y="591889"/>
                    </a:lnTo>
                    <a:lnTo>
                      <a:pt x="53327" y="586301"/>
                    </a:lnTo>
                    <a:lnTo>
                      <a:pt x="55791" y="580725"/>
                    </a:lnTo>
                    <a:lnTo>
                      <a:pt x="58281" y="575163"/>
                    </a:lnTo>
                    <a:lnTo>
                      <a:pt x="60808" y="569638"/>
                    </a:lnTo>
                    <a:lnTo>
                      <a:pt x="63386" y="564114"/>
                    </a:lnTo>
                    <a:lnTo>
                      <a:pt x="65977" y="558627"/>
                    </a:lnTo>
                    <a:lnTo>
                      <a:pt x="68606" y="553154"/>
                    </a:lnTo>
                    <a:lnTo>
                      <a:pt x="71260" y="547705"/>
                    </a:lnTo>
                    <a:lnTo>
                      <a:pt x="73952" y="542282"/>
                    </a:lnTo>
                    <a:lnTo>
                      <a:pt x="76657" y="536872"/>
                    </a:lnTo>
                    <a:lnTo>
                      <a:pt x="79401" y="531488"/>
                    </a:lnTo>
                    <a:lnTo>
                      <a:pt x="82169" y="526128"/>
                    </a:lnTo>
                    <a:lnTo>
                      <a:pt x="84963" y="520794"/>
                    </a:lnTo>
                    <a:lnTo>
                      <a:pt x="87770" y="515498"/>
                    </a:lnTo>
                    <a:lnTo>
                      <a:pt x="90602" y="510215"/>
                    </a:lnTo>
                    <a:lnTo>
                      <a:pt x="93460" y="504957"/>
                    </a:lnTo>
                    <a:lnTo>
                      <a:pt x="96330" y="499738"/>
                    </a:lnTo>
                    <a:lnTo>
                      <a:pt x="99225" y="494543"/>
                    </a:lnTo>
                    <a:lnTo>
                      <a:pt x="102134" y="489362"/>
                    </a:lnTo>
                    <a:lnTo>
                      <a:pt x="105055" y="484231"/>
                    </a:lnTo>
                    <a:lnTo>
                      <a:pt x="107988" y="479113"/>
                    </a:lnTo>
                    <a:lnTo>
                      <a:pt x="110947" y="474033"/>
                    </a:lnTo>
                    <a:lnTo>
                      <a:pt x="113906" y="468991"/>
                    </a:lnTo>
                    <a:lnTo>
                      <a:pt x="116878" y="463974"/>
                    </a:lnTo>
                    <a:lnTo>
                      <a:pt x="119875" y="458996"/>
                    </a:lnTo>
                    <a:lnTo>
                      <a:pt x="122873" y="454043"/>
                    </a:lnTo>
                    <a:lnTo>
                      <a:pt x="125870" y="449128"/>
                    </a:lnTo>
                    <a:lnTo>
                      <a:pt x="128880" y="444238"/>
                    </a:lnTo>
                    <a:lnTo>
                      <a:pt x="131890" y="439400"/>
                    </a:lnTo>
                    <a:lnTo>
                      <a:pt x="134912" y="434586"/>
                    </a:lnTo>
                    <a:lnTo>
                      <a:pt x="137935" y="429811"/>
                    </a:lnTo>
                    <a:lnTo>
                      <a:pt x="140957" y="425074"/>
                    </a:lnTo>
                    <a:lnTo>
                      <a:pt x="143980" y="420388"/>
                    </a:lnTo>
                    <a:lnTo>
                      <a:pt x="147003" y="415727"/>
                    </a:lnTo>
                    <a:lnTo>
                      <a:pt x="150038" y="411104"/>
                    </a:lnTo>
                    <a:lnTo>
                      <a:pt x="153048" y="406532"/>
                    </a:lnTo>
                    <a:lnTo>
                      <a:pt x="156070" y="401986"/>
                    </a:lnTo>
                    <a:lnTo>
                      <a:pt x="159144" y="397401"/>
                    </a:lnTo>
                    <a:lnTo>
                      <a:pt x="165545" y="388079"/>
                    </a:lnTo>
                    <a:lnTo>
                      <a:pt x="168910" y="383329"/>
                    </a:lnTo>
                    <a:lnTo>
                      <a:pt x="172326" y="378605"/>
                    </a:lnTo>
                    <a:lnTo>
                      <a:pt x="175781" y="373919"/>
                    </a:lnTo>
                    <a:lnTo>
                      <a:pt x="179299" y="369245"/>
                    </a:lnTo>
                    <a:lnTo>
                      <a:pt x="182855" y="364610"/>
                    </a:lnTo>
                    <a:lnTo>
                      <a:pt x="186462" y="359999"/>
                    </a:lnTo>
                    <a:lnTo>
                      <a:pt x="190106" y="355415"/>
                    </a:lnTo>
                    <a:lnTo>
                      <a:pt x="193789" y="350855"/>
                    </a:lnTo>
                    <a:lnTo>
                      <a:pt x="197523" y="346321"/>
                    </a:lnTo>
                    <a:lnTo>
                      <a:pt x="201308" y="341813"/>
                    </a:lnTo>
                    <a:lnTo>
                      <a:pt x="205118" y="337343"/>
                    </a:lnTo>
                    <a:lnTo>
                      <a:pt x="208979" y="332885"/>
                    </a:lnTo>
                    <a:lnTo>
                      <a:pt x="212877" y="328453"/>
                    </a:lnTo>
                    <a:lnTo>
                      <a:pt x="216827" y="324046"/>
                    </a:lnTo>
                    <a:lnTo>
                      <a:pt x="220803" y="319677"/>
                    </a:lnTo>
                    <a:lnTo>
                      <a:pt x="224815" y="315308"/>
                    </a:lnTo>
                    <a:lnTo>
                      <a:pt x="228880" y="310977"/>
                    </a:lnTo>
                    <a:lnTo>
                      <a:pt x="232969" y="306672"/>
                    </a:lnTo>
                    <a:lnTo>
                      <a:pt x="237109" y="302380"/>
                    </a:lnTo>
                    <a:lnTo>
                      <a:pt x="241275" y="298112"/>
                    </a:lnTo>
                    <a:lnTo>
                      <a:pt x="245479" y="293871"/>
                    </a:lnTo>
                    <a:lnTo>
                      <a:pt x="249720" y="289654"/>
                    </a:lnTo>
                    <a:lnTo>
                      <a:pt x="253987" y="285450"/>
                    </a:lnTo>
                    <a:lnTo>
                      <a:pt x="258306" y="281272"/>
                    </a:lnTo>
                    <a:lnTo>
                      <a:pt x="262649" y="277119"/>
                    </a:lnTo>
                    <a:lnTo>
                      <a:pt x="267030" y="272966"/>
                    </a:lnTo>
                    <a:lnTo>
                      <a:pt x="271425" y="268852"/>
                    </a:lnTo>
                    <a:lnTo>
                      <a:pt x="275870" y="264762"/>
                    </a:lnTo>
                    <a:lnTo>
                      <a:pt x="280340" y="260673"/>
                    </a:lnTo>
                    <a:lnTo>
                      <a:pt x="284849" y="256621"/>
                    </a:lnTo>
                    <a:lnTo>
                      <a:pt x="289382" y="252570"/>
                    </a:lnTo>
                    <a:lnTo>
                      <a:pt x="293942" y="248557"/>
                    </a:lnTo>
                    <a:lnTo>
                      <a:pt x="298526" y="244544"/>
                    </a:lnTo>
                    <a:lnTo>
                      <a:pt x="303149" y="240556"/>
                    </a:lnTo>
                    <a:lnTo>
                      <a:pt x="307797" y="236581"/>
                    </a:lnTo>
                    <a:lnTo>
                      <a:pt x="312471" y="232631"/>
                    </a:lnTo>
                    <a:lnTo>
                      <a:pt x="317183" y="228694"/>
                    </a:lnTo>
                    <a:lnTo>
                      <a:pt x="321907" y="224782"/>
                    </a:lnTo>
                    <a:lnTo>
                      <a:pt x="326670" y="220871"/>
                    </a:lnTo>
                    <a:lnTo>
                      <a:pt x="331445" y="216985"/>
                    </a:lnTo>
                    <a:lnTo>
                      <a:pt x="336258" y="213111"/>
                    </a:lnTo>
                    <a:lnTo>
                      <a:pt x="341084" y="209250"/>
                    </a:lnTo>
                    <a:lnTo>
                      <a:pt x="345948" y="205415"/>
                    </a:lnTo>
                    <a:lnTo>
                      <a:pt x="350825" y="201580"/>
                    </a:lnTo>
                    <a:lnTo>
                      <a:pt x="355727" y="197770"/>
                    </a:lnTo>
                    <a:lnTo>
                      <a:pt x="360655" y="193960"/>
                    </a:lnTo>
                    <a:lnTo>
                      <a:pt x="365595" y="190175"/>
                    </a:lnTo>
                    <a:lnTo>
                      <a:pt x="370574" y="186403"/>
                    </a:lnTo>
                    <a:lnTo>
                      <a:pt x="375565" y="182644"/>
                    </a:lnTo>
                    <a:lnTo>
                      <a:pt x="380581" y="178897"/>
                    </a:lnTo>
                    <a:lnTo>
                      <a:pt x="385610" y="175164"/>
                    </a:lnTo>
                    <a:lnTo>
                      <a:pt x="390652" y="171443"/>
                    </a:lnTo>
                    <a:lnTo>
                      <a:pt x="395732" y="167734"/>
                    </a:lnTo>
                    <a:lnTo>
                      <a:pt x="400812" y="164038"/>
                    </a:lnTo>
                    <a:lnTo>
                      <a:pt x="405930" y="160355"/>
                    </a:lnTo>
                    <a:lnTo>
                      <a:pt x="411048" y="156672"/>
                    </a:lnTo>
                    <a:lnTo>
                      <a:pt x="416192" y="153015"/>
                    </a:lnTo>
                    <a:lnTo>
                      <a:pt x="421348" y="149357"/>
                    </a:lnTo>
                    <a:lnTo>
                      <a:pt x="426530" y="145712"/>
                    </a:lnTo>
                    <a:lnTo>
                      <a:pt x="431724" y="142093"/>
                    </a:lnTo>
                    <a:lnTo>
                      <a:pt x="436931" y="138461"/>
                    </a:lnTo>
                    <a:lnTo>
                      <a:pt x="442151" y="134854"/>
                    </a:lnTo>
                    <a:lnTo>
                      <a:pt x="447383" y="131247"/>
                    </a:lnTo>
                    <a:lnTo>
                      <a:pt x="452641" y="127666"/>
                    </a:lnTo>
                    <a:lnTo>
                      <a:pt x="457899" y="124071"/>
                    </a:lnTo>
                    <a:lnTo>
                      <a:pt x="463182" y="120503"/>
                    </a:lnTo>
                    <a:lnTo>
                      <a:pt x="468465" y="116934"/>
                    </a:lnTo>
                    <a:lnTo>
                      <a:pt x="473761" y="113378"/>
                    </a:lnTo>
                    <a:lnTo>
                      <a:pt x="479082" y="109822"/>
                    </a:lnTo>
                    <a:lnTo>
                      <a:pt x="484403" y="106279"/>
                    </a:lnTo>
                    <a:lnTo>
                      <a:pt x="489738" y="102748"/>
                    </a:lnTo>
                    <a:lnTo>
                      <a:pt x="495084" y="99230"/>
                    </a:lnTo>
                    <a:lnTo>
                      <a:pt x="500431" y="95712"/>
                    </a:lnTo>
                    <a:lnTo>
                      <a:pt x="505791" y="92194"/>
                    </a:lnTo>
                    <a:lnTo>
                      <a:pt x="511162" y="88689"/>
                    </a:lnTo>
                    <a:lnTo>
                      <a:pt x="516534" y="85197"/>
                    </a:lnTo>
                    <a:lnTo>
                      <a:pt x="521932" y="81704"/>
                    </a:lnTo>
                    <a:lnTo>
                      <a:pt x="527317" y="78224"/>
                    </a:lnTo>
                    <a:lnTo>
                      <a:pt x="532727" y="74732"/>
                    </a:lnTo>
                    <a:lnTo>
                      <a:pt x="538125" y="71265"/>
                    </a:lnTo>
                    <a:lnTo>
                      <a:pt x="543535" y="67798"/>
                    </a:lnTo>
                    <a:lnTo>
                      <a:pt x="548958" y="64331"/>
                    </a:lnTo>
                    <a:lnTo>
                      <a:pt x="554368" y="60876"/>
                    </a:lnTo>
                    <a:lnTo>
                      <a:pt x="559791" y="57435"/>
                    </a:lnTo>
                    <a:lnTo>
                      <a:pt x="565226" y="53980"/>
                    </a:lnTo>
                    <a:lnTo>
                      <a:pt x="570649" y="50538"/>
                    </a:lnTo>
                    <a:lnTo>
                      <a:pt x="576085" y="47097"/>
                    </a:lnTo>
                    <a:lnTo>
                      <a:pt x="581520" y="43668"/>
                    </a:lnTo>
                    <a:lnTo>
                      <a:pt x="586956" y="40239"/>
                    </a:lnTo>
                    <a:lnTo>
                      <a:pt x="592392" y="36810"/>
                    </a:lnTo>
                    <a:lnTo>
                      <a:pt x="597840" y="33394"/>
                    </a:lnTo>
                    <a:lnTo>
                      <a:pt x="603276" y="29977"/>
                    </a:lnTo>
                    <a:lnTo>
                      <a:pt x="608711" y="26561"/>
                    </a:lnTo>
                    <a:lnTo>
                      <a:pt x="614147" y="23145"/>
                    </a:lnTo>
                    <a:lnTo>
                      <a:pt x="619582" y="19728"/>
                    </a:lnTo>
                    <a:lnTo>
                      <a:pt x="625018" y="16337"/>
                    </a:lnTo>
                    <a:lnTo>
                      <a:pt x="630453" y="12921"/>
                    </a:lnTo>
                    <a:lnTo>
                      <a:pt x="635876" y="9530"/>
                    </a:lnTo>
                    <a:close/>
                  </a:path>
                </a:pathLst>
              </a:custGeom>
              <a:solidFill>
                <a:schemeClr val="accent1"/>
              </a:solidFill>
              <a:ln w="127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9" name="TextBox 72">
              <a:extLst>
                <a:ext uri="{FF2B5EF4-FFF2-40B4-BE49-F238E27FC236}">
                  <a16:creationId xmlns:a16="http://schemas.microsoft.com/office/drawing/2014/main" id="{CDEA0D92-639B-D83B-92A4-AE1C2E382067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888903" y="872829"/>
              <a:ext cx="543799" cy="131728"/>
            </a:xfrm>
            <a:custGeom>
              <a:avLst/>
              <a:gdLst/>
              <a:ahLst/>
              <a:cxnLst/>
              <a:rect l="l" t="t" r="r" b="b"/>
              <a:pathLst>
                <a:path w="4545787" h="1119226">
                  <a:moveTo>
                    <a:pt x="41453" y="1004621"/>
                  </a:moveTo>
                  <a:lnTo>
                    <a:pt x="201168" y="1004621"/>
                  </a:lnTo>
                  <a:cubicBezTo>
                    <a:pt x="213360" y="1004621"/>
                    <a:pt x="223520" y="1008685"/>
                    <a:pt x="231648" y="1016813"/>
                  </a:cubicBezTo>
                  <a:cubicBezTo>
                    <a:pt x="239776" y="1024941"/>
                    <a:pt x="243840" y="1034695"/>
                    <a:pt x="243840" y="1046074"/>
                  </a:cubicBezTo>
                  <a:lnTo>
                    <a:pt x="243840" y="1076554"/>
                  </a:lnTo>
                  <a:cubicBezTo>
                    <a:pt x="243840" y="1087933"/>
                    <a:pt x="239776" y="1097890"/>
                    <a:pt x="231648" y="1106424"/>
                  </a:cubicBezTo>
                  <a:cubicBezTo>
                    <a:pt x="223520" y="1114959"/>
                    <a:pt x="213360" y="1119226"/>
                    <a:pt x="201168" y="1119226"/>
                  </a:cubicBezTo>
                  <a:lnTo>
                    <a:pt x="41453" y="1119226"/>
                  </a:lnTo>
                  <a:cubicBezTo>
                    <a:pt x="30074" y="1119226"/>
                    <a:pt x="20320" y="1114959"/>
                    <a:pt x="12192" y="1106424"/>
                  </a:cubicBezTo>
                  <a:cubicBezTo>
                    <a:pt x="4064" y="1097890"/>
                    <a:pt x="0" y="1087933"/>
                    <a:pt x="0" y="1076554"/>
                  </a:cubicBezTo>
                  <a:lnTo>
                    <a:pt x="0" y="1046074"/>
                  </a:lnTo>
                  <a:cubicBezTo>
                    <a:pt x="0" y="1034695"/>
                    <a:pt x="4064" y="1024941"/>
                    <a:pt x="12192" y="1016813"/>
                  </a:cubicBezTo>
                  <a:cubicBezTo>
                    <a:pt x="20320" y="1008685"/>
                    <a:pt x="30074" y="1004621"/>
                    <a:pt x="41453" y="1004621"/>
                  </a:cubicBezTo>
                  <a:close/>
                  <a:moveTo>
                    <a:pt x="1404061" y="813207"/>
                  </a:moveTo>
                  <a:cubicBezTo>
                    <a:pt x="1392682" y="813207"/>
                    <a:pt x="1382928" y="815239"/>
                    <a:pt x="1374800" y="819303"/>
                  </a:cubicBezTo>
                  <a:cubicBezTo>
                    <a:pt x="1366672" y="823367"/>
                    <a:pt x="1362609" y="828244"/>
                    <a:pt x="1362609" y="833933"/>
                  </a:cubicBezTo>
                  <a:cubicBezTo>
                    <a:pt x="1362609" y="839623"/>
                    <a:pt x="1366063" y="846532"/>
                    <a:pt x="1372972" y="854660"/>
                  </a:cubicBezTo>
                  <a:cubicBezTo>
                    <a:pt x="1379881" y="862788"/>
                    <a:pt x="1388212" y="870103"/>
                    <a:pt x="1397965" y="876605"/>
                  </a:cubicBezTo>
                  <a:lnTo>
                    <a:pt x="1438199" y="899770"/>
                  </a:lnTo>
                  <a:cubicBezTo>
                    <a:pt x="1447952" y="906272"/>
                    <a:pt x="1459941" y="909524"/>
                    <a:pt x="1474165" y="909524"/>
                  </a:cubicBezTo>
                  <a:cubicBezTo>
                    <a:pt x="1488389" y="909524"/>
                    <a:pt x="1501191" y="906272"/>
                    <a:pt x="1512570" y="899770"/>
                  </a:cubicBezTo>
                  <a:lnTo>
                    <a:pt x="1549146" y="877824"/>
                  </a:lnTo>
                  <a:cubicBezTo>
                    <a:pt x="1558900" y="871322"/>
                    <a:pt x="1567637" y="863804"/>
                    <a:pt x="1575359" y="855269"/>
                  </a:cubicBezTo>
                  <a:cubicBezTo>
                    <a:pt x="1583080" y="846735"/>
                    <a:pt x="1586941" y="839623"/>
                    <a:pt x="1586941" y="833933"/>
                  </a:cubicBezTo>
                  <a:cubicBezTo>
                    <a:pt x="1586941" y="828244"/>
                    <a:pt x="1582471" y="823367"/>
                    <a:pt x="1573530" y="819303"/>
                  </a:cubicBezTo>
                  <a:cubicBezTo>
                    <a:pt x="1564589" y="815239"/>
                    <a:pt x="1554429" y="813207"/>
                    <a:pt x="1543050" y="813207"/>
                  </a:cubicBezTo>
                  <a:close/>
                  <a:moveTo>
                    <a:pt x="1304087" y="659588"/>
                  </a:moveTo>
                  <a:lnTo>
                    <a:pt x="1318717" y="659588"/>
                  </a:lnTo>
                  <a:cubicBezTo>
                    <a:pt x="1330097" y="659588"/>
                    <a:pt x="1340256" y="661620"/>
                    <a:pt x="1349197" y="665684"/>
                  </a:cubicBezTo>
                  <a:cubicBezTo>
                    <a:pt x="1358138" y="669748"/>
                    <a:pt x="1362609" y="674218"/>
                    <a:pt x="1362609" y="679095"/>
                  </a:cubicBezTo>
                  <a:cubicBezTo>
                    <a:pt x="1362609" y="685597"/>
                    <a:pt x="1366672" y="690677"/>
                    <a:pt x="1374800" y="694335"/>
                  </a:cubicBezTo>
                  <a:cubicBezTo>
                    <a:pt x="1382928" y="697992"/>
                    <a:pt x="1392682" y="699821"/>
                    <a:pt x="1404061" y="699821"/>
                  </a:cubicBezTo>
                  <a:lnTo>
                    <a:pt x="1543050" y="699821"/>
                  </a:lnTo>
                  <a:cubicBezTo>
                    <a:pt x="1554429" y="699821"/>
                    <a:pt x="1564589" y="697992"/>
                    <a:pt x="1573530" y="694335"/>
                  </a:cubicBezTo>
                  <a:cubicBezTo>
                    <a:pt x="1582471" y="690677"/>
                    <a:pt x="1586941" y="685597"/>
                    <a:pt x="1586941" y="679095"/>
                  </a:cubicBezTo>
                  <a:cubicBezTo>
                    <a:pt x="1586941" y="674218"/>
                    <a:pt x="1591005" y="669748"/>
                    <a:pt x="1599133" y="665684"/>
                  </a:cubicBezTo>
                  <a:cubicBezTo>
                    <a:pt x="1607261" y="661620"/>
                    <a:pt x="1617015" y="659588"/>
                    <a:pt x="1628394" y="659588"/>
                  </a:cubicBezTo>
                  <a:lnTo>
                    <a:pt x="1644244" y="659588"/>
                  </a:lnTo>
                  <a:cubicBezTo>
                    <a:pt x="1655623" y="659588"/>
                    <a:pt x="1665783" y="661620"/>
                    <a:pt x="1674724" y="665684"/>
                  </a:cubicBezTo>
                  <a:cubicBezTo>
                    <a:pt x="1683665" y="669748"/>
                    <a:pt x="1688135" y="674218"/>
                    <a:pt x="1688135" y="679095"/>
                  </a:cubicBezTo>
                  <a:cubicBezTo>
                    <a:pt x="1688135" y="692912"/>
                    <a:pt x="1697888" y="699821"/>
                    <a:pt x="1717396" y="699821"/>
                  </a:cubicBezTo>
                  <a:cubicBezTo>
                    <a:pt x="1725524" y="699821"/>
                    <a:pt x="1732229" y="704088"/>
                    <a:pt x="1737513" y="712623"/>
                  </a:cubicBezTo>
                  <a:cubicBezTo>
                    <a:pt x="1742796" y="721157"/>
                    <a:pt x="1745437" y="731520"/>
                    <a:pt x="1745437" y="743712"/>
                  </a:cubicBezTo>
                  <a:lnTo>
                    <a:pt x="1745437" y="769316"/>
                  </a:lnTo>
                  <a:cubicBezTo>
                    <a:pt x="1745437" y="781508"/>
                    <a:pt x="1742796" y="791871"/>
                    <a:pt x="1737513" y="800405"/>
                  </a:cubicBezTo>
                  <a:cubicBezTo>
                    <a:pt x="1732229" y="808940"/>
                    <a:pt x="1725524" y="813207"/>
                    <a:pt x="1717396" y="813207"/>
                  </a:cubicBezTo>
                  <a:cubicBezTo>
                    <a:pt x="1708455" y="813207"/>
                    <a:pt x="1701343" y="817499"/>
                    <a:pt x="1696060" y="826085"/>
                  </a:cubicBezTo>
                  <a:cubicBezTo>
                    <a:pt x="1690777" y="834670"/>
                    <a:pt x="1688135" y="845096"/>
                    <a:pt x="1688135" y="857365"/>
                  </a:cubicBezTo>
                  <a:lnTo>
                    <a:pt x="1688135" y="864718"/>
                  </a:lnTo>
                  <a:cubicBezTo>
                    <a:pt x="1688135" y="876161"/>
                    <a:pt x="1684477" y="888426"/>
                    <a:pt x="1677162" y="901513"/>
                  </a:cubicBezTo>
                  <a:cubicBezTo>
                    <a:pt x="1669847" y="914600"/>
                    <a:pt x="1660906" y="924414"/>
                    <a:pt x="1650340" y="930955"/>
                  </a:cubicBezTo>
                  <a:lnTo>
                    <a:pt x="1608887" y="957930"/>
                  </a:lnTo>
                  <a:cubicBezTo>
                    <a:pt x="1598321" y="963657"/>
                    <a:pt x="1593037" y="970814"/>
                    <a:pt x="1593037" y="979399"/>
                  </a:cubicBezTo>
                  <a:cubicBezTo>
                    <a:pt x="1593037" y="987984"/>
                    <a:pt x="1597508" y="994728"/>
                    <a:pt x="1606449" y="999630"/>
                  </a:cubicBezTo>
                  <a:cubicBezTo>
                    <a:pt x="1615389" y="1005358"/>
                    <a:pt x="1627175" y="1009857"/>
                    <a:pt x="1641805" y="1013127"/>
                  </a:cubicBezTo>
                  <a:cubicBezTo>
                    <a:pt x="1656436" y="1016397"/>
                    <a:pt x="1669440" y="1018032"/>
                    <a:pt x="1680820" y="1018032"/>
                  </a:cubicBezTo>
                  <a:lnTo>
                    <a:pt x="1701546" y="1018032"/>
                  </a:lnTo>
                  <a:cubicBezTo>
                    <a:pt x="1713738" y="1018032"/>
                    <a:pt x="1724101" y="1022049"/>
                    <a:pt x="1732636" y="1030081"/>
                  </a:cubicBezTo>
                  <a:cubicBezTo>
                    <a:pt x="1741170" y="1038114"/>
                    <a:pt x="1745437" y="1047750"/>
                    <a:pt x="1745437" y="1058990"/>
                  </a:cubicBezTo>
                  <a:lnTo>
                    <a:pt x="1745437" y="1077068"/>
                  </a:lnTo>
                  <a:cubicBezTo>
                    <a:pt x="1745437" y="1088308"/>
                    <a:pt x="1741170" y="1098144"/>
                    <a:pt x="1732636" y="1106577"/>
                  </a:cubicBezTo>
                  <a:cubicBezTo>
                    <a:pt x="1724101" y="1115010"/>
                    <a:pt x="1713738" y="1119226"/>
                    <a:pt x="1701546" y="1119226"/>
                  </a:cubicBezTo>
                  <a:lnTo>
                    <a:pt x="1649120" y="1119226"/>
                  </a:lnTo>
                  <a:cubicBezTo>
                    <a:pt x="1636929" y="1119226"/>
                    <a:pt x="1622908" y="1116991"/>
                    <a:pt x="1607058" y="1112520"/>
                  </a:cubicBezTo>
                  <a:cubicBezTo>
                    <a:pt x="1591209" y="1108050"/>
                    <a:pt x="1578407" y="1102564"/>
                    <a:pt x="1568653" y="1096061"/>
                  </a:cubicBezTo>
                  <a:lnTo>
                    <a:pt x="1513789" y="1063143"/>
                  </a:lnTo>
                  <a:cubicBezTo>
                    <a:pt x="1504036" y="1056640"/>
                    <a:pt x="1492250" y="1053389"/>
                    <a:pt x="1478433" y="1053389"/>
                  </a:cubicBezTo>
                  <a:cubicBezTo>
                    <a:pt x="1464615" y="1053389"/>
                    <a:pt x="1452423" y="1056640"/>
                    <a:pt x="1441857" y="1063143"/>
                  </a:cubicBezTo>
                  <a:lnTo>
                    <a:pt x="1389431" y="1094842"/>
                  </a:lnTo>
                  <a:cubicBezTo>
                    <a:pt x="1380490" y="1101344"/>
                    <a:pt x="1368095" y="1107034"/>
                    <a:pt x="1352245" y="1111911"/>
                  </a:cubicBezTo>
                  <a:cubicBezTo>
                    <a:pt x="1336396" y="1116788"/>
                    <a:pt x="1322781" y="1119226"/>
                    <a:pt x="1311402" y="1119226"/>
                  </a:cubicBezTo>
                  <a:lnTo>
                    <a:pt x="1246785" y="1119226"/>
                  </a:lnTo>
                  <a:cubicBezTo>
                    <a:pt x="1234593" y="1119226"/>
                    <a:pt x="1224229" y="1115010"/>
                    <a:pt x="1215695" y="1106577"/>
                  </a:cubicBezTo>
                  <a:cubicBezTo>
                    <a:pt x="1207160" y="1098144"/>
                    <a:pt x="1202893" y="1088308"/>
                    <a:pt x="1202893" y="1077068"/>
                  </a:cubicBezTo>
                  <a:lnTo>
                    <a:pt x="1202893" y="1058990"/>
                  </a:lnTo>
                  <a:cubicBezTo>
                    <a:pt x="1202893" y="1047750"/>
                    <a:pt x="1207160" y="1038114"/>
                    <a:pt x="1215695" y="1030081"/>
                  </a:cubicBezTo>
                  <a:cubicBezTo>
                    <a:pt x="1224229" y="1022049"/>
                    <a:pt x="1234593" y="1018032"/>
                    <a:pt x="1246785" y="1018032"/>
                  </a:cubicBezTo>
                  <a:lnTo>
                    <a:pt x="1266292" y="1018032"/>
                  </a:lnTo>
                  <a:cubicBezTo>
                    <a:pt x="1278484" y="1018032"/>
                    <a:pt x="1292098" y="1016197"/>
                    <a:pt x="1307135" y="1012527"/>
                  </a:cubicBezTo>
                  <a:cubicBezTo>
                    <a:pt x="1322172" y="1008857"/>
                    <a:pt x="1333754" y="1004577"/>
                    <a:pt x="1341882" y="999687"/>
                  </a:cubicBezTo>
                  <a:cubicBezTo>
                    <a:pt x="1352448" y="993972"/>
                    <a:pt x="1357325" y="987038"/>
                    <a:pt x="1356512" y="978885"/>
                  </a:cubicBezTo>
                  <a:cubicBezTo>
                    <a:pt x="1355700" y="970731"/>
                    <a:pt x="1350416" y="963391"/>
                    <a:pt x="1340663" y="956863"/>
                  </a:cubicBezTo>
                  <a:lnTo>
                    <a:pt x="1296772" y="928726"/>
                  </a:lnTo>
                  <a:cubicBezTo>
                    <a:pt x="1287018" y="922198"/>
                    <a:pt x="1278484" y="912819"/>
                    <a:pt x="1271168" y="900589"/>
                  </a:cubicBezTo>
                  <a:cubicBezTo>
                    <a:pt x="1263853" y="888359"/>
                    <a:pt x="1260196" y="876535"/>
                    <a:pt x="1260196" y="865118"/>
                  </a:cubicBezTo>
                  <a:lnTo>
                    <a:pt x="1260196" y="857765"/>
                  </a:lnTo>
                  <a:cubicBezTo>
                    <a:pt x="1260196" y="845535"/>
                    <a:pt x="1257554" y="835140"/>
                    <a:pt x="1252271" y="826580"/>
                  </a:cubicBezTo>
                  <a:cubicBezTo>
                    <a:pt x="1246988" y="818020"/>
                    <a:pt x="1240282" y="813740"/>
                    <a:pt x="1232154" y="813740"/>
                  </a:cubicBezTo>
                  <a:cubicBezTo>
                    <a:pt x="1224026" y="813740"/>
                    <a:pt x="1217117" y="809457"/>
                    <a:pt x="1211428" y="800891"/>
                  </a:cubicBezTo>
                  <a:cubicBezTo>
                    <a:pt x="1205738" y="792325"/>
                    <a:pt x="1202893" y="781927"/>
                    <a:pt x="1202893" y="769697"/>
                  </a:cubicBezTo>
                  <a:lnTo>
                    <a:pt x="1202893" y="743998"/>
                  </a:lnTo>
                  <a:cubicBezTo>
                    <a:pt x="1202893" y="731768"/>
                    <a:pt x="1205738" y="721370"/>
                    <a:pt x="1211428" y="712804"/>
                  </a:cubicBezTo>
                  <a:cubicBezTo>
                    <a:pt x="1217117" y="704238"/>
                    <a:pt x="1224026" y="699955"/>
                    <a:pt x="1232154" y="699955"/>
                  </a:cubicBezTo>
                  <a:cubicBezTo>
                    <a:pt x="1240282" y="699955"/>
                    <a:pt x="1246988" y="698119"/>
                    <a:pt x="1252271" y="694449"/>
                  </a:cubicBezTo>
                  <a:cubicBezTo>
                    <a:pt x="1257554" y="690779"/>
                    <a:pt x="1260196" y="685680"/>
                    <a:pt x="1260196" y="679152"/>
                  </a:cubicBezTo>
                  <a:cubicBezTo>
                    <a:pt x="1260196" y="674262"/>
                    <a:pt x="1264463" y="669779"/>
                    <a:pt x="1272997" y="665703"/>
                  </a:cubicBezTo>
                  <a:cubicBezTo>
                    <a:pt x="1281532" y="661626"/>
                    <a:pt x="1291895" y="659588"/>
                    <a:pt x="1304087" y="659588"/>
                  </a:cubicBezTo>
                  <a:close/>
                  <a:moveTo>
                    <a:pt x="3196590" y="503530"/>
                  </a:moveTo>
                  <a:lnTo>
                    <a:pt x="3224632" y="503530"/>
                  </a:lnTo>
                  <a:cubicBezTo>
                    <a:pt x="3236011" y="503530"/>
                    <a:pt x="3245968" y="506635"/>
                    <a:pt x="3254502" y="512845"/>
                  </a:cubicBezTo>
                  <a:cubicBezTo>
                    <a:pt x="3263036" y="519056"/>
                    <a:pt x="3267303" y="526720"/>
                    <a:pt x="3267303" y="535839"/>
                  </a:cubicBezTo>
                  <a:cubicBezTo>
                    <a:pt x="3267303" y="544957"/>
                    <a:pt x="3271367" y="552622"/>
                    <a:pt x="3279495" y="558832"/>
                  </a:cubicBezTo>
                  <a:cubicBezTo>
                    <a:pt x="3287624" y="565042"/>
                    <a:pt x="3297377" y="568148"/>
                    <a:pt x="3308756" y="568148"/>
                  </a:cubicBezTo>
                  <a:lnTo>
                    <a:pt x="3572103" y="568148"/>
                  </a:lnTo>
                  <a:cubicBezTo>
                    <a:pt x="3583483" y="568148"/>
                    <a:pt x="3593236" y="572370"/>
                    <a:pt x="3601364" y="580816"/>
                  </a:cubicBezTo>
                  <a:cubicBezTo>
                    <a:pt x="3609492" y="589261"/>
                    <a:pt x="3613556" y="599110"/>
                    <a:pt x="3613556" y="610362"/>
                  </a:cubicBezTo>
                  <a:lnTo>
                    <a:pt x="3613556" y="639318"/>
                  </a:lnTo>
                  <a:cubicBezTo>
                    <a:pt x="3613556" y="651383"/>
                    <a:pt x="3609492" y="661435"/>
                    <a:pt x="3601364" y="669475"/>
                  </a:cubicBezTo>
                  <a:cubicBezTo>
                    <a:pt x="3593236" y="677514"/>
                    <a:pt x="3583483" y="681533"/>
                    <a:pt x="3572103" y="681533"/>
                  </a:cubicBezTo>
                  <a:lnTo>
                    <a:pt x="3044190" y="681533"/>
                  </a:lnTo>
                  <a:cubicBezTo>
                    <a:pt x="3031998" y="681533"/>
                    <a:pt x="3021838" y="685191"/>
                    <a:pt x="3013710" y="692506"/>
                  </a:cubicBezTo>
                  <a:cubicBezTo>
                    <a:pt x="3005582" y="699821"/>
                    <a:pt x="3001518" y="708762"/>
                    <a:pt x="3001518" y="719328"/>
                  </a:cubicBezTo>
                  <a:cubicBezTo>
                    <a:pt x="3001518" y="729082"/>
                    <a:pt x="3005582" y="737616"/>
                    <a:pt x="3013710" y="744932"/>
                  </a:cubicBezTo>
                  <a:cubicBezTo>
                    <a:pt x="3021838" y="752247"/>
                    <a:pt x="3031998" y="755904"/>
                    <a:pt x="3044190" y="755904"/>
                  </a:cubicBezTo>
                  <a:lnTo>
                    <a:pt x="3199028" y="755904"/>
                  </a:lnTo>
                  <a:cubicBezTo>
                    <a:pt x="3210408" y="755904"/>
                    <a:pt x="3222600" y="759156"/>
                    <a:pt x="3235604" y="765658"/>
                  </a:cubicBezTo>
                  <a:cubicBezTo>
                    <a:pt x="3248609" y="772160"/>
                    <a:pt x="3258363" y="779882"/>
                    <a:pt x="3264865" y="788823"/>
                  </a:cubicBezTo>
                  <a:cubicBezTo>
                    <a:pt x="3272181" y="798576"/>
                    <a:pt x="3282340" y="806908"/>
                    <a:pt x="3295345" y="813816"/>
                  </a:cubicBezTo>
                  <a:cubicBezTo>
                    <a:pt x="3308350" y="820725"/>
                    <a:pt x="3320948" y="824180"/>
                    <a:pt x="3333140" y="824180"/>
                  </a:cubicBezTo>
                  <a:lnTo>
                    <a:pt x="3457499" y="824180"/>
                  </a:lnTo>
                  <a:cubicBezTo>
                    <a:pt x="3469691" y="824180"/>
                    <a:pt x="3479851" y="820116"/>
                    <a:pt x="3487979" y="811988"/>
                  </a:cubicBezTo>
                  <a:cubicBezTo>
                    <a:pt x="3496107" y="803860"/>
                    <a:pt x="3500171" y="794106"/>
                    <a:pt x="3500171" y="782727"/>
                  </a:cubicBezTo>
                  <a:cubicBezTo>
                    <a:pt x="3500171" y="771348"/>
                    <a:pt x="3504438" y="761594"/>
                    <a:pt x="3512973" y="753466"/>
                  </a:cubicBezTo>
                  <a:cubicBezTo>
                    <a:pt x="3521507" y="745338"/>
                    <a:pt x="3531870" y="741274"/>
                    <a:pt x="3544062" y="741274"/>
                  </a:cubicBezTo>
                  <a:lnTo>
                    <a:pt x="3572103" y="741274"/>
                  </a:lnTo>
                  <a:cubicBezTo>
                    <a:pt x="3583483" y="741274"/>
                    <a:pt x="3593236" y="745541"/>
                    <a:pt x="3601364" y="754076"/>
                  </a:cubicBezTo>
                  <a:cubicBezTo>
                    <a:pt x="3609492" y="762610"/>
                    <a:pt x="3613556" y="772567"/>
                    <a:pt x="3613556" y="783946"/>
                  </a:cubicBezTo>
                  <a:lnTo>
                    <a:pt x="3613556" y="803453"/>
                  </a:lnTo>
                  <a:cubicBezTo>
                    <a:pt x="3613556" y="815645"/>
                    <a:pt x="3610712" y="828853"/>
                    <a:pt x="3605022" y="843077"/>
                  </a:cubicBezTo>
                  <a:cubicBezTo>
                    <a:pt x="3599332" y="857301"/>
                    <a:pt x="3592424" y="868884"/>
                    <a:pt x="3584295" y="877824"/>
                  </a:cubicBezTo>
                  <a:lnTo>
                    <a:pt x="3553816" y="907085"/>
                  </a:lnTo>
                  <a:cubicBezTo>
                    <a:pt x="3544875" y="916026"/>
                    <a:pt x="3533292" y="923341"/>
                    <a:pt x="3519068" y="929031"/>
                  </a:cubicBezTo>
                  <a:cubicBezTo>
                    <a:pt x="3504844" y="934720"/>
                    <a:pt x="3492043" y="937565"/>
                    <a:pt x="3480664" y="937565"/>
                  </a:cubicBezTo>
                  <a:lnTo>
                    <a:pt x="3413608" y="937565"/>
                  </a:lnTo>
                  <a:cubicBezTo>
                    <a:pt x="3402228" y="937565"/>
                    <a:pt x="3394710" y="941020"/>
                    <a:pt x="3391052" y="947928"/>
                  </a:cubicBezTo>
                  <a:cubicBezTo>
                    <a:pt x="3387395" y="954837"/>
                    <a:pt x="3388817" y="962762"/>
                    <a:pt x="3395320" y="971703"/>
                  </a:cubicBezTo>
                  <a:cubicBezTo>
                    <a:pt x="3402635" y="980644"/>
                    <a:pt x="3412795" y="988568"/>
                    <a:pt x="3425800" y="995477"/>
                  </a:cubicBezTo>
                  <a:cubicBezTo>
                    <a:pt x="3438804" y="1002386"/>
                    <a:pt x="3450996" y="1005840"/>
                    <a:pt x="3462376" y="1005840"/>
                  </a:cubicBezTo>
                  <a:lnTo>
                    <a:pt x="3572103" y="1005840"/>
                  </a:lnTo>
                  <a:cubicBezTo>
                    <a:pt x="3583483" y="1005840"/>
                    <a:pt x="3593236" y="1009904"/>
                    <a:pt x="3601364" y="1018032"/>
                  </a:cubicBezTo>
                  <a:cubicBezTo>
                    <a:pt x="3609492" y="1026160"/>
                    <a:pt x="3613556" y="1036320"/>
                    <a:pt x="3613556" y="1048512"/>
                  </a:cubicBezTo>
                  <a:lnTo>
                    <a:pt x="3613556" y="1076554"/>
                  </a:lnTo>
                  <a:cubicBezTo>
                    <a:pt x="3613556" y="1087933"/>
                    <a:pt x="3609492" y="1097890"/>
                    <a:pt x="3601364" y="1106424"/>
                  </a:cubicBezTo>
                  <a:cubicBezTo>
                    <a:pt x="3593236" y="1114959"/>
                    <a:pt x="3583483" y="1119226"/>
                    <a:pt x="3572103" y="1119226"/>
                  </a:cubicBezTo>
                  <a:lnTo>
                    <a:pt x="3407511" y="1119226"/>
                  </a:lnTo>
                  <a:cubicBezTo>
                    <a:pt x="3396133" y="1119226"/>
                    <a:pt x="3383941" y="1115568"/>
                    <a:pt x="3370936" y="1108253"/>
                  </a:cubicBezTo>
                  <a:cubicBezTo>
                    <a:pt x="3357931" y="1100938"/>
                    <a:pt x="3348177" y="1092810"/>
                    <a:pt x="3341675" y="1083869"/>
                  </a:cubicBezTo>
                  <a:lnTo>
                    <a:pt x="3211220" y="902208"/>
                  </a:lnTo>
                  <a:cubicBezTo>
                    <a:pt x="3203905" y="893268"/>
                    <a:pt x="3193745" y="885343"/>
                    <a:pt x="3180740" y="878434"/>
                  </a:cubicBezTo>
                  <a:cubicBezTo>
                    <a:pt x="3167735" y="871525"/>
                    <a:pt x="3155543" y="868071"/>
                    <a:pt x="3144164" y="868071"/>
                  </a:cubicBezTo>
                  <a:lnTo>
                    <a:pt x="2996641" y="869290"/>
                  </a:lnTo>
                  <a:cubicBezTo>
                    <a:pt x="2984449" y="869290"/>
                    <a:pt x="2974289" y="873557"/>
                    <a:pt x="2966161" y="882092"/>
                  </a:cubicBezTo>
                  <a:cubicBezTo>
                    <a:pt x="2958033" y="890626"/>
                    <a:pt x="2953969" y="900583"/>
                    <a:pt x="2953969" y="911962"/>
                  </a:cubicBezTo>
                  <a:lnTo>
                    <a:pt x="2953969" y="963168"/>
                  </a:lnTo>
                  <a:cubicBezTo>
                    <a:pt x="2953969" y="975360"/>
                    <a:pt x="2958033" y="985520"/>
                    <a:pt x="2966161" y="993648"/>
                  </a:cubicBezTo>
                  <a:cubicBezTo>
                    <a:pt x="2974289" y="1001776"/>
                    <a:pt x="2984449" y="1005840"/>
                    <a:pt x="2996641" y="1005840"/>
                  </a:cubicBezTo>
                  <a:lnTo>
                    <a:pt x="3167329" y="1005840"/>
                  </a:lnTo>
                  <a:cubicBezTo>
                    <a:pt x="3178708" y="1005840"/>
                    <a:pt x="3188462" y="1009904"/>
                    <a:pt x="3196590" y="1018032"/>
                  </a:cubicBezTo>
                  <a:cubicBezTo>
                    <a:pt x="3204718" y="1026160"/>
                    <a:pt x="3208782" y="1036320"/>
                    <a:pt x="3208782" y="1048512"/>
                  </a:cubicBezTo>
                  <a:lnTo>
                    <a:pt x="3208782" y="1076554"/>
                  </a:lnTo>
                  <a:cubicBezTo>
                    <a:pt x="3208782" y="1087933"/>
                    <a:pt x="3204718" y="1097890"/>
                    <a:pt x="3196590" y="1106424"/>
                  </a:cubicBezTo>
                  <a:cubicBezTo>
                    <a:pt x="3188462" y="1114959"/>
                    <a:pt x="3178708" y="1119226"/>
                    <a:pt x="3167329" y="1119226"/>
                  </a:cubicBezTo>
                  <a:lnTo>
                    <a:pt x="2974695" y="1119226"/>
                  </a:lnTo>
                  <a:cubicBezTo>
                    <a:pt x="2963317" y="1119226"/>
                    <a:pt x="2950515" y="1116381"/>
                    <a:pt x="2936291" y="1110692"/>
                  </a:cubicBezTo>
                  <a:cubicBezTo>
                    <a:pt x="2922067" y="1105002"/>
                    <a:pt x="2910891" y="1097687"/>
                    <a:pt x="2902763" y="1088746"/>
                  </a:cubicBezTo>
                  <a:lnTo>
                    <a:pt x="2872283" y="1057047"/>
                  </a:lnTo>
                  <a:cubicBezTo>
                    <a:pt x="2863342" y="1049732"/>
                    <a:pt x="2855824" y="1038962"/>
                    <a:pt x="2849728" y="1024738"/>
                  </a:cubicBezTo>
                  <a:cubicBezTo>
                    <a:pt x="2843632" y="1010514"/>
                    <a:pt x="2840584" y="997712"/>
                    <a:pt x="2840584" y="986333"/>
                  </a:cubicBezTo>
                  <a:lnTo>
                    <a:pt x="2840584" y="926592"/>
                  </a:lnTo>
                  <a:cubicBezTo>
                    <a:pt x="2840584" y="915213"/>
                    <a:pt x="2838755" y="905460"/>
                    <a:pt x="2835097" y="897332"/>
                  </a:cubicBezTo>
                  <a:cubicBezTo>
                    <a:pt x="2831440" y="889204"/>
                    <a:pt x="2826359" y="885140"/>
                    <a:pt x="2819857" y="885140"/>
                  </a:cubicBezTo>
                  <a:cubicBezTo>
                    <a:pt x="2814167" y="885140"/>
                    <a:pt x="2809494" y="881076"/>
                    <a:pt x="2805836" y="872948"/>
                  </a:cubicBezTo>
                  <a:cubicBezTo>
                    <a:pt x="2802179" y="864820"/>
                    <a:pt x="2800350" y="855066"/>
                    <a:pt x="2800350" y="843687"/>
                  </a:cubicBezTo>
                  <a:lnTo>
                    <a:pt x="2800350" y="814426"/>
                  </a:lnTo>
                  <a:cubicBezTo>
                    <a:pt x="2800350" y="802234"/>
                    <a:pt x="2804414" y="792074"/>
                    <a:pt x="2812542" y="783946"/>
                  </a:cubicBezTo>
                  <a:cubicBezTo>
                    <a:pt x="2820670" y="775818"/>
                    <a:pt x="2830424" y="771754"/>
                    <a:pt x="2841803" y="771754"/>
                  </a:cubicBezTo>
                  <a:lnTo>
                    <a:pt x="2846679" y="771754"/>
                  </a:lnTo>
                  <a:cubicBezTo>
                    <a:pt x="2858059" y="771754"/>
                    <a:pt x="2868016" y="767690"/>
                    <a:pt x="2876550" y="759562"/>
                  </a:cubicBezTo>
                  <a:cubicBezTo>
                    <a:pt x="2885084" y="751434"/>
                    <a:pt x="2889352" y="741274"/>
                    <a:pt x="2889352" y="729082"/>
                  </a:cubicBezTo>
                  <a:lnTo>
                    <a:pt x="2889352" y="722986"/>
                  </a:lnTo>
                  <a:cubicBezTo>
                    <a:pt x="2889352" y="711607"/>
                    <a:pt x="2885084" y="701853"/>
                    <a:pt x="2876550" y="693725"/>
                  </a:cubicBezTo>
                  <a:cubicBezTo>
                    <a:pt x="2868016" y="685597"/>
                    <a:pt x="2858059" y="681533"/>
                    <a:pt x="2846679" y="681533"/>
                  </a:cubicBezTo>
                  <a:lnTo>
                    <a:pt x="2841803" y="681533"/>
                  </a:lnTo>
                  <a:cubicBezTo>
                    <a:pt x="2830424" y="681533"/>
                    <a:pt x="2820670" y="677514"/>
                    <a:pt x="2812542" y="669475"/>
                  </a:cubicBezTo>
                  <a:cubicBezTo>
                    <a:pt x="2804414" y="661435"/>
                    <a:pt x="2800350" y="651383"/>
                    <a:pt x="2800350" y="639318"/>
                  </a:cubicBezTo>
                  <a:lnTo>
                    <a:pt x="2800350" y="610362"/>
                  </a:lnTo>
                  <a:cubicBezTo>
                    <a:pt x="2800350" y="599110"/>
                    <a:pt x="2804414" y="589261"/>
                    <a:pt x="2812542" y="580816"/>
                  </a:cubicBezTo>
                  <a:cubicBezTo>
                    <a:pt x="2820670" y="572370"/>
                    <a:pt x="2830424" y="568148"/>
                    <a:pt x="2841803" y="568148"/>
                  </a:cubicBezTo>
                  <a:lnTo>
                    <a:pt x="3111246" y="568148"/>
                  </a:lnTo>
                  <a:cubicBezTo>
                    <a:pt x="3122625" y="568148"/>
                    <a:pt x="3132379" y="565042"/>
                    <a:pt x="3140507" y="558832"/>
                  </a:cubicBezTo>
                  <a:cubicBezTo>
                    <a:pt x="3148635" y="552622"/>
                    <a:pt x="3152699" y="544957"/>
                    <a:pt x="3152699" y="535839"/>
                  </a:cubicBezTo>
                  <a:cubicBezTo>
                    <a:pt x="3152699" y="526720"/>
                    <a:pt x="3157169" y="519056"/>
                    <a:pt x="3166110" y="512845"/>
                  </a:cubicBezTo>
                  <a:cubicBezTo>
                    <a:pt x="3175051" y="506635"/>
                    <a:pt x="3185211" y="503530"/>
                    <a:pt x="3196590" y="503530"/>
                  </a:cubicBezTo>
                  <a:close/>
                  <a:moveTo>
                    <a:pt x="3804514" y="285293"/>
                  </a:moveTo>
                  <a:lnTo>
                    <a:pt x="3831336" y="285293"/>
                  </a:lnTo>
                  <a:cubicBezTo>
                    <a:pt x="3843528" y="285293"/>
                    <a:pt x="3853688" y="289560"/>
                    <a:pt x="3861816" y="298095"/>
                  </a:cubicBezTo>
                  <a:cubicBezTo>
                    <a:pt x="3869944" y="306629"/>
                    <a:pt x="3874008" y="316586"/>
                    <a:pt x="3874008" y="327965"/>
                  </a:cubicBezTo>
                  <a:lnTo>
                    <a:pt x="3874008" y="963168"/>
                  </a:lnTo>
                  <a:cubicBezTo>
                    <a:pt x="3874008" y="975360"/>
                    <a:pt x="3878237" y="985520"/>
                    <a:pt x="3886695" y="993648"/>
                  </a:cubicBezTo>
                  <a:cubicBezTo>
                    <a:pt x="3895153" y="1001776"/>
                    <a:pt x="3905427" y="1005840"/>
                    <a:pt x="3917518" y="1005840"/>
                  </a:cubicBezTo>
                  <a:lnTo>
                    <a:pt x="3971906" y="1005840"/>
                  </a:lnTo>
                  <a:cubicBezTo>
                    <a:pt x="3983196" y="1005840"/>
                    <a:pt x="3993071" y="1009904"/>
                    <a:pt x="4001529" y="1018032"/>
                  </a:cubicBezTo>
                  <a:cubicBezTo>
                    <a:pt x="4009987" y="1026160"/>
                    <a:pt x="4014216" y="1036320"/>
                    <a:pt x="4014216" y="1048512"/>
                  </a:cubicBezTo>
                  <a:lnTo>
                    <a:pt x="4014216" y="1076554"/>
                  </a:lnTo>
                  <a:cubicBezTo>
                    <a:pt x="4014216" y="1087933"/>
                    <a:pt x="4009967" y="1097890"/>
                    <a:pt x="4001471" y="1106424"/>
                  </a:cubicBezTo>
                  <a:cubicBezTo>
                    <a:pt x="3992975" y="1114959"/>
                    <a:pt x="3983069" y="1119226"/>
                    <a:pt x="3971753" y="1119226"/>
                  </a:cubicBezTo>
                  <a:lnTo>
                    <a:pt x="3895306" y="1119226"/>
                  </a:lnTo>
                  <a:cubicBezTo>
                    <a:pt x="3883177" y="1119226"/>
                    <a:pt x="3869833" y="1116381"/>
                    <a:pt x="3855272" y="1110692"/>
                  </a:cubicBezTo>
                  <a:cubicBezTo>
                    <a:pt x="3840712" y="1105002"/>
                    <a:pt x="3829387" y="1097687"/>
                    <a:pt x="3821297" y="1088746"/>
                  </a:cubicBezTo>
                  <a:lnTo>
                    <a:pt x="3792169" y="1057047"/>
                  </a:lnTo>
                  <a:cubicBezTo>
                    <a:pt x="3783266" y="1049732"/>
                    <a:pt x="3775783" y="1038962"/>
                    <a:pt x="3769719" y="1024738"/>
                  </a:cubicBezTo>
                  <a:cubicBezTo>
                    <a:pt x="3763655" y="1010514"/>
                    <a:pt x="3760623" y="997712"/>
                    <a:pt x="3760623" y="986333"/>
                  </a:cubicBezTo>
                  <a:lnTo>
                    <a:pt x="3760623" y="327965"/>
                  </a:lnTo>
                  <a:cubicBezTo>
                    <a:pt x="3760623" y="316586"/>
                    <a:pt x="3765093" y="306629"/>
                    <a:pt x="3774034" y="298095"/>
                  </a:cubicBezTo>
                  <a:cubicBezTo>
                    <a:pt x="3782974" y="289560"/>
                    <a:pt x="3793134" y="285293"/>
                    <a:pt x="3804514" y="285293"/>
                  </a:cubicBezTo>
                  <a:close/>
                  <a:moveTo>
                    <a:pt x="2163166" y="252375"/>
                  </a:moveTo>
                  <a:lnTo>
                    <a:pt x="2169262" y="252375"/>
                  </a:lnTo>
                  <a:cubicBezTo>
                    <a:pt x="2181454" y="252375"/>
                    <a:pt x="2191614" y="256642"/>
                    <a:pt x="2199742" y="265176"/>
                  </a:cubicBezTo>
                  <a:cubicBezTo>
                    <a:pt x="2207870" y="273711"/>
                    <a:pt x="2211934" y="284074"/>
                    <a:pt x="2211934" y="296266"/>
                  </a:cubicBezTo>
                  <a:lnTo>
                    <a:pt x="2211934" y="1075335"/>
                  </a:lnTo>
                  <a:cubicBezTo>
                    <a:pt x="2211934" y="1086714"/>
                    <a:pt x="2207870" y="1096671"/>
                    <a:pt x="2199742" y="1105205"/>
                  </a:cubicBezTo>
                  <a:cubicBezTo>
                    <a:pt x="2191614" y="1113740"/>
                    <a:pt x="2181454" y="1118007"/>
                    <a:pt x="2169262" y="1118007"/>
                  </a:cubicBezTo>
                  <a:lnTo>
                    <a:pt x="2163166" y="1118007"/>
                  </a:lnTo>
                  <a:cubicBezTo>
                    <a:pt x="2151787" y="1118007"/>
                    <a:pt x="2142033" y="1113740"/>
                    <a:pt x="2133905" y="1105205"/>
                  </a:cubicBezTo>
                  <a:cubicBezTo>
                    <a:pt x="2125777" y="1096671"/>
                    <a:pt x="2121713" y="1086714"/>
                    <a:pt x="2121713" y="1075335"/>
                  </a:cubicBezTo>
                  <a:lnTo>
                    <a:pt x="2121713" y="296266"/>
                  </a:lnTo>
                  <a:cubicBezTo>
                    <a:pt x="2121713" y="284074"/>
                    <a:pt x="2125777" y="273711"/>
                    <a:pt x="2133905" y="265176"/>
                  </a:cubicBezTo>
                  <a:cubicBezTo>
                    <a:pt x="2142033" y="256642"/>
                    <a:pt x="2151787" y="252375"/>
                    <a:pt x="2163166" y="252375"/>
                  </a:cubicBezTo>
                  <a:close/>
                  <a:moveTo>
                    <a:pt x="1911439" y="252375"/>
                  </a:moveTo>
                  <a:lnTo>
                    <a:pt x="1916259" y="252375"/>
                  </a:lnTo>
                  <a:cubicBezTo>
                    <a:pt x="1927486" y="252375"/>
                    <a:pt x="1937509" y="256642"/>
                    <a:pt x="1946329" y="265176"/>
                  </a:cubicBezTo>
                  <a:cubicBezTo>
                    <a:pt x="1955149" y="273711"/>
                    <a:pt x="1959559" y="284074"/>
                    <a:pt x="1959559" y="296266"/>
                  </a:cubicBezTo>
                  <a:lnTo>
                    <a:pt x="1959559" y="1075335"/>
                  </a:lnTo>
                  <a:cubicBezTo>
                    <a:pt x="1959559" y="1086714"/>
                    <a:pt x="1955149" y="1096671"/>
                    <a:pt x="1946329" y="1105205"/>
                  </a:cubicBezTo>
                  <a:cubicBezTo>
                    <a:pt x="1937509" y="1113740"/>
                    <a:pt x="1927486" y="1118007"/>
                    <a:pt x="1916259" y="1118007"/>
                  </a:cubicBezTo>
                  <a:lnTo>
                    <a:pt x="1911439" y="1118007"/>
                  </a:lnTo>
                  <a:cubicBezTo>
                    <a:pt x="1899412" y="1118007"/>
                    <a:pt x="1889389" y="1113740"/>
                    <a:pt x="1881369" y="1105205"/>
                  </a:cubicBezTo>
                  <a:cubicBezTo>
                    <a:pt x="1873349" y="1096671"/>
                    <a:pt x="1869338" y="1086714"/>
                    <a:pt x="1869338" y="1075335"/>
                  </a:cubicBezTo>
                  <a:lnTo>
                    <a:pt x="1869338" y="296266"/>
                  </a:lnTo>
                  <a:cubicBezTo>
                    <a:pt x="1869338" y="284074"/>
                    <a:pt x="1873349" y="273711"/>
                    <a:pt x="1881369" y="265176"/>
                  </a:cubicBezTo>
                  <a:cubicBezTo>
                    <a:pt x="1889389" y="256642"/>
                    <a:pt x="1899412" y="252375"/>
                    <a:pt x="1911439" y="252375"/>
                  </a:cubicBezTo>
                  <a:close/>
                  <a:moveTo>
                    <a:pt x="1617421" y="201168"/>
                  </a:moveTo>
                  <a:cubicBezTo>
                    <a:pt x="1627175" y="201168"/>
                    <a:pt x="1635303" y="205232"/>
                    <a:pt x="1641805" y="213360"/>
                  </a:cubicBezTo>
                  <a:cubicBezTo>
                    <a:pt x="1648308" y="221488"/>
                    <a:pt x="1651559" y="231242"/>
                    <a:pt x="1651559" y="242621"/>
                  </a:cubicBezTo>
                  <a:lnTo>
                    <a:pt x="1651559" y="396240"/>
                  </a:lnTo>
                  <a:cubicBezTo>
                    <a:pt x="1651559" y="408432"/>
                    <a:pt x="1653185" y="422250"/>
                    <a:pt x="1656436" y="437693"/>
                  </a:cubicBezTo>
                  <a:cubicBezTo>
                    <a:pt x="1659687" y="453136"/>
                    <a:pt x="1664564" y="466141"/>
                    <a:pt x="1671066" y="476708"/>
                  </a:cubicBezTo>
                  <a:lnTo>
                    <a:pt x="1690573" y="518160"/>
                  </a:lnTo>
                  <a:cubicBezTo>
                    <a:pt x="1695450" y="528727"/>
                    <a:pt x="1701749" y="537464"/>
                    <a:pt x="1709471" y="544373"/>
                  </a:cubicBezTo>
                  <a:cubicBezTo>
                    <a:pt x="1717193" y="551282"/>
                    <a:pt x="1723085" y="554736"/>
                    <a:pt x="1727149" y="554736"/>
                  </a:cubicBezTo>
                  <a:cubicBezTo>
                    <a:pt x="1732839" y="554736"/>
                    <a:pt x="1737309" y="558800"/>
                    <a:pt x="1740560" y="566928"/>
                  </a:cubicBezTo>
                  <a:cubicBezTo>
                    <a:pt x="1743812" y="575056"/>
                    <a:pt x="1745437" y="584404"/>
                    <a:pt x="1745437" y="594970"/>
                  </a:cubicBezTo>
                  <a:cubicBezTo>
                    <a:pt x="1745437" y="606349"/>
                    <a:pt x="1741373" y="615900"/>
                    <a:pt x="1733245" y="623621"/>
                  </a:cubicBezTo>
                  <a:cubicBezTo>
                    <a:pt x="1725117" y="631343"/>
                    <a:pt x="1714957" y="635204"/>
                    <a:pt x="1702765" y="635204"/>
                  </a:cubicBezTo>
                  <a:cubicBezTo>
                    <a:pt x="1691386" y="635204"/>
                    <a:pt x="1679804" y="631343"/>
                    <a:pt x="1668018" y="623621"/>
                  </a:cubicBezTo>
                  <a:cubicBezTo>
                    <a:pt x="1656233" y="615900"/>
                    <a:pt x="1648308" y="606756"/>
                    <a:pt x="1644244" y="596189"/>
                  </a:cubicBezTo>
                  <a:lnTo>
                    <a:pt x="1632052" y="570586"/>
                  </a:lnTo>
                  <a:cubicBezTo>
                    <a:pt x="1627175" y="559207"/>
                    <a:pt x="1621282" y="553314"/>
                    <a:pt x="1614373" y="552908"/>
                  </a:cubicBezTo>
                  <a:cubicBezTo>
                    <a:pt x="1607465" y="552501"/>
                    <a:pt x="1601165" y="557988"/>
                    <a:pt x="1595476" y="569367"/>
                  </a:cubicBezTo>
                  <a:lnTo>
                    <a:pt x="1582064" y="597408"/>
                  </a:lnTo>
                  <a:cubicBezTo>
                    <a:pt x="1576375" y="607162"/>
                    <a:pt x="1568247" y="615900"/>
                    <a:pt x="1557681" y="623621"/>
                  </a:cubicBezTo>
                  <a:cubicBezTo>
                    <a:pt x="1547114" y="631343"/>
                    <a:pt x="1536548" y="635204"/>
                    <a:pt x="1525981" y="635204"/>
                  </a:cubicBezTo>
                  <a:cubicBezTo>
                    <a:pt x="1514602" y="635204"/>
                    <a:pt x="1505255" y="631343"/>
                    <a:pt x="1497940" y="623621"/>
                  </a:cubicBezTo>
                  <a:cubicBezTo>
                    <a:pt x="1490625" y="615900"/>
                    <a:pt x="1486967" y="606349"/>
                    <a:pt x="1486967" y="594970"/>
                  </a:cubicBezTo>
                  <a:cubicBezTo>
                    <a:pt x="1486967" y="584404"/>
                    <a:pt x="1488186" y="575056"/>
                    <a:pt x="1490625" y="566928"/>
                  </a:cubicBezTo>
                  <a:cubicBezTo>
                    <a:pt x="1493063" y="558800"/>
                    <a:pt x="1496314" y="554736"/>
                    <a:pt x="1500378" y="554736"/>
                  </a:cubicBezTo>
                  <a:cubicBezTo>
                    <a:pt x="1504442" y="554736"/>
                    <a:pt x="1509929" y="551282"/>
                    <a:pt x="1516837" y="544373"/>
                  </a:cubicBezTo>
                  <a:cubicBezTo>
                    <a:pt x="1523746" y="537464"/>
                    <a:pt x="1529639" y="529133"/>
                    <a:pt x="1534516" y="519380"/>
                  </a:cubicBezTo>
                  <a:lnTo>
                    <a:pt x="1561338" y="476708"/>
                  </a:lnTo>
                  <a:cubicBezTo>
                    <a:pt x="1567840" y="465328"/>
                    <a:pt x="1573124" y="452120"/>
                    <a:pt x="1577188" y="437083"/>
                  </a:cubicBezTo>
                  <a:cubicBezTo>
                    <a:pt x="1581252" y="422047"/>
                    <a:pt x="1583284" y="408432"/>
                    <a:pt x="1583284" y="396240"/>
                  </a:cubicBezTo>
                  <a:lnTo>
                    <a:pt x="1583284" y="242621"/>
                  </a:lnTo>
                  <a:cubicBezTo>
                    <a:pt x="1583284" y="231242"/>
                    <a:pt x="1586738" y="221488"/>
                    <a:pt x="1593647" y="213360"/>
                  </a:cubicBezTo>
                  <a:cubicBezTo>
                    <a:pt x="1600556" y="205232"/>
                    <a:pt x="1608481" y="201168"/>
                    <a:pt x="1617421" y="201168"/>
                  </a:cubicBezTo>
                  <a:close/>
                  <a:moveTo>
                    <a:pt x="1334567" y="201168"/>
                  </a:moveTo>
                  <a:cubicBezTo>
                    <a:pt x="1343508" y="201168"/>
                    <a:pt x="1351433" y="205232"/>
                    <a:pt x="1358341" y="213360"/>
                  </a:cubicBezTo>
                  <a:cubicBezTo>
                    <a:pt x="1365250" y="221488"/>
                    <a:pt x="1368704" y="231242"/>
                    <a:pt x="1368704" y="242621"/>
                  </a:cubicBezTo>
                  <a:lnTo>
                    <a:pt x="1368704" y="396240"/>
                  </a:lnTo>
                  <a:cubicBezTo>
                    <a:pt x="1368704" y="408432"/>
                    <a:pt x="1370533" y="422250"/>
                    <a:pt x="1374191" y="437693"/>
                  </a:cubicBezTo>
                  <a:cubicBezTo>
                    <a:pt x="1377849" y="453136"/>
                    <a:pt x="1382522" y="466141"/>
                    <a:pt x="1388212" y="476708"/>
                  </a:cubicBezTo>
                  <a:lnTo>
                    <a:pt x="1408938" y="518160"/>
                  </a:lnTo>
                  <a:cubicBezTo>
                    <a:pt x="1413815" y="528727"/>
                    <a:pt x="1419708" y="537464"/>
                    <a:pt x="1426617" y="544373"/>
                  </a:cubicBezTo>
                  <a:cubicBezTo>
                    <a:pt x="1433525" y="551282"/>
                    <a:pt x="1439825" y="554736"/>
                    <a:pt x="1445514" y="554736"/>
                  </a:cubicBezTo>
                  <a:cubicBezTo>
                    <a:pt x="1451204" y="554736"/>
                    <a:pt x="1455674" y="558800"/>
                    <a:pt x="1458925" y="566928"/>
                  </a:cubicBezTo>
                  <a:cubicBezTo>
                    <a:pt x="1462177" y="575056"/>
                    <a:pt x="1463802" y="584404"/>
                    <a:pt x="1463802" y="594970"/>
                  </a:cubicBezTo>
                  <a:cubicBezTo>
                    <a:pt x="1463802" y="606349"/>
                    <a:pt x="1459535" y="615900"/>
                    <a:pt x="1451000" y="623621"/>
                  </a:cubicBezTo>
                  <a:cubicBezTo>
                    <a:pt x="1442466" y="631343"/>
                    <a:pt x="1432509" y="635204"/>
                    <a:pt x="1421130" y="635204"/>
                  </a:cubicBezTo>
                  <a:lnTo>
                    <a:pt x="1419911" y="635204"/>
                  </a:lnTo>
                  <a:cubicBezTo>
                    <a:pt x="1408532" y="635204"/>
                    <a:pt x="1396949" y="631343"/>
                    <a:pt x="1385164" y="623621"/>
                  </a:cubicBezTo>
                  <a:cubicBezTo>
                    <a:pt x="1373378" y="615900"/>
                    <a:pt x="1365047" y="606756"/>
                    <a:pt x="1360170" y="596189"/>
                  </a:cubicBezTo>
                  <a:lnTo>
                    <a:pt x="1352855" y="575463"/>
                  </a:lnTo>
                  <a:cubicBezTo>
                    <a:pt x="1339850" y="551892"/>
                    <a:pt x="1328065" y="551892"/>
                    <a:pt x="1317498" y="575463"/>
                  </a:cubicBezTo>
                  <a:lnTo>
                    <a:pt x="1307744" y="596189"/>
                  </a:lnTo>
                  <a:cubicBezTo>
                    <a:pt x="1302868" y="606756"/>
                    <a:pt x="1294740" y="615900"/>
                    <a:pt x="1283361" y="623621"/>
                  </a:cubicBezTo>
                  <a:cubicBezTo>
                    <a:pt x="1271981" y="631343"/>
                    <a:pt x="1260602" y="635204"/>
                    <a:pt x="1249223" y="635204"/>
                  </a:cubicBezTo>
                  <a:lnTo>
                    <a:pt x="1248004" y="635204"/>
                  </a:lnTo>
                  <a:cubicBezTo>
                    <a:pt x="1235812" y="635204"/>
                    <a:pt x="1225448" y="631343"/>
                    <a:pt x="1216914" y="623621"/>
                  </a:cubicBezTo>
                  <a:cubicBezTo>
                    <a:pt x="1208380" y="615900"/>
                    <a:pt x="1204112" y="606349"/>
                    <a:pt x="1204112" y="594970"/>
                  </a:cubicBezTo>
                  <a:cubicBezTo>
                    <a:pt x="1204112" y="584404"/>
                    <a:pt x="1206144" y="575056"/>
                    <a:pt x="1210208" y="566928"/>
                  </a:cubicBezTo>
                  <a:cubicBezTo>
                    <a:pt x="1214273" y="558800"/>
                    <a:pt x="1218337" y="554736"/>
                    <a:pt x="1222400" y="554736"/>
                  </a:cubicBezTo>
                  <a:cubicBezTo>
                    <a:pt x="1228903" y="554736"/>
                    <a:pt x="1235812" y="551282"/>
                    <a:pt x="1243127" y="544373"/>
                  </a:cubicBezTo>
                  <a:cubicBezTo>
                    <a:pt x="1250442" y="537464"/>
                    <a:pt x="1256538" y="528727"/>
                    <a:pt x="1261415" y="518160"/>
                  </a:cubicBezTo>
                  <a:lnTo>
                    <a:pt x="1282141" y="476708"/>
                  </a:lnTo>
                  <a:cubicBezTo>
                    <a:pt x="1287018" y="466954"/>
                    <a:pt x="1291285" y="454152"/>
                    <a:pt x="1294943" y="438303"/>
                  </a:cubicBezTo>
                  <a:cubicBezTo>
                    <a:pt x="1298601" y="422453"/>
                    <a:pt x="1300429" y="408839"/>
                    <a:pt x="1300429" y="397460"/>
                  </a:cubicBezTo>
                  <a:lnTo>
                    <a:pt x="1300429" y="242621"/>
                  </a:lnTo>
                  <a:cubicBezTo>
                    <a:pt x="1300429" y="231242"/>
                    <a:pt x="1303884" y="221488"/>
                    <a:pt x="1310793" y="213360"/>
                  </a:cubicBezTo>
                  <a:cubicBezTo>
                    <a:pt x="1317701" y="205232"/>
                    <a:pt x="1325626" y="201168"/>
                    <a:pt x="1334567" y="201168"/>
                  </a:cubicBezTo>
                  <a:close/>
                  <a:moveTo>
                    <a:pt x="4080053" y="0"/>
                  </a:moveTo>
                  <a:lnTo>
                    <a:pt x="4108094" y="0"/>
                  </a:lnTo>
                  <a:cubicBezTo>
                    <a:pt x="4120286" y="0"/>
                    <a:pt x="4130649" y="2585"/>
                    <a:pt x="4139184" y="7754"/>
                  </a:cubicBezTo>
                  <a:cubicBezTo>
                    <a:pt x="4147718" y="12922"/>
                    <a:pt x="4151985" y="19482"/>
                    <a:pt x="4151985" y="27432"/>
                  </a:cubicBezTo>
                  <a:cubicBezTo>
                    <a:pt x="4151985" y="34582"/>
                    <a:pt x="4156049" y="40942"/>
                    <a:pt x="4164177" y="46511"/>
                  </a:cubicBezTo>
                  <a:cubicBezTo>
                    <a:pt x="4172305" y="52080"/>
                    <a:pt x="4182465" y="54864"/>
                    <a:pt x="4194657" y="54864"/>
                  </a:cubicBezTo>
                  <a:lnTo>
                    <a:pt x="4503115" y="54864"/>
                  </a:lnTo>
                  <a:cubicBezTo>
                    <a:pt x="4515307" y="54864"/>
                    <a:pt x="4525467" y="55274"/>
                    <a:pt x="4533595" y="56093"/>
                  </a:cubicBezTo>
                  <a:cubicBezTo>
                    <a:pt x="4541723" y="56912"/>
                    <a:pt x="4545787" y="58554"/>
                    <a:pt x="4545787" y="61017"/>
                  </a:cubicBezTo>
                  <a:lnTo>
                    <a:pt x="4545787" y="125121"/>
                  </a:lnTo>
                  <a:cubicBezTo>
                    <a:pt x="4545787" y="137440"/>
                    <a:pt x="4541749" y="147708"/>
                    <a:pt x="4533671" y="155925"/>
                  </a:cubicBezTo>
                  <a:cubicBezTo>
                    <a:pt x="4525594" y="164141"/>
                    <a:pt x="4515497" y="168250"/>
                    <a:pt x="4503381" y="168250"/>
                  </a:cubicBezTo>
                  <a:lnTo>
                    <a:pt x="4390682" y="168250"/>
                  </a:lnTo>
                  <a:cubicBezTo>
                    <a:pt x="4379379" y="168250"/>
                    <a:pt x="4369485" y="172314"/>
                    <a:pt x="4361002" y="180442"/>
                  </a:cubicBezTo>
                  <a:cubicBezTo>
                    <a:pt x="4352519" y="188570"/>
                    <a:pt x="4348277" y="198730"/>
                    <a:pt x="4348277" y="210922"/>
                  </a:cubicBezTo>
                  <a:lnTo>
                    <a:pt x="4348277" y="271882"/>
                  </a:lnTo>
                  <a:cubicBezTo>
                    <a:pt x="4348277" y="284074"/>
                    <a:pt x="4352519" y="294234"/>
                    <a:pt x="4361002" y="302362"/>
                  </a:cubicBezTo>
                  <a:cubicBezTo>
                    <a:pt x="4369485" y="310490"/>
                    <a:pt x="4379379" y="314554"/>
                    <a:pt x="4390682" y="314554"/>
                  </a:cubicBezTo>
                  <a:lnTo>
                    <a:pt x="4503381" y="314554"/>
                  </a:lnTo>
                  <a:cubicBezTo>
                    <a:pt x="4515497" y="314554"/>
                    <a:pt x="4525594" y="318618"/>
                    <a:pt x="4533671" y="326746"/>
                  </a:cubicBezTo>
                  <a:cubicBezTo>
                    <a:pt x="4541749" y="334874"/>
                    <a:pt x="4545787" y="344627"/>
                    <a:pt x="4545787" y="356007"/>
                  </a:cubicBezTo>
                  <a:lnTo>
                    <a:pt x="4545787" y="946100"/>
                  </a:lnTo>
                  <a:cubicBezTo>
                    <a:pt x="4545787" y="957479"/>
                    <a:pt x="4542943" y="970280"/>
                    <a:pt x="4537253" y="984504"/>
                  </a:cubicBezTo>
                  <a:cubicBezTo>
                    <a:pt x="4531563" y="998728"/>
                    <a:pt x="4524248" y="1010311"/>
                    <a:pt x="4515307" y="1019252"/>
                  </a:cubicBezTo>
                  <a:lnTo>
                    <a:pt x="4487265" y="1049732"/>
                  </a:lnTo>
                  <a:cubicBezTo>
                    <a:pt x="4478325" y="1058672"/>
                    <a:pt x="4466945" y="1065988"/>
                    <a:pt x="4453128" y="1071677"/>
                  </a:cubicBezTo>
                  <a:cubicBezTo>
                    <a:pt x="4439311" y="1077367"/>
                    <a:pt x="4426711" y="1080212"/>
                    <a:pt x="4415333" y="1080212"/>
                  </a:cubicBezTo>
                  <a:cubicBezTo>
                    <a:pt x="4403953" y="1080212"/>
                    <a:pt x="4394403" y="1075944"/>
                    <a:pt x="4386681" y="1067410"/>
                  </a:cubicBezTo>
                  <a:cubicBezTo>
                    <a:pt x="4378960" y="1058876"/>
                    <a:pt x="4375099" y="1048512"/>
                    <a:pt x="4375099" y="1036320"/>
                  </a:cubicBezTo>
                  <a:lnTo>
                    <a:pt x="4375099" y="1009498"/>
                  </a:lnTo>
                  <a:cubicBezTo>
                    <a:pt x="4375099" y="998119"/>
                    <a:pt x="4377943" y="988365"/>
                    <a:pt x="4383633" y="980237"/>
                  </a:cubicBezTo>
                  <a:cubicBezTo>
                    <a:pt x="4389323" y="972109"/>
                    <a:pt x="4395825" y="968045"/>
                    <a:pt x="4403141" y="968045"/>
                  </a:cubicBezTo>
                  <a:cubicBezTo>
                    <a:pt x="4412081" y="968045"/>
                    <a:pt x="4419193" y="963575"/>
                    <a:pt x="4424477" y="954634"/>
                  </a:cubicBezTo>
                  <a:cubicBezTo>
                    <a:pt x="4429759" y="945693"/>
                    <a:pt x="4432401" y="935533"/>
                    <a:pt x="4432401" y="924154"/>
                  </a:cubicBezTo>
                  <a:lnTo>
                    <a:pt x="4432401" y="470612"/>
                  </a:lnTo>
                  <a:cubicBezTo>
                    <a:pt x="4432401" y="458419"/>
                    <a:pt x="4428395" y="448259"/>
                    <a:pt x="4420381" y="440131"/>
                  </a:cubicBezTo>
                  <a:cubicBezTo>
                    <a:pt x="4412367" y="432003"/>
                    <a:pt x="4402353" y="427940"/>
                    <a:pt x="4390339" y="427940"/>
                  </a:cubicBezTo>
                  <a:cubicBezTo>
                    <a:pt x="4379125" y="427940"/>
                    <a:pt x="4369311" y="432003"/>
                    <a:pt x="4360897" y="440131"/>
                  </a:cubicBezTo>
                  <a:cubicBezTo>
                    <a:pt x="4352483" y="448259"/>
                    <a:pt x="4348277" y="458419"/>
                    <a:pt x="4348277" y="470612"/>
                  </a:cubicBezTo>
                  <a:lnTo>
                    <a:pt x="4348277" y="1076554"/>
                  </a:lnTo>
                  <a:cubicBezTo>
                    <a:pt x="4348277" y="1087933"/>
                    <a:pt x="4344165" y="1097890"/>
                    <a:pt x="4335942" y="1106424"/>
                  </a:cubicBezTo>
                  <a:cubicBezTo>
                    <a:pt x="4327719" y="1114959"/>
                    <a:pt x="4317847" y="1119226"/>
                    <a:pt x="4306329" y="1119226"/>
                  </a:cubicBezTo>
                  <a:lnTo>
                    <a:pt x="4289051" y="1119226"/>
                  </a:lnTo>
                  <a:cubicBezTo>
                    <a:pt x="4276705" y="1119226"/>
                    <a:pt x="4266422" y="1114959"/>
                    <a:pt x="4258199" y="1106424"/>
                  </a:cubicBezTo>
                  <a:cubicBezTo>
                    <a:pt x="4249975" y="1097890"/>
                    <a:pt x="4245864" y="1087933"/>
                    <a:pt x="4245864" y="1076554"/>
                  </a:cubicBezTo>
                  <a:lnTo>
                    <a:pt x="4245864" y="470612"/>
                  </a:lnTo>
                  <a:cubicBezTo>
                    <a:pt x="4245864" y="458419"/>
                    <a:pt x="4241800" y="448259"/>
                    <a:pt x="4233672" y="440131"/>
                  </a:cubicBezTo>
                  <a:cubicBezTo>
                    <a:pt x="4225543" y="432003"/>
                    <a:pt x="4215384" y="427940"/>
                    <a:pt x="4203192" y="427940"/>
                  </a:cubicBezTo>
                  <a:lnTo>
                    <a:pt x="4201973" y="427940"/>
                  </a:lnTo>
                  <a:cubicBezTo>
                    <a:pt x="4190593" y="427940"/>
                    <a:pt x="4180840" y="432003"/>
                    <a:pt x="4172712" y="440131"/>
                  </a:cubicBezTo>
                  <a:cubicBezTo>
                    <a:pt x="4164584" y="448259"/>
                    <a:pt x="4160520" y="458419"/>
                    <a:pt x="4160520" y="470612"/>
                  </a:cubicBezTo>
                  <a:lnTo>
                    <a:pt x="4160520" y="1036320"/>
                  </a:lnTo>
                  <a:cubicBezTo>
                    <a:pt x="4160520" y="1048512"/>
                    <a:pt x="4156253" y="1058876"/>
                    <a:pt x="4147718" y="1067410"/>
                  </a:cubicBezTo>
                  <a:cubicBezTo>
                    <a:pt x="4139184" y="1075944"/>
                    <a:pt x="4129227" y="1080212"/>
                    <a:pt x="4117848" y="1080212"/>
                  </a:cubicBezTo>
                  <a:lnTo>
                    <a:pt x="4089807" y="1080212"/>
                  </a:lnTo>
                  <a:cubicBezTo>
                    <a:pt x="4077615" y="1080212"/>
                    <a:pt x="4067454" y="1075944"/>
                    <a:pt x="4059326" y="1067410"/>
                  </a:cubicBezTo>
                  <a:cubicBezTo>
                    <a:pt x="4051198" y="1058876"/>
                    <a:pt x="4047135" y="1048512"/>
                    <a:pt x="4047135" y="1036320"/>
                  </a:cubicBezTo>
                  <a:lnTo>
                    <a:pt x="4047135" y="356007"/>
                  </a:lnTo>
                  <a:cubicBezTo>
                    <a:pt x="4047135" y="344627"/>
                    <a:pt x="4050792" y="334874"/>
                    <a:pt x="4058107" y="326746"/>
                  </a:cubicBezTo>
                  <a:cubicBezTo>
                    <a:pt x="4065423" y="318618"/>
                    <a:pt x="4074363" y="314554"/>
                    <a:pt x="4084929" y="314554"/>
                  </a:cubicBezTo>
                  <a:lnTo>
                    <a:pt x="4203192" y="314554"/>
                  </a:lnTo>
                  <a:cubicBezTo>
                    <a:pt x="4215384" y="314554"/>
                    <a:pt x="4225543" y="310490"/>
                    <a:pt x="4233672" y="302362"/>
                  </a:cubicBezTo>
                  <a:cubicBezTo>
                    <a:pt x="4241800" y="294234"/>
                    <a:pt x="4245864" y="284074"/>
                    <a:pt x="4245864" y="271882"/>
                  </a:cubicBezTo>
                  <a:lnTo>
                    <a:pt x="4245864" y="210922"/>
                  </a:lnTo>
                  <a:cubicBezTo>
                    <a:pt x="4245864" y="198730"/>
                    <a:pt x="4241800" y="188570"/>
                    <a:pt x="4233672" y="180442"/>
                  </a:cubicBezTo>
                  <a:cubicBezTo>
                    <a:pt x="4225543" y="172314"/>
                    <a:pt x="4215384" y="168250"/>
                    <a:pt x="4203192" y="168250"/>
                  </a:cubicBezTo>
                  <a:lnTo>
                    <a:pt x="4171493" y="168250"/>
                  </a:lnTo>
                  <a:cubicBezTo>
                    <a:pt x="4159301" y="168250"/>
                    <a:pt x="4146093" y="165608"/>
                    <a:pt x="4131869" y="160325"/>
                  </a:cubicBezTo>
                  <a:cubicBezTo>
                    <a:pt x="4117645" y="155042"/>
                    <a:pt x="4106062" y="148336"/>
                    <a:pt x="4097121" y="140208"/>
                  </a:cubicBezTo>
                  <a:lnTo>
                    <a:pt x="4071518" y="118263"/>
                  </a:lnTo>
                  <a:cubicBezTo>
                    <a:pt x="4061765" y="110947"/>
                    <a:pt x="4053840" y="100381"/>
                    <a:pt x="4047744" y="86563"/>
                  </a:cubicBezTo>
                  <a:cubicBezTo>
                    <a:pt x="4041648" y="72746"/>
                    <a:pt x="4038600" y="60147"/>
                    <a:pt x="4038600" y="48768"/>
                  </a:cubicBezTo>
                  <a:lnTo>
                    <a:pt x="4038600" y="41453"/>
                  </a:lnTo>
                  <a:cubicBezTo>
                    <a:pt x="4038600" y="30074"/>
                    <a:pt x="4042664" y="20320"/>
                    <a:pt x="4050792" y="12192"/>
                  </a:cubicBezTo>
                  <a:cubicBezTo>
                    <a:pt x="4058920" y="4064"/>
                    <a:pt x="4068673" y="0"/>
                    <a:pt x="4080053" y="0"/>
                  </a:cubicBezTo>
                  <a:close/>
                  <a:moveTo>
                    <a:pt x="3775253" y="0"/>
                  </a:moveTo>
                  <a:lnTo>
                    <a:pt x="3804514" y="0"/>
                  </a:lnTo>
                  <a:cubicBezTo>
                    <a:pt x="3816706" y="0"/>
                    <a:pt x="3826866" y="4064"/>
                    <a:pt x="3834994" y="12192"/>
                  </a:cubicBezTo>
                  <a:cubicBezTo>
                    <a:pt x="3843122" y="20320"/>
                    <a:pt x="3847186" y="30074"/>
                    <a:pt x="3847186" y="41453"/>
                  </a:cubicBezTo>
                  <a:lnTo>
                    <a:pt x="3847186" y="63399"/>
                  </a:lnTo>
                  <a:cubicBezTo>
                    <a:pt x="3847186" y="75591"/>
                    <a:pt x="3850818" y="85751"/>
                    <a:pt x="3858082" y="93879"/>
                  </a:cubicBezTo>
                  <a:cubicBezTo>
                    <a:pt x="3865346" y="102007"/>
                    <a:pt x="3874224" y="106071"/>
                    <a:pt x="3884714" y="106071"/>
                  </a:cubicBezTo>
                  <a:lnTo>
                    <a:pt x="3971849" y="106071"/>
                  </a:lnTo>
                  <a:cubicBezTo>
                    <a:pt x="3983151" y="106071"/>
                    <a:pt x="3993039" y="110338"/>
                    <a:pt x="4001509" y="118872"/>
                  </a:cubicBezTo>
                  <a:cubicBezTo>
                    <a:pt x="4009981" y="127407"/>
                    <a:pt x="4014216" y="137770"/>
                    <a:pt x="4014216" y="149962"/>
                  </a:cubicBezTo>
                  <a:lnTo>
                    <a:pt x="4014216" y="603504"/>
                  </a:lnTo>
                  <a:cubicBezTo>
                    <a:pt x="4014216" y="615696"/>
                    <a:pt x="4009999" y="625856"/>
                    <a:pt x="4001567" y="633984"/>
                  </a:cubicBezTo>
                  <a:cubicBezTo>
                    <a:pt x="3993134" y="642112"/>
                    <a:pt x="3983291" y="646176"/>
                    <a:pt x="3972039" y="646176"/>
                  </a:cubicBezTo>
                  <a:lnTo>
                    <a:pt x="3953980" y="646176"/>
                  </a:lnTo>
                  <a:cubicBezTo>
                    <a:pt x="3942727" y="646176"/>
                    <a:pt x="3932885" y="642112"/>
                    <a:pt x="3924452" y="633984"/>
                  </a:cubicBezTo>
                  <a:cubicBezTo>
                    <a:pt x="3916019" y="625856"/>
                    <a:pt x="3911803" y="615696"/>
                    <a:pt x="3911803" y="603504"/>
                  </a:cubicBezTo>
                  <a:lnTo>
                    <a:pt x="3911803" y="263347"/>
                  </a:lnTo>
                  <a:cubicBezTo>
                    <a:pt x="3911803" y="251968"/>
                    <a:pt x="3907739" y="241808"/>
                    <a:pt x="3899611" y="232867"/>
                  </a:cubicBezTo>
                  <a:cubicBezTo>
                    <a:pt x="3891483" y="223927"/>
                    <a:pt x="3881729" y="219456"/>
                    <a:pt x="3870350" y="219456"/>
                  </a:cubicBezTo>
                  <a:lnTo>
                    <a:pt x="3866693" y="219456"/>
                  </a:lnTo>
                  <a:cubicBezTo>
                    <a:pt x="3855314" y="219456"/>
                    <a:pt x="3842512" y="216815"/>
                    <a:pt x="3828288" y="211531"/>
                  </a:cubicBezTo>
                  <a:cubicBezTo>
                    <a:pt x="3814064" y="206248"/>
                    <a:pt x="3802888" y="199136"/>
                    <a:pt x="3794760" y="190195"/>
                  </a:cubicBezTo>
                  <a:lnTo>
                    <a:pt x="3763061" y="159715"/>
                  </a:lnTo>
                  <a:cubicBezTo>
                    <a:pt x="3754933" y="150775"/>
                    <a:pt x="3748024" y="139395"/>
                    <a:pt x="3742334" y="125578"/>
                  </a:cubicBezTo>
                  <a:cubicBezTo>
                    <a:pt x="3736645" y="111760"/>
                    <a:pt x="3733800" y="98755"/>
                    <a:pt x="3733800" y="86563"/>
                  </a:cubicBezTo>
                  <a:lnTo>
                    <a:pt x="3733800" y="41453"/>
                  </a:lnTo>
                  <a:cubicBezTo>
                    <a:pt x="3733800" y="30074"/>
                    <a:pt x="3737864" y="20320"/>
                    <a:pt x="3745992" y="12192"/>
                  </a:cubicBezTo>
                  <a:cubicBezTo>
                    <a:pt x="3754120" y="4064"/>
                    <a:pt x="3763874" y="0"/>
                    <a:pt x="3775253" y="0"/>
                  </a:cubicBezTo>
                  <a:close/>
                  <a:moveTo>
                    <a:pt x="3353867" y="0"/>
                  </a:moveTo>
                  <a:lnTo>
                    <a:pt x="3380689" y="0"/>
                  </a:lnTo>
                  <a:cubicBezTo>
                    <a:pt x="3392881" y="0"/>
                    <a:pt x="3403041" y="3658"/>
                    <a:pt x="3411169" y="10973"/>
                  </a:cubicBezTo>
                  <a:cubicBezTo>
                    <a:pt x="3419297" y="18288"/>
                    <a:pt x="3423361" y="27635"/>
                    <a:pt x="3423361" y="39015"/>
                  </a:cubicBezTo>
                  <a:cubicBezTo>
                    <a:pt x="3423361" y="50394"/>
                    <a:pt x="3427628" y="59944"/>
                    <a:pt x="3436163" y="67666"/>
                  </a:cubicBezTo>
                  <a:cubicBezTo>
                    <a:pt x="3444697" y="75387"/>
                    <a:pt x="3454654" y="79248"/>
                    <a:pt x="3466033" y="79248"/>
                  </a:cubicBezTo>
                  <a:lnTo>
                    <a:pt x="3572103" y="79248"/>
                  </a:lnTo>
                  <a:cubicBezTo>
                    <a:pt x="3583483" y="79248"/>
                    <a:pt x="3593236" y="83312"/>
                    <a:pt x="3601364" y="91440"/>
                  </a:cubicBezTo>
                  <a:cubicBezTo>
                    <a:pt x="3609492" y="99568"/>
                    <a:pt x="3613556" y="109728"/>
                    <a:pt x="3613556" y="121920"/>
                  </a:cubicBezTo>
                  <a:lnTo>
                    <a:pt x="3613556" y="149962"/>
                  </a:lnTo>
                  <a:cubicBezTo>
                    <a:pt x="3613556" y="161341"/>
                    <a:pt x="3609492" y="171298"/>
                    <a:pt x="3601364" y="179832"/>
                  </a:cubicBezTo>
                  <a:cubicBezTo>
                    <a:pt x="3593236" y="188367"/>
                    <a:pt x="3583483" y="192634"/>
                    <a:pt x="3572103" y="192634"/>
                  </a:cubicBezTo>
                  <a:lnTo>
                    <a:pt x="3466033" y="192634"/>
                  </a:lnTo>
                  <a:cubicBezTo>
                    <a:pt x="3454654" y="192634"/>
                    <a:pt x="3444697" y="196698"/>
                    <a:pt x="3436163" y="204826"/>
                  </a:cubicBezTo>
                  <a:cubicBezTo>
                    <a:pt x="3427628" y="212954"/>
                    <a:pt x="3423361" y="223114"/>
                    <a:pt x="3423361" y="235306"/>
                  </a:cubicBezTo>
                  <a:lnTo>
                    <a:pt x="3423361" y="308458"/>
                  </a:lnTo>
                  <a:cubicBezTo>
                    <a:pt x="3423361" y="319837"/>
                    <a:pt x="3427628" y="329591"/>
                    <a:pt x="3436163" y="337719"/>
                  </a:cubicBezTo>
                  <a:cubicBezTo>
                    <a:pt x="3444697" y="345847"/>
                    <a:pt x="3454654" y="349911"/>
                    <a:pt x="3466033" y="349911"/>
                  </a:cubicBezTo>
                  <a:lnTo>
                    <a:pt x="3573323" y="349911"/>
                  </a:lnTo>
                  <a:cubicBezTo>
                    <a:pt x="3585515" y="349911"/>
                    <a:pt x="3595675" y="353975"/>
                    <a:pt x="3603803" y="362103"/>
                  </a:cubicBezTo>
                  <a:cubicBezTo>
                    <a:pt x="3611931" y="370231"/>
                    <a:pt x="3615995" y="380391"/>
                    <a:pt x="3615995" y="392583"/>
                  </a:cubicBezTo>
                  <a:lnTo>
                    <a:pt x="3615995" y="420624"/>
                  </a:lnTo>
                  <a:cubicBezTo>
                    <a:pt x="3615995" y="432003"/>
                    <a:pt x="3611931" y="441960"/>
                    <a:pt x="3603803" y="450495"/>
                  </a:cubicBezTo>
                  <a:cubicBezTo>
                    <a:pt x="3595675" y="459029"/>
                    <a:pt x="3585515" y="463296"/>
                    <a:pt x="3573323" y="463296"/>
                  </a:cubicBezTo>
                  <a:lnTo>
                    <a:pt x="3162452" y="463296"/>
                  </a:lnTo>
                  <a:cubicBezTo>
                    <a:pt x="3150260" y="463296"/>
                    <a:pt x="3139897" y="459029"/>
                    <a:pt x="3131363" y="450495"/>
                  </a:cubicBezTo>
                  <a:cubicBezTo>
                    <a:pt x="3122828" y="441960"/>
                    <a:pt x="3118561" y="432003"/>
                    <a:pt x="3118561" y="420624"/>
                  </a:cubicBezTo>
                  <a:lnTo>
                    <a:pt x="3118561" y="392583"/>
                  </a:lnTo>
                  <a:cubicBezTo>
                    <a:pt x="3118561" y="380391"/>
                    <a:pt x="3122828" y="370231"/>
                    <a:pt x="3131363" y="362103"/>
                  </a:cubicBezTo>
                  <a:cubicBezTo>
                    <a:pt x="3139897" y="353975"/>
                    <a:pt x="3150260" y="349911"/>
                    <a:pt x="3162452" y="349911"/>
                  </a:cubicBezTo>
                  <a:lnTo>
                    <a:pt x="3268523" y="349911"/>
                  </a:lnTo>
                  <a:cubicBezTo>
                    <a:pt x="3279902" y="349911"/>
                    <a:pt x="3289656" y="345847"/>
                    <a:pt x="3297784" y="337719"/>
                  </a:cubicBezTo>
                  <a:cubicBezTo>
                    <a:pt x="3305912" y="329591"/>
                    <a:pt x="3309976" y="319837"/>
                    <a:pt x="3309976" y="308458"/>
                  </a:cubicBezTo>
                  <a:lnTo>
                    <a:pt x="3309976" y="235306"/>
                  </a:lnTo>
                  <a:cubicBezTo>
                    <a:pt x="3309976" y="223114"/>
                    <a:pt x="3305912" y="212954"/>
                    <a:pt x="3297784" y="204826"/>
                  </a:cubicBezTo>
                  <a:cubicBezTo>
                    <a:pt x="3289656" y="196698"/>
                    <a:pt x="3279902" y="192634"/>
                    <a:pt x="3268523" y="192634"/>
                  </a:cubicBezTo>
                  <a:lnTo>
                    <a:pt x="3158795" y="192634"/>
                  </a:lnTo>
                  <a:cubicBezTo>
                    <a:pt x="3147416" y="192634"/>
                    <a:pt x="3137662" y="188367"/>
                    <a:pt x="3129534" y="179832"/>
                  </a:cubicBezTo>
                  <a:cubicBezTo>
                    <a:pt x="3121406" y="171298"/>
                    <a:pt x="3117342" y="161341"/>
                    <a:pt x="3117342" y="149962"/>
                  </a:cubicBezTo>
                  <a:lnTo>
                    <a:pt x="3117342" y="121920"/>
                  </a:lnTo>
                  <a:cubicBezTo>
                    <a:pt x="3117342" y="109728"/>
                    <a:pt x="3121406" y="99568"/>
                    <a:pt x="3129534" y="91440"/>
                  </a:cubicBezTo>
                  <a:cubicBezTo>
                    <a:pt x="3137662" y="83312"/>
                    <a:pt x="3147416" y="79248"/>
                    <a:pt x="3158795" y="79248"/>
                  </a:cubicBezTo>
                  <a:lnTo>
                    <a:pt x="3268523" y="79248"/>
                  </a:lnTo>
                  <a:cubicBezTo>
                    <a:pt x="3279902" y="79248"/>
                    <a:pt x="3289656" y="75387"/>
                    <a:pt x="3297784" y="67666"/>
                  </a:cubicBezTo>
                  <a:cubicBezTo>
                    <a:pt x="3305912" y="59944"/>
                    <a:pt x="3309976" y="50394"/>
                    <a:pt x="3309976" y="39015"/>
                  </a:cubicBezTo>
                  <a:cubicBezTo>
                    <a:pt x="3309976" y="27635"/>
                    <a:pt x="3314446" y="18288"/>
                    <a:pt x="3323387" y="10973"/>
                  </a:cubicBezTo>
                  <a:cubicBezTo>
                    <a:pt x="3332327" y="3658"/>
                    <a:pt x="3342488" y="0"/>
                    <a:pt x="3353867" y="0"/>
                  </a:cubicBezTo>
                  <a:close/>
                  <a:moveTo>
                    <a:pt x="2841803" y="0"/>
                  </a:moveTo>
                  <a:lnTo>
                    <a:pt x="2871064" y="0"/>
                  </a:lnTo>
                  <a:cubicBezTo>
                    <a:pt x="2883256" y="0"/>
                    <a:pt x="2893416" y="3658"/>
                    <a:pt x="2901544" y="10973"/>
                  </a:cubicBezTo>
                  <a:cubicBezTo>
                    <a:pt x="2909672" y="18288"/>
                    <a:pt x="2913736" y="26823"/>
                    <a:pt x="2913736" y="36576"/>
                  </a:cubicBezTo>
                  <a:cubicBezTo>
                    <a:pt x="2913736" y="46330"/>
                    <a:pt x="2916174" y="54864"/>
                    <a:pt x="2921051" y="62179"/>
                  </a:cubicBezTo>
                  <a:cubicBezTo>
                    <a:pt x="2925928" y="69495"/>
                    <a:pt x="2931617" y="73152"/>
                    <a:pt x="2938120" y="73152"/>
                  </a:cubicBezTo>
                  <a:cubicBezTo>
                    <a:pt x="2944622" y="73152"/>
                    <a:pt x="2950515" y="69495"/>
                    <a:pt x="2955798" y="62179"/>
                  </a:cubicBezTo>
                  <a:cubicBezTo>
                    <a:pt x="2961081" y="54864"/>
                    <a:pt x="2963723" y="46330"/>
                    <a:pt x="2963723" y="36576"/>
                  </a:cubicBezTo>
                  <a:cubicBezTo>
                    <a:pt x="2963723" y="26823"/>
                    <a:pt x="2967990" y="18288"/>
                    <a:pt x="2976524" y="10973"/>
                  </a:cubicBezTo>
                  <a:cubicBezTo>
                    <a:pt x="2985059" y="3658"/>
                    <a:pt x="2995016" y="0"/>
                    <a:pt x="3006395" y="0"/>
                  </a:cubicBezTo>
                  <a:lnTo>
                    <a:pt x="3034436" y="0"/>
                  </a:lnTo>
                  <a:cubicBezTo>
                    <a:pt x="3045816" y="0"/>
                    <a:pt x="3055569" y="4064"/>
                    <a:pt x="3063697" y="12192"/>
                  </a:cubicBezTo>
                  <a:cubicBezTo>
                    <a:pt x="3071825" y="20320"/>
                    <a:pt x="3075889" y="30074"/>
                    <a:pt x="3075889" y="41453"/>
                  </a:cubicBezTo>
                  <a:lnTo>
                    <a:pt x="3075889" y="420624"/>
                  </a:lnTo>
                  <a:cubicBezTo>
                    <a:pt x="3075889" y="432003"/>
                    <a:pt x="3071825" y="441960"/>
                    <a:pt x="3063697" y="450495"/>
                  </a:cubicBezTo>
                  <a:cubicBezTo>
                    <a:pt x="3055569" y="459029"/>
                    <a:pt x="3045816" y="463296"/>
                    <a:pt x="3034436" y="463296"/>
                  </a:cubicBezTo>
                  <a:lnTo>
                    <a:pt x="3006395" y="463296"/>
                  </a:lnTo>
                  <a:cubicBezTo>
                    <a:pt x="2995016" y="463296"/>
                    <a:pt x="2985059" y="459029"/>
                    <a:pt x="2976524" y="450495"/>
                  </a:cubicBezTo>
                  <a:cubicBezTo>
                    <a:pt x="2967990" y="441960"/>
                    <a:pt x="2963723" y="432003"/>
                    <a:pt x="2963723" y="420624"/>
                  </a:cubicBezTo>
                  <a:cubicBezTo>
                    <a:pt x="2963723" y="408432"/>
                    <a:pt x="2961081" y="398069"/>
                    <a:pt x="2955798" y="389535"/>
                  </a:cubicBezTo>
                  <a:cubicBezTo>
                    <a:pt x="2950515" y="381000"/>
                    <a:pt x="2944622" y="376733"/>
                    <a:pt x="2938120" y="376733"/>
                  </a:cubicBezTo>
                  <a:cubicBezTo>
                    <a:pt x="2931617" y="376733"/>
                    <a:pt x="2925928" y="381000"/>
                    <a:pt x="2921051" y="389535"/>
                  </a:cubicBezTo>
                  <a:cubicBezTo>
                    <a:pt x="2916174" y="398069"/>
                    <a:pt x="2913736" y="408432"/>
                    <a:pt x="2913736" y="420624"/>
                  </a:cubicBezTo>
                  <a:cubicBezTo>
                    <a:pt x="2913736" y="432003"/>
                    <a:pt x="2909672" y="441960"/>
                    <a:pt x="2901544" y="450495"/>
                  </a:cubicBezTo>
                  <a:cubicBezTo>
                    <a:pt x="2893416" y="459029"/>
                    <a:pt x="2883256" y="463296"/>
                    <a:pt x="2871064" y="463296"/>
                  </a:cubicBezTo>
                  <a:lnTo>
                    <a:pt x="2841803" y="463296"/>
                  </a:lnTo>
                  <a:cubicBezTo>
                    <a:pt x="2830424" y="463296"/>
                    <a:pt x="2820670" y="459029"/>
                    <a:pt x="2812542" y="450495"/>
                  </a:cubicBezTo>
                  <a:cubicBezTo>
                    <a:pt x="2804414" y="441960"/>
                    <a:pt x="2800350" y="432003"/>
                    <a:pt x="2800350" y="420624"/>
                  </a:cubicBezTo>
                  <a:lnTo>
                    <a:pt x="2800350" y="397460"/>
                  </a:lnTo>
                  <a:cubicBezTo>
                    <a:pt x="2800350" y="385268"/>
                    <a:pt x="2803195" y="372263"/>
                    <a:pt x="2808884" y="358445"/>
                  </a:cubicBezTo>
                  <a:cubicBezTo>
                    <a:pt x="2814574" y="344627"/>
                    <a:pt x="2821483" y="333248"/>
                    <a:pt x="2829611" y="324307"/>
                  </a:cubicBezTo>
                  <a:lnTo>
                    <a:pt x="2861310" y="293828"/>
                  </a:lnTo>
                  <a:cubicBezTo>
                    <a:pt x="2869438" y="284887"/>
                    <a:pt x="2880004" y="277571"/>
                    <a:pt x="2893009" y="271882"/>
                  </a:cubicBezTo>
                  <a:cubicBezTo>
                    <a:pt x="2906014" y="266192"/>
                    <a:pt x="2917393" y="263347"/>
                    <a:pt x="2927147" y="263347"/>
                  </a:cubicBezTo>
                  <a:cubicBezTo>
                    <a:pt x="2936900" y="263347"/>
                    <a:pt x="2945435" y="259893"/>
                    <a:pt x="2952750" y="252984"/>
                  </a:cubicBezTo>
                  <a:cubicBezTo>
                    <a:pt x="2960065" y="246075"/>
                    <a:pt x="2963723" y="236931"/>
                    <a:pt x="2963723" y="225552"/>
                  </a:cubicBezTo>
                  <a:cubicBezTo>
                    <a:pt x="2963723" y="214986"/>
                    <a:pt x="2960065" y="205842"/>
                    <a:pt x="2952750" y="198120"/>
                  </a:cubicBezTo>
                  <a:cubicBezTo>
                    <a:pt x="2945435" y="190399"/>
                    <a:pt x="2936900" y="186538"/>
                    <a:pt x="2927147" y="186538"/>
                  </a:cubicBezTo>
                  <a:cubicBezTo>
                    <a:pt x="2917393" y="186538"/>
                    <a:pt x="2906014" y="183693"/>
                    <a:pt x="2893009" y="178003"/>
                  </a:cubicBezTo>
                  <a:cubicBezTo>
                    <a:pt x="2880004" y="172314"/>
                    <a:pt x="2869438" y="164999"/>
                    <a:pt x="2861310" y="156058"/>
                  </a:cubicBezTo>
                  <a:lnTo>
                    <a:pt x="2829611" y="128016"/>
                  </a:lnTo>
                  <a:cubicBezTo>
                    <a:pt x="2821483" y="119076"/>
                    <a:pt x="2814574" y="107493"/>
                    <a:pt x="2808884" y="93269"/>
                  </a:cubicBezTo>
                  <a:cubicBezTo>
                    <a:pt x="2803195" y="79045"/>
                    <a:pt x="2800350" y="66243"/>
                    <a:pt x="2800350" y="54864"/>
                  </a:cubicBezTo>
                  <a:lnTo>
                    <a:pt x="2800350" y="41453"/>
                  </a:lnTo>
                  <a:cubicBezTo>
                    <a:pt x="2800350" y="30074"/>
                    <a:pt x="2804414" y="20320"/>
                    <a:pt x="2812542" y="12192"/>
                  </a:cubicBezTo>
                  <a:cubicBezTo>
                    <a:pt x="2820670" y="4064"/>
                    <a:pt x="2830424" y="0"/>
                    <a:pt x="2841803" y="0"/>
                  </a:cubicBezTo>
                  <a:close/>
                  <a:moveTo>
                    <a:pt x="2520391" y="0"/>
                  </a:moveTo>
                  <a:lnTo>
                    <a:pt x="2524049" y="0"/>
                  </a:lnTo>
                  <a:cubicBezTo>
                    <a:pt x="2536241" y="0"/>
                    <a:pt x="2546401" y="4071"/>
                    <a:pt x="2554529" y="12211"/>
                  </a:cubicBezTo>
                  <a:cubicBezTo>
                    <a:pt x="2562657" y="20352"/>
                    <a:pt x="2566721" y="30118"/>
                    <a:pt x="2566721" y="41510"/>
                  </a:cubicBezTo>
                  <a:lnTo>
                    <a:pt x="2566721" y="308839"/>
                  </a:lnTo>
                  <a:cubicBezTo>
                    <a:pt x="2566721" y="320231"/>
                    <a:pt x="2567737" y="330400"/>
                    <a:pt x="2569769" y="339347"/>
                  </a:cubicBezTo>
                  <a:cubicBezTo>
                    <a:pt x="2571801" y="348295"/>
                    <a:pt x="2574442" y="352768"/>
                    <a:pt x="2577694" y="352768"/>
                  </a:cubicBezTo>
                  <a:cubicBezTo>
                    <a:pt x="2580945" y="352768"/>
                    <a:pt x="2583790" y="348295"/>
                    <a:pt x="2586228" y="339347"/>
                  </a:cubicBezTo>
                  <a:cubicBezTo>
                    <a:pt x="2588666" y="330400"/>
                    <a:pt x="2589886" y="320231"/>
                    <a:pt x="2589886" y="308839"/>
                  </a:cubicBezTo>
                  <a:lnTo>
                    <a:pt x="2589886" y="86678"/>
                  </a:lnTo>
                  <a:cubicBezTo>
                    <a:pt x="2589886" y="74460"/>
                    <a:pt x="2594153" y="64284"/>
                    <a:pt x="2602687" y="56150"/>
                  </a:cubicBezTo>
                  <a:cubicBezTo>
                    <a:pt x="2611221" y="48016"/>
                    <a:pt x="2621178" y="43949"/>
                    <a:pt x="2632558" y="43949"/>
                  </a:cubicBezTo>
                  <a:lnTo>
                    <a:pt x="2638653" y="43949"/>
                  </a:lnTo>
                  <a:cubicBezTo>
                    <a:pt x="2650033" y="43949"/>
                    <a:pt x="2659786" y="48016"/>
                    <a:pt x="2667914" y="56150"/>
                  </a:cubicBezTo>
                  <a:cubicBezTo>
                    <a:pt x="2676042" y="64284"/>
                    <a:pt x="2680106" y="74460"/>
                    <a:pt x="2680106" y="86678"/>
                  </a:cubicBezTo>
                  <a:lnTo>
                    <a:pt x="2680106" y="330804"/>
                  </a:lnTo>
                  <a:cubicBezTo>
                    <a:pt x="2680106" y="342195"/>
                    <a:pt x="2677668" y="355623"/>
                    <a:pt x="2672791" y="371085"/>
                  </a:cubicBezTo>
                  <a:cubicBezTo>
                    <a:pt x="2667914" y="386547"/>
                    <a:pt x="2661818" y="399161"/>
                    <a:pt x="2654503" y="408928"/>
                  </a:cubicBezTo>
                  <a:lnTo>
                    <a:pt x="2638653" y="429673"/>
                  </a:lnTo>
                  <a:cubicBezTo>
                    <a:pt x="2630525" y="439439"/>
                    <a:pt x="2621991" y="447783"/>
                    <a:pt x="2613050" y="454705"/>
                  </a:cubicBezTo>
                  <a:cubicBezTo>
                    <a:pt x="2604110" y="461626"/>
                    <a:pt x="2596388" y="465087"/>
                    <a:pt x="2589886" y="465087"/>
                  </a:cubicBezTo>
                  <a:cubicBezTo>
                    <a:pt x="2583383" y="464274"/>
                    <a:pt x="2577897" y="466103"/>
                    <a:pt x="2573426" y="470573"/>
                  </a:cubicBezTo>
                  <a:cubicBezTo>
                    <a:pt x="2568956" y="475044"/>
                    <a:pt x="2566721" y="480537"/>
                    <a:pt x="2566721" y="487052"/>
                  </a:cubicBezTo>
                  <a:cubicBezTo>
                    <a:pt x="2566721" y="493567"/>
                    <a:pt x="2568956" y="499266"/>
                    <a:pt x="2573426" y="504149"/>
                  </a:cubicBezTo>
                  <a:cubicBezTo>
                    <a:pt x="2577897" y="509032"/>
                    <a:pt x="2583383" y="511474"/>
                    <a:pt x="2589886" y="511474"/>
                  </a:cubicBezTo>
                  <a:cubicBezTo>
                    <a:pt x="2596388" y="511474"/>
                    <a:pt x="2604110" y="514931"/>
                    <a:pt x="2613050" y="521847"/>
                  </a:cubicBezTo>
                  <a:cubicBezTo>
                    <a:pt x="2621991" y="528762"/>
                    <a:pt x="2630525" y="537102"/>
                    <a:pt x="2638653" y="546869"/>
                  </a:cubicBezTo>
                  <a:lnTo>
                    <a:pt x="2654503" y="567614"/>
                  </a:lnTo>
                  <a:cubicBezTo>
                    <a:pt x="2661818" y="577380"/>
                    <a:pt x="2667914" y="589792"/>
                    <a:pt x="2672791" y="604847"/>
                  </a:cubicBezTo>
                  <a:cubicBezTo>
                    <a:pt x="2677668" y="619903"/>
                    <a:pt x="2680106" y="633127"/>
                    <a:pt x="2680106" y="644519"/>
                  </a:cubicBezTo>
                  <a:lnTo>
                    <a:pt x="2680106" y="900856"/>
                  </a:lnTo>
                  <a:cubicBezTo>
                    <a:pt x="2680106" y="913061"/>
                    <a:pt x="2676042" y="923233"/>
                    <a:pt x="2667914" y="931374"/>
                  </a:cubicBezTo>
                  <a:cubicBezTo>
                    <a:pt x="2659786" y="939515"/>
                    <a:pt x="2650033" y="943585"/>
                    <a:pt x="2638653" y="943585"/>
                  </a:cubicBezTo>
                  <a:lnTo>
                    <a:pt x="2632558" y="943585"/>
                  </a:lnTo>
                  <a:cubicBezTo>
                    <a:pt x="2621178" y="943585"/>
                    <a:pt x="2611221" y="939515"/>
                    <a:pt x="2602687" y="931374"/>
                  </a:cubicBezTo>
                  <a:cubicBezTo>
                    <a:pt x="2594153" y="923233"/>
                    <a:pt x="2589886" y="913061"/>
                    <a:pt x="2589886" y="900856"/>
                  </a:cubicBezTo>
                  <a:lnTo>
                    <a:pt x="2589886" y="666484"/>
                  </a:lnTo>
                  <a:cubicBezTo>
                    <a:pt x="2589886" y="655092"/>
                    <a:pt x="2588666" y="645125"/>
                    <a:pt x="2586228" y="636585"/>
                  </a:cubicBezTo>
                  <a:cubicBezTo>
                    <a:pt x="2583790" y="628044"/>
                    <a:pt x="2580945" y="623774"/>
                    <a:pt x="2577694" y="623774"/>
                  </a:cubicBezTo>
                  <a:cubicBezTo>
                    <a:pt x="2574442" y="623774"/>
                    <a:pt x="2571801" y="628044"/>
                    <a:pt x="2569769" y="636585"/>
                  </a:cubicBezTo>
                  <a:cubicBezTo>
                    <a:pt x="2567737" y="645125"/>
                    <a:pt x="2566721" y="655092"/>
                    <a:pt x="2566721" y="666484"/>
                  </a:cubicBezTo>
                  <a:lnTo>
                    <a:pt x="2566721" y="963111"/>
                  </a:lnTo>
                  <a:cubicBezTo>
                    <a:pt x="2566721" y="975316"/>
                    <a:pt x="2570988" y="985489"/>
                    <a:pt x="2579523" y="993629"/>
                  </a:cubicBezTo>
                  <a:cubicBezTo>
                    <a:pt x="2588057" y="1001770"/>
                    <a:pt x="2598420" y="1005840"/>
                    <a:pt x="2610612" y="1005840"/>
                  </a:cubicBezTo>
                  <a:lnTo>
                    <a:pt x="2638653" y="1005840"/>
                  </a:lnTo>
                  <a:cubicBezTo>
                    <a:pt x="2650033" y="1005840"/>
                    <a:pt x="2659786" y="1009860"/>
                    <a:pt x="2667914" y="1017899"/>
                  </a:cubicBezTo>
                  <a:cubicBezTo>
                    <a:pt x="2676042" y="1025938"/>
                    <a:pt x="2680106" y="1035590"/>
                    <a:pt x="2680106" y="1046855"/>
                  </a:cubicBezTo>
                  <a:lnTo>
                    <a:pt x="2680106" y="1077011"/>
                  </a:lnTo>
                  <a:cubicBezTo>
                    <a:pt x="2680106" y="1088263"/>
                    <a:pt x="2676042" y="1098112"/>
                    <a:pt x="2667914" y="1106558"/>
                  </a:cubicBezTo>
                  <a:cubicBezTo>
                    <a:pt x="2659786" y="1115003"/>
                    <a:pt x="2650033" y="1119226"/>
                    <a:pt x="2638653" y="1119226"/>
                  </a:cubicBezTo>
                  <a:lnTo>
                    <a:pt x="2577694" y="1119226"/>
                  </a:lnTo>
                  <a:cubicBezTo>
                    <a:pt x="2565502" y="1119226"/>
                    <a:pt x="2552903" y="1115568"/>
                    <a:pt x="2539898" y="1108253"/>
                  </a:cubicBezTo>
                  <a:cubicBezTo>
                    <a:pt x="2526893" y="1100938"/>
                    <a:pt x="2517140" y="1092404"/>
                    <a:pt x="2510637" y="1082650"/>
                  </a:cubicBezTo>
                  <a:lnTo>
                    <a:pt x="2498445" y="1064362"/>
                  </a:lnTo>
                  <a:cubicBezTo>
                    <a:pt x="2492756" y="1054608"/>
                    <a:pt x="2487676" y="1042010"/>
                    <a:pt x="2483206" y="1026567"/>
                  </a:cubicBezTo>
                  <a:cubicBezTo>
                    <a:pt x="2478735" y="1011124"/>
                    <a:pt x="2476500" y="997712"/>
                    <a:pt x="2476500" y="986333"/>
                  </a:cubicBezTo>
                  <a:lnTo>
                    <a:pt x="2476500" y="41453"/>
                  </a:lnTo>
                  <a:cubicBezTo>
                    <a:pt x="2476500" y="30074"/>
                    <a:pt x="2480767" y="20320"/>
                    <a:pt x="2489302" y="12192"/>
                  </a:cubicBezTo>
                  <a:cubicBezTo>
                    <a:pt x="2497836" y="4064"/>
                    <a:pt x="2508199" y="0"/>
                    <a:pt x="2520391" y="0"/>
                  </a:cubicBezTo>
                  <a:close/>
                  <a:moveTo>
                    <a:pt x="2391156" y="0"/>
                  </a:moveTo>
                  <a:lnTo>
                    <a:pt x="2397252" y="0"/>
                  </a:lnTo>
                  <a:cubicBezTo>
                    <a:pt x="2408631" y="0"/>
                    <a:pt x="2418385" y="4064"/>
                    <a:pt x="2426513" y="12192"/>
                  </a:cubicBezTo>
                  <a:cubicBezTo>
                    <a:pt x="2434641" y="20320"/>
                    <a:pt x="2438705" y="30074"/>
                    <a:pt x="2438705" y="41453"/>
                  </a:cubicBezTo>
                  <a:lnTo>
                    <a:pt x="2438705" y="986333"/>
                  </a:lnTo>
                  <a:cubicBezTo>
                    <a:pt x="2438705" y="997712"/>
                    <a:pt x="2436673" y="1011124"/>
                    <a:pt x="2432609" y="1026567"/>
                  </a:cubicBezTo>
                  <a:cubicBezTo>
                    <a:pt x="2428545" y="1042010"/>
                    <a:pt x="2423262" y="1054608"/>
                    <a:pt x="2416759" y="1064362"/>
                  </a:cubicBezTo>
                  <a:lnTo>
                    <a:pt x="2404567" y="1082650"/>
                  </a:lnTo>
                  <a:cubicBezTo>
                    <a:pt x="2398065" y="1092404"/>
                    <a:pt x="2388514" y="1100938"/>
                    <a:pt x="2375916" y="1108253"/>
                  </a:cubicBezTo>
                  <a:cubicBezTo>
                    <a:pt x="2363317" y="1115568"/>
                    <a:pt x="2351329" y="1119226"/>
                    <a:pt x="2339950" y="1119226"/>
                  </a:cubicBezTo>
                  <a:lnTo>
                    <a:pt x="2287524" y="1119226"/>
                  </a:lnTo>
                  <a:cubicBezTo>
                    <a:pt x="2276145" y="1119226"/>
                    <a:pt x="2266391" y="1115003"/>
                    <a:pt x="2258263" y="1106558"/>
                  </a:cubicBezTo>
                  <a:cubicBezTo>
                    <a:pt x="2250135" y="1098112"/>
                    <a:pt x="2246071" y="1088263"/>
                    <a:pt x="2246071" y="1077011"/>
                  </a:cubicBezTo>
                  <a:lnTo>
                    <a:pt x="2246071" y="1046855"/>
                  </a:lnTo>
                  <a:cubicBezTo>
                    <a:pt x="2246071" y="1035590"/>
                    <a:pt x="2250135" y="1025938"/>
                    <a:pt x="2258263" y="1017899"/>
                  </a:cubicBezTo>
                  <a:cubicBezTo>
                    <a:pt x="2266391" y="1009860"/>
                    <a:pt x="2276145" y="1005840"/>
                    <a:pt x="2287524" y="1005840"/>
                  </a:cubicBezTo>
                  <a:lnTo>
                    <a:pt x="2305812" y="1005840"/>
                  </a:lnTo>
                  <a:cubicBezTo>
                    <a:pt x="2317191" y="1005840"/>
                    <a:pt x="2327148" y="1001770"/>
                    <a:pt x="2335682" y="993629"/>
                  </a:cubicBezTo>
                  <a:cubicBezTo>
                    <a:pt x="2344217" y="985489"/>
                    <a:pt x="2348484" y="975316"/>
                    <a:pt x="2348484" y="963111"/>
                  </a:cubicBezTo>
                  <a:lnTo>
                    <a:pt x="2348484" y="666484"/>
                  </a:lnTo>
                  <a:cubicBezTo>
                    <a:pt x="2348484" y="655092"/>
                    <a:pt x="2347265" y="645125"/>
                    <a:pt x="2344826" y="636585"/>
                  </a:cubicBezTo>
                  <a:cubicBezTo>
                    <a:pt x="2342388" y="628044"/>
                    <a:pt x="2339950" y="623774"/>
                    <a:pt x="2337511" y="623774"/>
                  </a:cubicBezTo>
                  <a:cubicBezTo>
                    <a:pt x="2335885" y="623774"/>
                    <a:pt x="2334057" y="628044"/>
                    <a:pt x="2332025" y="636585"/>
                  </a:cubicBezTo>
                  <a:cubicBezTo>
                    <a:pt x="2329993" y="645125"/>
                    <a:pt x="2328977" y="655092"/>
                    <a:pt x="2328977" y="666484"/>
                  </a:cubicBezTo>
                  <a:lnTo>
                    <a:pt x="2328977" y="900856"/>
                  </a:lnTo>
                  <a:cubicBezTo>
                    <a:pt x="2328977" y="913061"/>
                    <a:pt x="2324710" y="923233"/>
                    <a:pt x="2316175" y="931374"/>
                  </a:cubicBezTo>
                  <a:cubicBezTo>
                    <a:pt x="2307641" y="939515"/>
                    <a:pt x="2297684" y="943585"/>
                    <a:pt x="2286305" y="943585"/>
                  </a:cubicBezTo>
                  <a:lnTo>
                    <a:pt x="2280209" y="943585"/>
                  </a:lnTo>
                  <a:cubicBezTo>
                    <a:pt x="2268830" y="943585"/>
                    <a:pt x="2259076" y="939515"/>
                    <a:pt x="2250948" y="931374"/>
                  </a:cubicBezTo>
                  <a:cubicBezTo>
                    <a:pt x="2242820" y="923233"/>
                    <a:pt x="2238756" y="913061"/>
                    <a:pt x="2238756" y="900856"/>
                  </a:cubicBezTo>
                  <a:lnTo>
                    <a:pt x="2238756" y="644519"/>
                  </a:lnTo>
                  <a:cubicBezTo>
                    <a:pt x="2238756" y="633127"/>
                    <a:pt x="2241194" y="619903"/>
                    <a:pt x="2246071" y="604847"/>
                  </a:cubicBezTo>
                  <a:cubicBezTo>
                    <a:pt x="2250948" y="589792"/>
                    <a:pt x="2256638" y="577380"/>
                    <a:pt x="2263140" y="567614"/>
                  </a:cubicBezTo>
                  <a:lnTo>
                    <a:pt x="2280209" y="546869"/>
                  </a:lnTo>
                  <a:cubicBezTo>
                    <a:pt x="2288337" y="537102"/>
                    <a:pt x="2296668" y="528762"/>
                    <a:pt x="2305202" y="521847"/>
                  </a:cubicBezTo>
                  <a:cubicBezTo>
                    <a:pt x="2313737" y="514931"/>
                    <a:pt x="2321255" y="511474"/>
                    <a:pt x="2327758" y="511474"/>
                  </a:cubicBezTo>
                  <a:cubicBezTo>
                    <a:pt x="2334260" y="511474"/>
                    <a:pt x="2339340" y="509032"/>
                    <a:pt x="2342997" y="504149"/>
                  </a:cubicBezTo>
                  <a:cubicBezTo>
                    <a:pt x="2346655" y="499266"/>
                    <a:pt x="2348484" y="493567"/>
                    <a:pt x="2348484" y="487052"/>
                  </a:cubicBezTo>
                  <a:cubicBezTo>
                    <a:pt x="2348484" y="480537"/>
                    <a:pt x="2346655" y="475044"/>
                    <a:pt x="2342997" y="470573"/>
                  </a:cubicBezTo>
                  <a:cubicBezTo>
                    <a:pt x="2339340" y="466103"/>
                    <a:pt x="2334260" y="464274"/>
                    <a:pt x="2327758" y="465087"/>
                  </a:cubicBezTo>
                  <a:cubicBezTo>
                    <a:pt x="2321255" y="465087"/>
                    <a:pt x="2313737" y="461626"/>
                    <a:pt x="2305202" y="454705"/>
                  </a:cubicBezTo>
                  <a:cubicBezTo>
                    <a:pt x="2296668" y="447783"/>
                    <a:pt x="2288337" y="439439"/>
                    <a:pt x="2280209" y="429673"/>
                  </a:cubicBezTo>
                  <a:lnTo>
                    <a:pt x="2263140" y="408928"/>
                  </a:lnTo>
                  <a:cubicBezTo>
                    <a:pt x="2256638" y="399161"/>
                    <a:pt x="2250948" y="386547"/>
                    <a:pt x="2246071" y="371085"/>
                  </a:cubicBezTo>
                  <a:cubicBezTo>
                    <a:pt x="2241194" y="355623"/>
                    <a:pt x="2238756" y="342195"/>
                    <a:pt x="2238756" y="330804"/>
                  </a:cubicBezTo>
                  <a:lnTo>
                    <a:pt x="2238756" y="86678"/>
                  </a:lnTo>
                  <a:cubicBezTo>
                    <a:pt x="2238756" y="74460"/>
                    <a:pt x="2242820" y="64284"/>
                    <a:pt x="2250948" y="56150"/>
                  </a:cubicBezTo>
                  <a:cubicBezTo>
                    <a:pt x="2259076" y="48016"/>
                    <a:pt x="2268830" y="43949"/>
                    <a:pt x="2280209" y="43949"/>
                  </a:cubicBezTo>
                  <a:lnTo>
                    <a:pt x="2286305" y="43949"/>
                  </a:lnTo>
                  <a:cubicBezTo>
                    <a:pt x="2297684" y="43949"/>
                    <a:pt x="2307641" y="48016"/>
                    <a:pt x="2316175" y="56150"/>
                  </a:cubicBezTo>
                  <a:cubicBezTo>
                    <a:pt x="2324710" y="64284"/>
                    <a:pt x="2328977" y="74460"/>
                    <a:pt x="2328977" y="86678"/>
                  </a:cubicBezTo>
                  <a:lnTo>
                    <a:pt x="2328977" y="308839"/>
                  </a:lnTo>
                  <a:cubicBezTo>
                    <a:pt x="2328977" y="320231"/>
                    <a:pt x="2329993" y="330400"/>
                    <a:pt x="2332025" y="339347"/>
                  </a:cubicBezTo>
                  <a:cubicBezTo>
                    <a:pt x="2334057" y="348295"/>
                    <a:pt x="2335885" y="352768"/>
                    <a:pt x="2337511" y="352768"/>
                  </a:cubicBezTo>
                  <a:cubicBezTo>
                    <a:pt x="2339950" y="352768"/>
                    <a:pt x="2342388" y="348295"/>
                    <a:pt x="2344826" y="339347"/>
                  </a:cubicBezTo>
                  <a:cubicBezTo>
                    <a:pt x="2347265" y="330400"/>
                    <a:pt x="2348484" y="320231"/>
                    <a:pt x="2348484" y="308839"/>
                  </a:cubicBezTo>
                  <a:lnTo>
                    <a:pt x="2348484" y="41510"/>
                  </a:lnTo>
                  <a:cubicBezTo>
                    <a:pt x="2348484" y="30118"/>
                    <a:pt x="2352548" y="20352"/>
                    <a:pt x="2360676" y="12211"/>
                  </a:cubicBezTo>
                  <a:cubicBezTo>
                    <a:pt x="2368804" y="4071"/>
                    <a:pt x="2378964" y="0"/>
                    <a:pt x="2391156" y="0"/>
                  </a:cubicBezTo>
                  <a:close/>
                  <a:moveTo>
                    <a:pt x="2035150" y="0"/>
                  </a:moveTo>
                  <a:lnTo>
                    <a:pt x="2050999" y="0"/>
                  </a:lnTo>
                  <a:cubicBezTo>
                    <a:pt x="2062378" y="0"/>
                    <a:pt x="2072335" y="3658"/>
                    <a:pt x="2080870" y="10973"/>
                  </a:cubicBezTo>
                  <a:cubicBezTo>
                    <a:pt x="2089404" y="18288"/>
                    <a:pt x="2093671" y="27635"/>
                    <a:pt x="2093671" y="39015"/>
                  </a:cubicBezTo>
                  <a:cubicBezTo>
                    <a:pt x="2093671" y="50394"/>
                    <a:pt x="2097939" y="59741"/>
                    <a:pt x="2106473" y="67056"/>
                  </a:cubicBezTo>
                  <a:cubicBezTo>
                    <a:pt x="2115007" y="74371"/>
                    <a:pt x="2124964" y="78029"/>
                    <a:pt x="2136343" y="78029"/>
                  </a:cubicBezTo>
                  <a:lnTo>
                    <a:pt x="2169262" y="78029"/>
                  </a:lnTo>
                  <a:cubicBezTo>
                    <a:pt x="2181454" y="78029"/>
                    <a:pt x="2191614" y="82093"/>
                    <a:pt x="2199742" y="90221"/>
                  </a:cubicBezTo>
                  <a:cubicBezTo>
                    <a:pt x="2207870" y="98349"/>
                    <a:pt x="2211934" y="108103"/>
                    <a:pt x="2211934" y="119482"/>
                  </a:cubicBezTo>
                  <a:lnTo>
                    <a:pt x="2211934" y="148743"/>
                  </a:lnTo>
                  <a:cubicBezTo>
                    <a:pt x="2211934" y="160935"/>
                    <a:pt x="2207911" y="171095"/>
                    <a:pt x="2199866" y="179223"/>
                  </a:cubicBezTo>
                  <a:cubicBezTo>
                    <a:pt x="2191820" y="187351"/>
                    <a:pt x="2181765" y="191415"/>
                    <a:pt x="2169700" y="191415"/>
                  </a:cubicBezTo>
                  <a:lnTo>
                    <a:pt x="2137124" y="191415"/>
                  </a:lnTo>
                  <a:cubicBezTo>
                    <a:pt x="2125859" y="191415"/>
                    <a:pt x="2116004" y="195479"/>
                    <a:pt x="2107559" y="203607"/>
                  </a:cubicBezTo>
                  <a:cubicBezTo>
                    <a:pt x="2099113" y="211735"/>
                    <a:pt x="2094890" y="221895"/>
                    <a:pt x="2094890" y="234087"/>
                  </a:cubicBezTo>
                  <a:lnTo>
                    <a:pt x="2094890" y="1075335"/>
                  </a:lnTo>
                  <a:cubicBezTo>
                    <a:pt x="2094890" y="1086714"/>
                    <a:pt x="2090573" y="1096671"/>
                    <a:pt x="2081936" y="1105205"/>
                  </a:cubicBezTo>
                  <a:cubicBezTo>
                    <a:pt x="2073300" y="1113740"/>
                    <a:pt x="2063223" y="1118007"/>
                    <a:pt x="2051704" y="1118007"/>
                  </a:cubicBezTo>
                  <a:lnTo>
                    <a:pt x="2035664" y="1118007"/>
                  </a:lnTo>
                  <a:cubicBezTo>
                    <a:pt x="2023320" y="1118007"/>
                    <a:pt x="2013036" y="1113740"/>
                    <a:pt x="2004813" y="1105205"/>
                  </a:cubicBezTo>
                  <a:cubicBezTo>
                    <a:pt x="1996589" y="1096671"/>
                    <a:pt x="1992478" y="1086714"/>
                    <a:pt x="1992478" y="1075335"/>
                  </a:cubicBezTo>
                  <a:lnTo>
                    <a:pt x="1992478" y="234087"/>
                  </a:lnTo>
                  <a:cubicBezTo>
                    <a:pt x="1992478" y="221895"/>
                    <a:pt x="1988210" y="211735"/>
                    <a:pt x="1979676" y="203607"/>
                  </a:cubicBezTo>
                  <a:cubicBezTo>
                    <a:pt x="1971142" y="195479"/>
                    <a:pt x="1961185" y="191415"/>
                    <a:pt x="1949806" y="191415"/>
                  </a:cubicBezTo>
                  <a:lnTo>
                    <a:pt x="1908353" y="191415"/>
                  </a:lnTo>
                  <a:cubicBezTo>
                    <a:pt x="1896974" y="191415"/>
                    <a:pt x="1887220" y="187351"/>
                    <a:pt x="1879092" y="179223"/>
                  </a:cubicBezTo>
                  <a:cubicBezTo>
                    <a:pt x="1870964" y="171095"/>
                    <a:pt x="1866900" y="160935"/>
                    <a:pt x="1866900" y="148743"/>
                  </a:cubicBezTo>
                  <a:lnTo>
                    <a:pt x="1866900" y="119482"/>
                  </a:lnTo>
                  <a:cubicBezTo>
                    <a:pt x="1866900" y="108103"/>
                    <a:pt x="1870964" y="98349"/>
                    <a:pt x="1879092" y="90221"/>
                  </a:cubicBezTo>
                  <a:cubicBezTo>
                    <a:pt x="1887220" y="82093"/>
                    <a:pt x="1896974" y="78029"/>
                    <a:pt x="1908353" y="78029"/>
                  </a:cubicBezTo>
                  <a:lnTo>
                    <a:pt x="1949806" y="78029"/>
                  </a:lnTo>
                  <a:cubicBezTo>
                    <a:pt x="1961185" y="78029"/>
                    <a:pt x="1971142" y="74371"/>
                    <a:pt x="1979676" y="67056"/>
                  </a:cubicBezTo>
                  <a:cubicBezTo>
                    <a:pt x="1988210" y="59741"/>
                    <a:pt x="1992478" y="50394"/>
                    <a:pt x="1992478" y="39015"/>
                  </a:cubicBezTo>
                  <a:cubicBezTo>
                    <a:pt x="1992478" y="27635"/>
                    <a:pt x="1996542" y="18288"/>
                    <a:pt x="2004670" y="10973"/>
                  </a:cubicBezTo>
                  <a:cubicBezTo>
                    <a:pt x="2012798" y="3658"/>
                    <a:pt x="2022958" y="0"/>
                    <a:pt x="2035150" y="0"/>
                  </a:cubicBezTo>
                  <a:close/>
                  <a:moveTo>
                    <a:pt x="1528420" y="0"/>
                  </a:moveTo>
                  <a:lnTo>
                    <a:pt x="1705204" y="0"/>
                  </a:lnTo>
                  <a:cubicBezTo>
                    <a:pt x="1716583" y="0"/>
                    <a:pt x="1726337" y="4267"/>
                    <a:pt x="1734465" y="12802"/>
                  </a:cubicBezTo>
                  <a:cubicBezTo>
                    <a:pt x="1742592" y="21336"/>
                    <a:pt x="1746656" y="31293"/>
                    <a:pt x="1746656" y="42672"/>
                  </a:cubicBezTo>
                  <a:lnTo>
                    <a:pt x="1746656" y="441351"/>
                  </a:lnTo>
                  <a:cubicBezTo>
                    <a:pt x="1746656" y="452730"/>
                    <a:pt x="1743608" y="462687"/>
                    <a:pt x="1737513" y="471221"/>
                  </a:cubicBezTo>
                  <a:cubicBezTo>
                    <a:pt x="1731416" y="479756"/>
                    <a:pt x="1723085" y="484023"/>
                    <a:pt x="1712519" y="484023"/>
                  </a:cubicBezTo>
                  <a:cubicBezTo>
                    <a:pt x="1703578" y="484023"/>
                    <a:pt x="1695856" y="479756"/>
                    <a:pt x="1689354" y="471221"/>
                  </a:cubicBezTo>
                  <a:cubicBezTo>
                    <a:pt x="1682852" y="462687"/>
                    <a:pt x="1679600" y="452730"/>
                    <a:pt x="1679600" y="441351"/>
                  </a:cubicBezTo>
                  <a:lnTo>
                    <a:pt x="1679600" y="156058"/>
                  </a:lnTo>
                  <a:cubicBezTo>
                    <a:pt x="1679600" y="143866"/>
                    <a:pt x="1675333" y="133706"/>
                    <a:pt x="1666799" y="125578"/>
                  </a:cubicBezTo>
                  <a:cubicBezTo>
                    <a:pt x="1658265" y="117450"/>
                    <a:pt x="1648308" y="113386"/>
                    <a:pt x="1636929" y="113386"/>
                  </a:cubicBezTo>
                  <a:lnTo>
                    <a:pt x="1596695" y="113386"/>
                  </a:lnTo>
                  <a:cubicBezTo>
                    <a:pt x="1585316" y="113386"/>
                    <a:pt x="1575359" y="117450"/>
                    <a:pt x="1566824" y="125578"/>
                  </a:cubicBezTo>
                  <a:cubicBezTo>
                    <a:pt x="1558290" y="133706"/>
                    <a:pt x="1554023" y="143866"/>
                    <a:pt x="1554023" y="156058"/>
                  </a:cubicBezTo>
                  <a:lnTo>
                    <a:pt x="1554023" y="441351"/>
                  </a:lnTo>
                  <a:cubicBezTo>
                    <a:pt x="1554023" y="452730"/>
                    <a:pt x="1550772" y="462687"/>
                    <a:pt x="1544269" y="471221"/>
                  </a:cubicBezTo>
                  <a:cubicBezTo>
                    <a:pt x="1537767" y="479756"/>
                    <a:pt x="1529639" y="484023"/>
                    <a:pt x="1519885" y="484023"/>
                  </a:cubicBezTo>
                  <a:cubicBezTo>
                    <a:pt x="1510944" y="484023"/>
                    <a:pt x="1503223" y="479756"/>
                    <a:pt x="1496720" y="471221"/>
                  </a:cubicBezTo>
                  <a:cubicBezTo>
                    <a:pt x="1490218" y="462687"/>
                    <a:pt x="1486967" y="452730"/>
                    <a:pt x="1486967" y="441351"/>
                  </a:cubicBezTo>
                  <a:lnTo>
                    <a:pt x="1486967" y="42672"/>
                  </a:lnTo>
                  <a:cubicBezTo>
                    <a:pt x="1486967" y="31293"/>
                    <a:pt x="1491031" y="21336"/>
                    <a:pt x="1499159" y="12802"/>
                  </a:cubicBezTo>
                  <a:cubicBezTo>
                    <a:pt x="1507287" y="4267"/>
                    <a:pt x="1517040" y="0"/>
                    <a:pt x="1528420" y="0"/>
                  </a:cubicBezTo>
                  <a:close/>
                  <a:moveTo>
                    <a:pt x="1246785" y="0"/>
                  </a:moveTo>
                  <a:lnTo>
                    <a:pt x="1422349" y="0"/>
                  </a:lnTo>
                  <a:cubicBezTo>
                    <a:pt x="1433729" y="0"/>
                    <a:pt x="1443482" y="4267"/>
                    <a:pt x="1451610" y="12802"/>
                  </a:cubicBezTo>
                  <a:cubicBezTo>
                    <a:pt x="1459738" y="21336"/>
                    <a:pt x="1463802" y="31293"/>
                    <a:pt x="1463802" y="42672"/>
                  </a:cubicBezTo>
                  <a:lnTo>
                    <a:pt x="1463802" y="441351"/>
                  </a:lnTo>
                  <a:cubicBezTo>
                    <a:pt x="1463802" y="452730"/>
                    <a:pt x="1460754" y="462687"/>
                    <a:pt x="1454658" y="471221"/>
                  </a:cubicBezTo>
                  <a:cubicBezTo>
                    <a:pt x="1448562" y="479756"/>
                    <a:pt x="1440637" y="484023"/>
                    <a:pt x="1430884" y="484023"/>
                  </a:cubicBezTo>
                  <a:cubicBezTo>
                    <a:pt x="1421943" y="484023"/>
                    <a:pt x="1414018" y="479756"/>
                    <a:pt x="1407109" y="471221"/>
                  </a:cubicBezTo>
                  <a:cubicBezTo>
                    <a:pt x="1400201" y="462687"/>
                    <a:pt x="1396746" y="452730"/>
                    <a:pt x="1396746" y="441351"/>
                  </a:cubicBezTo>
                  <a:lnTo>
                    <a:pt x="1396746" y="156058"/>
                  </a:lnTo>
                  <a:cubicBezTo>
                    <a:pt x="1396746" y="143866"/>
                    <a:pt x="1392479" y="133706"/>
                    <a:pt x="1383944" y="125578"/>
                  </a:cubicBezTo>
                  <a:cubicBezTo>
                    <a:pt x="1375410" y="117450"/>
                    <a:pt x="1365453" y="113386"/>
                    <a:pt x="1354074" y="113386"/>
                  </a:cubicBezTo>
                  <a:lnTo>
                    <a:pt x="1315060" y="113386"/>
                  </a:lnTo>
                  <a:cubicBezTo>
                    <a:pt x="1303680" y="113386"/>
                    <a:pt x="1293521" y="117450"/>
                    <a:pt x="1284580" y="125578"/>
                  </a:cubicBezTo>
                  <a:cubicBezTo>
                    <a:pt x="1275639" y="133706"/>
                    <a:pt x="1271168" y="143866"/>
                    <a:pt x="1271168" y="156058"/>
                  </a:cubicBezTo>
                  <a:lnTo>
                    <a:pt x="1271168" y="441351"/>
                  </a:lnTo>
                  <a:cubicBezTo>
                    <a:pt x="1271168" y="452730"/>
                    <a:pt x="1267917" y="462687"/>
                    <a:pt x="1261415" y="471221"/>
                  </a:cubicBezTo>
                  <a:cubicBezTo>
                    <a:pt x="1254912" y="479756"/>
                    <a:pt x="1247191" y="484023"/>
                    <a:pt x="1238250" y="484023"/>
                  </a:cubicBezTo>
                  <a:cubicBezTo>
                    <a:pt x="1227684" y="484023"/>
                    <a:pt x="1219149" y="479756"/>
                    <a:pt x="1212647" y="471221"/>
                  </a:cubicBezTo>
                  <a:cubicBezTo>
                    <a:pt x="1206144" y="462687"/>
                    <a:pt x="1202893" y="452730"/>
                    <a:pt x="1202893" y="441351"/>
                  </a:cubicBezTo>
                  <a:lnTo>
                    <a:pt x="1202893" y="42672"/>
                  </a:lnTo>
                  <a:cubicBezTo>
                    <a:pt x="1202893" y="31293"/>
                    <a:pt x="1207160" y="21336"/>
                    <a:pt x="1215695" y="12802"/>
                  </a:cubicBezTo>
                  <a:cubicBezTo>
                    <a:pt x="1224229" y="4267"/>
                    <a:pt x="1234593" y="0"/>
                    <a:pt x="1246785" y="0"/>
                  </a:cubicBezTo>
                  <a:close/>
                  <a:moveTo>
                    <a:pt x="1104138" y="0"/>
                  </a:moveTo>
                  <a:cubicBezTo>
                    <a:pt x="1115517" y="0"/>
                    <a:pt x="1125474" y="4064"/>
                    <a:pt x="1134008" y="12192"/>
                  </a:cubicBezTo>
                  <a:cubicBezTo>
                    <a:pt x="1142543" y="20320"/>
                    <a:pt x="1146810" y="30074"/>
                    <a:pt x="1146810" y="41453"/>
                  </a:cubicBezTo>
                  <a:lnTo>
                    <a:pt x="1146810" y="48768"/>
                  </a:lnTo>
                  <a:cubicBezTo>
                    <a:pt x="1146810" y="60147"/>
                    <a:pt x="1148232" y="69901"/>
                    <a:pt x="1151077" y="78029"/>
                  </a:cubicBezTo>
                  <a:cubicBezTo>
                    <a:pt x="1153922" y="86157"/>
                    <a:pt x="1157377" y="90221"/>
                    <a:pt x="1161440" y="90221"/>
                  </a:cubicBezTo>
                  <a:cubicBezTo>
                    <a:pt x="1167943" y="90221"/>
                    <a:pt x="1172820" y="94285"/>
                    <a:pt x="1176071" y="102413"/>
                  </a:cubicBezTo>
                  <a:cubicBezTo>
                    <a:pt x="1179322" y="110541"/>
                    <a:pt x="1180948" y="120295"/>
                    <a:pt x="1180948" y="131674"/>
                  </a:cubicBezTo>
                  <a:lnTo>
                    <a:pt x="1180948" y="159715"/>
                  </a:lnTo>
                  <a:cubicBezTo>
                    <a:pt x="1180948" y="171907"/>
                    <a:pt x="1179322" y="182271"/>
                    <a:pt x="1176071" y="190805"/>
                  </a:cubicBezTo>
                  <a:cubicBezTo>
                    <a:pt x="1172820" y="199339"/>
                    <a:pt x="1167943" y="203607"/>
                    <a:pt x="1161440" y="203607"/>
                  </a:cubicBezTo>
                  <a:cubicBezTo>
                    <a:pt x="1157377" y="203607"/>
                    <a:pt x="1153922" y="206801"/>
                    <a:pt x="1151077" y="213189"/>
                  </a:cubicBezTo>
                  <a:cubicBezTo>
                    <a:pt x="1148232" y="219577"/>
                    <a:pt x="1146810" y="228365"/>
                    <a:pt x="1146810" y="239554"/>
                  </a:cubicBezTo>
                  <a:cubicBezTo>
                    <a:pt x="1146810" y="248342"/>
                    <a:pt x="1148232" y="256131"/>
                    <a:pt x="1151077" y="262919"/>
                  </a:cubicBezTo>
                  <a:cubicBezTo>
                    <a:pt x="1153922" y="269707"/>
                    <a:pt x="1157377" y="273101"/>
                    <a:pt x="1161440" y="273101"/>
                  </a:cubicBezTo>
                  <a:cubicBezTo>
                    <a:pt x="1167943" y="273101"/>
                    <a:pt x="1172820" y="277419"/>
                    <a:pt x="1176071" y="286055"/>
                  </a:cubicBezTo>
                  <a:cubicBezTo>
                    <a:pt x="1179322" y="294691"/>
                    <a:pt x="1180948" y="305181"/>
                    <a:pt x="1180948" y="317526"/>
                  </a:cubicBezTo>
                  <a:lnTo>
                    <a:pt x="1180948" y="332328"/>
                  </a:lnTo>
                  <a:cubicBezTo>
                    <a:pt x="1180948" y="343846"/>
                    <a:pt x="1179322" y="353721"/>
                    <a:pt x="1176071" y="361950"/>
                  </a:cubicBezTo>
                  <a:cubicBezTo>
                    <a:pt x="1172820" y="370180"/>
                    <a:pt x="1167943" y="374295"/>
                    <a:pt x="1161440" y="374295"/>
                  </a:cubicBezTo>
                  <a:cubicBezTo>
                    <a:pt x="1157377" y="374295"/>
                    <a:pt x="1153922" y="378968"/>
                    <a:pt x="1151077" y="388316"/>
                  </a:cubicBezTo>
                  <a:cubicBezTo>
                    <a:pt x="1148232" y="397663"/>
                    <a:pt x="1146810" y="408432"/>
                    <a:pt x="1146810" y="420624"/>
                  </a:cubicBezTo>
                  <a:lnTo>
                    <a:pt x="1146810" y="1076554"/>
                  </a:lnTo>
                  <a:cubicBezTo>
                    <a:pt x="1146810" y="1087933"/>
                    <a:pt x="1142543" y="1097890"/>
                    <a:pt x="1134008" y="1106424"/>
                  </a:cubicBezTo>
                  <a:cubicBezTo>
                    <a:pt x="1125474" y="1114959"/>
                    <a:pt x="1115517" y="1119226"/>
                    <a:pt x="1104138" y="1119226"/>
                  </a:cubicBezTo>
                  <a:cubicBezTo>
                    <a:pt x="1092759" y="1119226"/>
                    <a:pt x="1082802" y="1114959"/>
                    <a:pt x="1074268" y="1106424"/>
                  </a:cubicBezTo>
                  <a:cubicBezTo>
                    <a:pt x="1065733" y="1097890"/>
                    <a:pt x="1061466" y="1087933"/>
                    <a:pt x="1061466" y="1076554"/>
                  </a:cubicBezTo>
                  <a:lnTo>
                    <a:pt x="1061466" y="420624"/>
                  </a:lnTo>
                  <a:cubicBezTo>
                    <a:pt x="1061466" y="408432"/>
                    <a:pt x="1059434" y="397663"/>
                    <a:pt x="1055370" y="388316"/>
                  </a:cubicBezTo>
                  <a:cubicBezTo>
                    <a:pt x="1051306" y="378968"/>
                    <a:pt x="1046023" y="374295"/>
                    <a:pt x="1039520" y="374295"/>
                  </a:cubicBezTo>
                  <a:cubicBezTo>
                    <a:pt x="1033831" y="374295"/>
                    <a:pt x="1028548" y="378968"/>
                    <a:pt x="1023671" y="388316"/>
                  </a:cubicBezTo>
                  <a:cubicBezTo>
                    <a:pt x="1018794" y="397663"/>
                    <a:pt x="1016356" y="408432"/>
                    <a:pt x="1016356" y="420624"/>
                  </a:cubicBezTo>
                  <a:lnTo>
                    <a:pt x="1016356" y="1076554"/>
                  </a:lnTo>
                  <a:cubicBezTo>
                    <a:pt x="1016356" y="1087933"/>
                    <a:pt x="1012292" y="1097890"/>
                    <a:pt x="1004164" y="1106424"/>
                  </a:cubicBezTo>
                  <a:cubicBezTo>
                    <a:pt x="996036" y="1114959"/>
                    <a:pt x="985876" y="1119226"/>
                    <a:pt x="973684" y="1119226"/>
                  </a:cubicBezTo>
                  <a:cubicBezTo>
                    <a:pt x="963117" y="1119226"/>
                    <a:pt x="953770" y="1114952"/>
                    <a:pt x="945642" y="1106405"/>
                  </a:cubicBezTo>
                  <a:cubicBezTo>
                    <a:pt x="937514" y="1097858"/>
                    <a:pt x="933450" y="1087889"/>
                    <a:pt x="933450" y="1076497"/>
                  </a:cubicBezTo>
                  <a:lnTo>
                    <a:pt x="933450" y="317049"/>
                  </a:lnTo>
                  <a:cubicBezTo>
                    <a:pt x="933450" y="304845"/>
                    <a:pt x="937514" y="294469"/>
                    <a:pt x="945642" y="285922"/>
                  </a:cubicBezTo>
                  <a:cubicBezTo>
                    <a:pt x="953770" y="277375"/>
                    <a:pt x="963524" y="273101"/>
                    <a:pt x="974903" y="273101"/>
                  </a:cubicBezTo>
                  <a:lnTo>
                    <a:pt x="1017575" y="273101"/>
                  </a:lnTo>
                  <a:cubicBezTo>
                    <a:pt x="1029767" y="273101"/>
                    <a:pt x="1040130" y="269707"/>
                    <a:pt x="1048664" y="262919"/>
                  </a:cubicBezTo>
                  <a:cubicBezTo>
                    <a:pt x="1057199" y="256131"/>
                    <a:pt x="1061466" y="248342"/>
                    <a:pt x="1061466" y="239554"/>
                  </a:cubicBezTo>
                  <a:cubicBezTo>
                    <a:pt x="1061466" y="228365"/>
                    <a:pt x="1057199" y="219577"/>
                    <a:pt x="1048664" y="213189"/>
                  </a:cubicBezTo>
                  <a:cubicBezTo>
                    <a:pt x="1040130" y="206801"/>
                    <a:pt x="1029767" y="203607"/>
                    <a:pt x="1017575" y="203607"/>
                  </a:cubicBezTo>
                  <a:lnTo>
                    <a:pt x="974903" y="203607"/>
                  </a:lnTo>
                  <a:cubicBezTo>
                    <a:pt x="963524" y="203607"/>
                    <a:pt x="953770" y="199339"/>
                    <a:pt x="945642" y="190805"/>
                  </a:cubicBezTo>
                  <a:cubicBezTo>
                    <a:pt x="937514" y="182271"/>
                    <a:pt x="933450" y="171907"/>
                    <a:pt x="933450" y="159715"/>
                  </a:cubicBezTo>
                  <a:lnTo>
                    <a:pt x="933450" y="131674"/>
                  </a:lnTo>
                  <a:cubicBezTo>
                    <a:pt x="933450" y="120295"/>
                    <a:pt x="937514" y="110541"/>
                    <a:pt x="945642" y="102413"/>
                  </a:cubicBezTo>
                  <a:cubicBezTo>
                    <a:pt x="953770" y="94285"/>
                    <a:pt x="963524" y="90221"/>
                    <a:pt x="974903" y="90221"/>
                  </a:cubicBezTo>
                  <a:lnTo>
                    <a:pt x="1017575" y="90221"/>
                  </a:lnTo>
                  <a:cubicBezTo>
                    <a:pt x="1029767" y="90221"/>
                    <a:pt x="1040130" y="86157"/>
                    <a:pt x="1048664" y="78029"/>
                  </a:cubicBezTo>
                  <a:cubicBezTo>
                    <a:pt x="1057199" y="69901"/>
                    <a:pt x="1061466" y="60147"/>
                    <a:pt x="1061466" y="48768"/>
                  </a:cubicBezTo>
                  <a:lnTo>
                    <a:pt x="1061466" y="41453"/>
                  </a:lnTo>
                  <a:cubicBezTo>
                    <a:pt x="1061466" y="30074"/>
                    <a:pt x="1065733" y="20320"/>
                    <a:pt x="1074268" y="12192"/>
                  </a:cubicBezTo>
                  <a:cubicBezTo>
                    <a:pt x="1082802" y="4064"/>
                    <a:pt x="1092759" y="0"/>
                    <a:pt x="1104138" y="0"/>
                  </a:cubicBezTo>
                  <a:close/>
                  <a:moveTo>
                    <a:pt x="370637" y="0"/>
                  </a:moveTo>
                  <a:lnTo>
                    <a:pt x="768096" y="0"/>
                  </a:lnTo>
                  <a:cubicBezTo>
                    <a:pt x="780288" y="0"/>
                    <a:pt x="790448" y="4267"/>
                    <a:pt x="798576" y="12802"/>
                  </a:cubicBezTo>
                  <a:cubicBezTo>
                    <a:pt x="806704" y="21336"/>
                    <a:pt x="810768" y="31293"/>
                    <a:pt x="810768" y="42672"/>
                  </a:cubicBezTo>
                  <a:lnTo>
                    <a:pt x="810768" y="69495"/>
                  </a:lnTo>
                  <a:cubicBezTo>
                    <a:pt x="810768" y="81687"/>
                    <a:pt x="806704" y="92050"/>
                    <a:pt x="798576" y="100584"/>
                  </a:cubicBezTo>
                  <a:cubicBezTo>
                    <a:pt x="790448" y="109119"/>
                    <a:pt x="780288" y="113386"/>
                    <a:pt x="768096" y="113386"/>
                  </a:cubicBezTo>
                  <a:lnTo>
                    <a:pt x="669341" y="113386"/>
                  </a:lnTo>
                  <a:cubicBezTo>
                    <a:pt x="657149" y="113386"/>
                    <a:pt x="646989" y="117450"/>
                    <a:pt x="638861" y="125578"/>
                  </a:cubicBezTo>
                  <a:cubicBezTo>
                    <a:pt x="630733" y="133706"/>
                    <a:pt x="626669" y="143866"/>
                    <a:pt x="626669" y="156058"/>
                  </a:cubicBezTo>
                  <a:lnTo>
                    <a:pt x="626669" y="963168"/>
                  </a:lnTo>
                  <a:cubicBezTo>
                    <a:pt x="626669" y="975360"/>
                    <a:pt x="630733" y="985520"/>
                    <a:pt x="638861" y="993648"/>
                  </a:cubicBezTo>
                  <a:cubicBezTo>
                    <a:pt x="646989" y="1001776"/>
                    <a:pt x="657149" y="1005840"/>
                    <a:pt x="669341" y="1005840"/>
                  </a:cubicBezTo>
                  <a:lnTo>
                    <a:pt x="768096" y="1005840"/>
                  </a:lnTo>
                  <a:cubicBezTo>
                    <a:pt x="780288" y="1005840"/>
                    <a:pt x="790448" y="1009904"/>
                    <a:pt x="798576" y="1018032"/>
                  </a:cubicBezTo>
                  <a:cubicBezTo>
                    <a:pt x="806704" y="1026160"/>
                    <a:pt x="810768" y="1036320"/>
                    <a:pt x="810768" y="1048512"/>
                  </a:cubicBezTo>
                  <a:lnTo>
                    <a:pt x="810768" y="1076554"/>
                  </a:lnTo>
                  <a:cubicBezTo>
                    <a:pt x="810768" y="1087933"/>
                    <a:pt x="806704" y="1097890"/>
                    <a:pt x="798576" y="1106424"/>
                  </a:cubicBezTo>
                  <a:cubicBezTo>
                    <a:pt x="790448" y="1114959"/>
                    <a:pt x="780288" y="1119226"/>
                    <a:pt x="768096" y="1119226"/>
                  </a:cubicBezTo>
                  <a:lnTo>
                    <a:pt x="370637" y="1119226"/>
                  </a:lnTo>
                  <a:cubicBezTo>
                    <a:pt x="358445" y="1119226"/>
                    <a:pt x="348285" y="1114959"/>
                    <a:pt x="340157" y="1106424"/>
                  </a:cubicBezTo>
                  <a:cubicBezTo>
                    <a:pt x="332029" y="1097890"/>
                    <a:pt x="327965" y="1087933"/>
                    <a:pt x="327965" y="1076554"/>
                  </a:cubicBezTo>
                  <a:lnTo>
                    <a:pt x="327965" y="1048512"/>
                  </a:lnTo>
                  <a:cubicBezTo>
                    <a:pt x="327965" y="1036320"/>
                    <a:pt x="332029" y="1026160"/>
                    <a:pt x="340157" y="1018032"/>
                  </a:cubicBezTo>
                  <a:cubicBezTo>
                    <a:pt x="348285" y="1009904"/>
                    <a:pt x="358445" y="1005840"/>
                    <a:pt x="370637" y="1005840"/>
                  </a:cubicBezTo>
                  <a:lnTo>
                    <a:pt x="469392" y="1005840"/>
                  </a:lnTo>
                  <a:cubicBezTo>
                    <a:pt x="481584" y="1005840"/>
                    <a:pt x="491947" y="1001776"/>
                    <a:pt x="500482" y="993648"/>
                  </a:cubicBezTo>
                  <a:cubicBezTo>
                    <a:pt x="509016" y="985520"/>
                    <a:pt x="513283" y="975360"/>
                    <a:pt x="513283" y="963168"/>
                  </a:cubicBezTo>
                  <a:lnTo>
                    <a:pt x="513283" y="156058"/>
                  </a:lnTo>
                  <a:cubicBezTo>
                    <a:pt x="513283" y="143866"/>
                    <a:pt x="509016" y="133706"/>
                    <a:pt x="500482" y="125578"/>
                  </a:cubicBezTo>
                  <a:cubicBezTo>
                    <a:pt x="491947" y="117450"/>
                    <a:pt x="481584" y="113386"/>
                    <a:pt x="469392" y="113386"/>
                  </a:cubicBezTo>
                  <a:lnTo>
                    <a:pt x="370637" y="113386"/>
                  </a:lnTo>
                  <a:cubicBezTo>
                    <a:pt x="358445" y="113386"/>
                    <a:pt x="348285" y="109119"/>
                    <a:pt x="340157" y="100584"/>
                  </a:cubicBezTo>
                  <a:cubicBezTo>
                    <a:pt x="332029" y="92050"/>
                    <a:pt x="327965" y="81687"/>
                    <a:pt x="327965" y="69495"/>
                  </a:cubicBezTo>
                  <a:lnTo>
                    <a:pt x="327965" y="42672"/>
                  </a:lnTo>
                  <a:cubicBezTo>
                    <a:pt x="327965" y="31293"/>
                    <a:pt x="332029" y="21336"/>
                    <a:pt x="340157" y="12802"/>
                  </a:cubicBezTo>
                  <a:cubicBezTo>
                    <a:pt x="348285" y="4267"/>
                    <a:pt x="358445" y="0"/>
                    <a:pt x="370637" y="0"/>
                  </a:cubicBezTo>
                  <a:close/>
                  <a:moveTo>
                    <a:pt x="140208" y="0"/>
                  </a:moveTo>
                  <a:lnTo>
                    <a:pt x="181661" y="0"/>
                  </a:lnTo>
                  <a:cubicBezTo>
                    <a:pt x="193853" y="0"/>
                    <a:pt x="202591" y="3652"/>
                    <a:pt x="207874" y="10954"/>
                  </a:cubicBezTo>
                  <a:cubicBezTo>
                    <a:pt x="213157" y="18256"/>
                    <a:pt x="213766" y="27591"/>
                    <a:pt x="209703" y="38958"/>
                  </a:cubicBezTo>
                  <a:lnTo>
                    <a:pt x="119482" y="329870"/>
                  </a:lnTo>
                  <a:cubicBezTo>
                    <a:pt x="116231" y="341224"/>
                    <a:pt x="117653" y="350958"/>
                    <a:pt x="123749" y="359074"/>
                  </a:cubicBezTo>
                  <a:cubicBezTo>
                    <a:pt x="129845" y="367189"/>
                    <a:pt x="138989" y="371247"/>
                    <a:pt x="151181" y="371247"/>
                  </a:cubicBezTo>
                  <a:lnTo>
                    <a:pt x="157277" y="371247"/>
                  </a:lnTo>
                  <a:cubicBezTo>
                    <a:pt x="169469" y="371247"/>
                    <a:pt x="181661" y="374695"/>
                    <a:pt x="193853" y="381591"/>
                  </a:cubicBezTo>
                  <a:cubicBezTo>
                    <a:pt x="206045" y="388487"/>
                    <a:pt x="215392" y="397212"/>
                    <a:pt x="221895" y="407766"/>
                  </a:cubicBezTo>
                  <a:lnTo>
                    <a:pt x="232867" y="423596"/>
                  </a:lnTo>
                  <a:cubicBezTo>
                    <a:pt x="239370" y="434137"/>
                    <a:pt x="243027" y="446710"/>
                    <a:pt x="243840" y="461315"/>
                  </a:cubicBezTo>
                  <a:cubicBezTo>
                    <a:pt x="244653" y="475920"/>
                    <a:pt x="243027" y="488906"/>
                    <a:pt x="238963" y="500272"/>
                  </a:cubicBezTo>
                  <a:lnTo>
                    <a:pt x="151181" y="705974"/>
                  </a:lnTo>
                  <a:cubicBezTo>
                    <a:pt x="145491" y="716528"/>
                    <a:pt x="145085" y="725659"/>
                    <a:pt x="149962" y="733368"/>
                  </a:cubicBezTo>
                  <a:cubicBezTo>
                    <a:pt x="154838" y="741077"/>
                    <a:pt x="163373" y="744932"/>
                    <a:pt x="175565" y="744932"/>
                  </a:cubicBezTo>
                  <a:lnTo>
                    <a:pt x="201168" y="744932"/>
                  </a:lnTo>
                  <a:cubicBezTo>
                    <a:pt x="213360" y="744932"/>
                    <a:pt x="223520" y="749246"/>
                    <a:pt x="231648" y="757876"/>
                  </a:cubicBezTo>
                  <a:cubicBezTo>
                    <a:pt x="239776" y="766506"/>
                    <a:pt x="243840" y="776567"/>
                    <a:pt x="243840" y="788061"/>
                  </a:cubicBezTo>
                  <a:lnTo>
                    <a:pt x="243840" y="815188"/>
                  </a:lnTo>
                  <a:cubicBezTo>
                    <a:pt x="243840" y="827507"/>
                    <a:pt x="239776" y="837775"/>
                    <a:pt x="231648" y="845992"/>
                  </a:cubicBezTo>
                  <a:cubicBezTo>
                    <a:pt x="223520" y="854209"/>
                    <a:pt x="213360" y="858317"/>
                    <a:pt x="201168" y="858317"/>
                  </a:cubicBezTo>
                  <a:lnTo>
                    <a:pt x="41453" y="858317"/>
                  </a:lnTo>
                  <a:cubicBezTo>
                    <a:pt x="30074" y="858317"/>
                    <a:pt x="20320" y="854253"/>
                    <a:pt x="12192" y="846125"/>
                  </a:cubicBezTo>
                  <a:cubicBezTo>
                    <a:pt x="4064" y="837997"/>
                    <a:pt x="0" y="827837"/>
                    <a:pt x="0" y="815645"/>
                  </a:cubicBezTo>
                  <a:lnTo>
                    <a:pt x="0" y="811988"/>
                  </a:lnTo>
                  <a:cubicBezTo>
                    <a:pt x="0" y="799796"/>
                    <a:pt x="1422" y="785572"/>
                    <a:pt x="4267" y="769316"/>
                  </a:cubicBezTo>
                  <a:cubicBezTo>
                    <a:pt x="7112" y="753060"/>
                    <a:pt x="10973" y="739242"/>
                    <a:pt x="15850" y="727863"/>
                  </a:cubicBezTo>
                  <a:lnTo>
                    <a:pt x="97536" y="524256"/>
                  </a:lnTo>
                  <a:cubicBezTo>
                    <a:pt x="102413" y="512877"/>
                    <a:pt x="102210" y="503327"/>
                    <a:pt x="96927" y="495605"/>
                  </a:cubicBezTo>
                  <a:cubicBezTo>
                    <a:pt x="91643" y="487884"/>
                    <a:pt x="83312" y="484023"/>
                    <a:pt x="71933" y="484023"/>
                  </a:cubicBezTo>
                  <a:lnTo>
                    <a:pt x="41453" y="484023"/>
                  </a:lnTo>
                  <a:cubicBezTo>
                    <a:pt x="30074" y="484023"/>
                    <a:pt x="20320" y="479959"/>
                    <a:pt x="12192" y="471831"/>
                  </a:cubicBezTo>
                  <a:cubicBezTo>
                    <a:pt x="4064" y="463703"/>
                    <a:pt x="0" y="453949"/>
                    <a:pt x="0" y="442570"/>
                  </a:cubicBezTo>
                  <a:lnTo>
                    <a:pt x="0" y="358445"/>
                  </a:lnTo>
                  <a:cubicBezTo>
                    <a:pt x="0" y="346253"/>
                    <a:pt x="1016" y="332029"/>
                    <a:pt x="3048" y="315773"/>
                  </a:cubicBezTo>
                  <a:cubicBezTo>
                    <a:pt x="5080" y="299517"/>
                    <a:pt x="8128" y="285699"/>
                    <a:pt x="12192" y="274320"/>
                  </a:cubicBezTo>
                  <a:lnTo>
                    <a:pt x="84125" y="41453"/>
                  </a:lnTo>
                  <a:cubicBezTo>
                    <a:pt x="89002" y="30074"/>
                    <a:pt x="96520" y="20320"/>
                    <a:pt x="106680" y="12192"/>
                  </a:cubicBezTo>
                  <a:cubicBezTo>
                    <a:pt x="116840" y="4064"/>
                    <a:pt x="128016" y="0"/>
                    <a:pt x="14020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9600" dirty="0">
                <a:latin typeface="站酷庆科黄油体" panose="02000803000000020004" pitchFamily="2" charset="-122"/>
                <a:ea typeface="站酷庆科黄油体" panose="02000803000000020004" pitchFamily="2" charset="-122"/>
              </a:endParaRPr>
            </a:p>
          </p:txBody>
        </p:sp>
        <p:sp>
          <p:nvSpPr>
            <p:cNvPr id="10" name="TextBox 76">
              <a:extLst>
                <a:ext uri="{FF2B5EF4-FFF2-40B4-BE49-F238E27FC236}">
                  <a16:creationId xmlns:a16="http://schemas.microsoft.com/office/drawing/2014/main" id="{D4D595EF-1892-A123-4A68-F84A04F49B58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890740" y="1023583"/>
              <a:ext cx="443830" cy="27323"/>
            </a:xfrm>
            <a:custGeom>
              <a:avLst/>
              <a:gdLst/>
              <a:ahLst/>
              <a:cxnLst/>
              <a:rect l="l" t="t" r="r" b="b"/>
              <a:pathLst>
                <a:path w="5105019" h="319430">
                  <a:moveTo>
                    <a:pt x="4611015" y="104851"/>
                  </a:moveTo>
                  <a:cubicBezTo>
                    <a:pt x="4599159" y="104896"/>
                    <a:pt x="4588885" y="109074"/>
                    <a:pt x="4580191" y="117386"/>
                  </a:cubicBezTo>
                  <a:cubicBezTo>
                    <a:pt x="4571499" y="125698"/>
                    <a:pt x="4566939" y="137877"/>
                    <a:pt x="4566513" y="153924"/>
                  </a:cubicBezTo>
                  <a:cubicBezTo>
                    <a:pt x="4566939" y="170021"/>
                    <a:pt x="4571499" y="182404"/>
                    <a:pt x="4580191" y="191071"/>
                  </a:cubicBezTo>
                  <a:cubicBezTo>
                    <a:pt x="4588885" y="199739"/>
                    <a:pt x="4599159" y="204121"/>
                    <a:pt x="4611015" y="204216"/>
                  </a:cubicBezTo>
                  <a:cubicBezTo>
                    <a:pt x="4623149" y="204146"/>
                    <a:pt x="4633551" y="199866"/>
                    <a:pt x="4642219" y="191376"/>
                  </a:cubicBezTo>
                  <a:cubicBezTo>
                    <a:pt x="4650886" y="182886"/>
                    <a:pt x="4655420" y="170605"/>
                    <a:pt x="4655820" y="154534"/>
                  </a:cubicBezTo>
                  <a:cubicBezTo>
                    <a:pt x="4655420" y="138462"/>
                    <a:pt x="4650886" y="126181"/>
                    <a:pt x="4642219" y="117691"/>
                  </a:cubicBezTo>
                  <a:cubicBezTo>
                    <a:pt x="4633551" y="109201"/>
                    <a:pt x="4623149" y="104921"/>
                    <a:pt x="4611015" y="104851"/>
                  </a:cubicBezTo>
                  <a:close/>
                  <a:moveTo>
                    <a:pt x="4411523" y="104851"/>
                  </a:moveTo>
                  <a:cubicBezTo>
                    <a:pt x="4399667" y="104921"/>
                    <a:pt x="4389393" y="109201"/>
                    <a:pt x="4380700" y="117691"/>
                  </a:cubicBezTo>
                  <a:cubicBezTo>
                    <a:pt x="4372007" y="126181"/>
                    <a:pt x="4367447" y="138462"/>
                    <a:pt x="4367022" y="154534"/>
                  </a:cubicBezTo>
                  <a:cubicBezTo>
                    <a:pt x="4367447" y="170605"/>
                    <a:pt x="4372007" y="182886"/>
                    <a:pt x="4380700" y="191376"/>
                  </a:cubicBezTo>
                  <a:cubicBezTo>
                    <a:pt x="4389393" y="199866"/>
                    <a:pt x="4399667" y="204146"/>
                    <a:pt x="4411523" y="204216"/>
                  </a:cubicBezTo>
                  <a:cubicBezTo>
                    <a:pt x="4423525" y="204121"/>
                    <a:pt x="4433888" y="199739"/>
                    <a:pt x="4442613" y="191071"/>
                  </a:cubicBezTo>
                  <a:cubicBezTo>
                    <a:pt x="4451337" y="182404"/>
                    <a:pt x="4455909" y="170021"/>
                    <a:pt x="4456329" y="153924"/>
                  </a:cubicBezTo>
                  <a:cubicBezTo>
                    <a:pt x="4455909" y="137877"/>
                    <a:pt x="4451337" y="125698"/>
                    <a:pt x="4442613" y="117386"/>
                  </a:cubicBezTo>
                  <a:cubicBezTo>
                    <a:pt x="4433888" y="109074"/>
                    <a:pt x="4423525" y="104896"/>
                    <a:pt x="4411523" y="104851"/>
                  </a:cubicBezTo>
                  <a:close/>
                  <a:moveTo>
                    <a:pt x="2772690" y="104851"/>
                  </a:moveTo>
                  <a:cubicBezTo>
                    <a:pt x="2760835" y="104896"/>
                    <a:pt x="2750560" y="109074"/>
                    <a:pt x="2741867" y="117386"/>
                  </a:cubicBezTo>
                  <a:cubicBezTo>
                    <a:pt x="2733174" y="125698"/>
                    <a:pt x="2728614" y="137877"/>
                    <a:pt x="2728189" y="153924"/>
                  </a:cubicBezTo>
                  <a:cubicBezTo>
                    <a:pt x="2728614" y="170021"/>
                    <a:pt x="2733174" y="182404"/>
                    <a:pt x="2741867" y="191071"/>
                  </a:cubicBezTo>
                  <a:cubicBezTo>
                    <a:pt x="2750560" y="199739"/>
                    <a:pt x="2760835" y="204121"/>
                    <a:pt x="2772690" y="204216"/>
                  </a:cubicBezTo>
                  <a:cubicBezTo>
                    <a:pt x="2784825" y="204146"/>
                    <a:pt x="2795226" y="199866"/>
                    <a:pt x="2803894" y="191376"/>
                  </a:cubicBezTo>
                  <a:cubicBezTo>
                    <a:pt x="2812561" y="182886"/>
                    <a:pt x="2817095" y="170605"/>
                    <a:pt x="2817495" y="154534"/>
                  </a:cubicBezTo>
                  <a:cubicBezTo>
                    <a:pt x="2817095" y="138462"/>
                    <a:pt x="2812561" y="126181"/>
                    <a:pt x="2803894" y="117691"/>
                  </a:cubicBezTo>
                  <a:cubicBezTo>
                    <a:pt x="2795226" y="109201"/>
                    <a:pt x="2784825" y="104921"/>
                    <a:pt x="2772690" y="104851"/>
                  </a:cubicBezTo>
                  <a:close/>
                  <a:moveTo>
                    <a:pt x="467640" y="104851"/>
                  </a:moveTo>
                  <a:cubicBezTo>
                    <a:pt x="455784" y="104896"/>
                    <a:pt x="445510" y="109074"/>
                    <a:pt x="436817" y="117386"/>
                  </a:cubicBezTo>
                  <a:cubicBezTo>
                    <a:pt x="428124" y="125698"/>
                    <a:pt x="423565" y="137877"/>
                    <a:pt x="423139" y="153924"/>
                  </a:cubicBezTo>
                  <a:cubicBezTo>
                    <a:pt x="423565" y="170021"/>
                    <a:pt x="428124" y="182404"/>
                    <a:pt x="436817" y="191071"/>
                  </a:cubicBezTo>
                  <a:cubicBezTo>
                    <a:pt x="445510" y="199739"/>
                    <a:pt x="455784" y="204121"/>
                    <a:pt x="467640" y="204216"/>
                  </a:cubicBezTo>
                  <a:cubicBezTo>
                    <a:pt x="479775" y="204146"/>
                    <a:pt x="490176" y="199866"/>
                    <a:pt x="498844" y="191376"/>
                  </a:cubicBezTo>
                  <a:cubicBezTo>
                    <a:pt x="507512" y="182886"/>
                    <a:pt x="512045" y="170605"/>
                    <a:pt x="512446" y="154534"/>
                  </a:cubicBezTo>
                  <a:cubicBezTo>
                    <a:pt x="512045" y="138462"/>
                    <a:pt x="507512" y="126181"/>
                    <a:pt x="498844" y="117691"/>
                  </a:cubicBezTo>
                  <a:cubicBezTo>
                    <a:pt x="490176" y="109201"/>
                    <a:pt x="479775" y="104921"/>
                    <a:pt x="467640" y="104851"/>
                  </a:cubicBezTo>
                  <a:close/>
                  <a:moveTo>
                    <a:pt x="3885591" y="104546"/>
                  </a:moveTo>
                  <a:cubicBezTo>
                    <a:pt x="3873932" y="104515"/>
                    <a:pt x="3863950" y="108617"/>
                    <a:pt x="3855644" y="116853"/>
                  </a:cubicBezTo>
                  <a:cubicBezTo>
                    <a:pt x="3847338" y="125089"/>
                    <a:pt x="3842995" y="137649"/>
                    <a:pt x="3842614" y="154534"/>
                  </a:cubicBezTo>
                  <a:cubicBezTo>
                    <a:pt x="3842950" y="171285"/>
                    <a:pt x="3847154" y="183807"/>
                    <a:pt x="3855225" y="192100"/>
                  </a:cubicBezTo>
                  <a:cubicBezTo>
                    <a:pt x="3863296" y="200393"/>
                    <a:pt x="3873215" y="204533"/>
                    <a:pt x="3884981" y="204521"/>
                  </a:cubicBezTo>
                  <a:cubicBezTo>
                    <a:pt x="3896691" y="204533"/>
                    <a:pt x="3906876" y="200393"/>
                    <a:pt x="3915537" y="192100"/>
                  </a:cubicBezTo>
                  <a:cubicBezTo>
                    <a:pt x="3924199" y="183807"/>
                    <a:pt x="3928745" y="171285"/>
                    <a:pt x="3929177" y="154534"/>
                  </a:cubicBezTo>
                  <a:cubicBezTo>
                    <a:pt x="3928771" y="137649"/>
                    <a:pt x="3924326" y="125089"/>
                    <a:pt x="3915842" y="116853"/>
                  </a:cubicBezTo>
                  <a:cubicBezTo>
                    <a:pt x="3907358" y="108617"/>
                    <a:pt x="3897275" y="104515"/>
                    <a:pt x="3885591" y="104546"/>
                  </a:cubicBezTo>
                  <a:close/>
                  <a:moveTo>
                    <a:pt x="3180741" y="104546"/>
                  </a:moveTo>
                  <a:cubicBezTo>
                    <a:pt x="3169082" y="104515"/>
                    <a:pt x="3159100" y="108617"/>
                    <a:pt x="3150794" y="116853"/>
                  </a:cubicBezTo>
                  <a:cubicBezTo>
                    <a:pt x="3142488" y="125089"/>
                    <a:pt x="3138145" y="137649"/>
                    <a:pt x="3137764" y="154534"/>
                  </a:cubicBezTo>
                  <a:cubicBezTo>
                    <a:pt x="3138101" y="171285"/>
                    <a:pt x="3142304" y="183807"/>
                    <a:pt x="3150375" y="192100"/>
                  </a:cubicBezTo>
                  <a:cubicBezTo>
                    <a:pt x="3158446" y="200393"/>
                    <a:pt x="3168365" y="204533"/>
                    <a:pt x="3180131" y="204521"/>
                  </a:cubicBezTo>
                  <a:cubicBezTo>
                    <a:pt x="3191841" y="204533"/>
                    <a:pt x="3202026" y="200393"/>
                    <a:pt x="3210687" y="192100"/>
                  </a:cubicBezTo>
                  <a:cubicBezTo>
                    <a:pt x="3219349" y="183807"/>
                    <a:pt x="3223895" y="171285"/>
                    <a:pt x="3224327" y="154534"/>
                  </a:cubicBezTo>
                  <a:cubicBezTo>
                    <a:pt x="3223921" y="137649"/>
                    <a:pt x="3219476" y="125089"/>
                    <a:pt x="3210992" y="116853"/>
                  </a:cubicBezTo>
                  <a:cubicBezTo>
                    <a:pt x="3202509" y="108617"/>
                    <a:pt x="3192425" y="104515"/>
                    <a:pt x="3180741" y="104546"/>
                  </a:cubicBezTo>
                  <a:close/>
                  <a:moveTo>
                    <a:pt x="2456841" y="104546"/>
                  </a:moveTo>
                  <a:cubicBezTo>
                    <a:pt x="2445182" y="104515"/>
                    <a:pt x="2435200" y="108617"/>
                    <a:pt x="2426894" y="116853"/>
                  </a:cubicBezTo>
                  <a:cubicBezTo>
                    <a:pt x="2418588" y="125089"/>
                    <a:pt x="2414245" y="137649"/>
                    <a:pt x="2413864" y="154534"/>
                  </a:cubicBezTo>
                  <a:cubicBezTo>
                    <a:pt x="2414200" y="171285"/>
                    <a:pt x="2418404" y="183807"/>
                    <a:pt x="2426475" y="192100"/>
                  </a:cubicBezTo>
                  <a:cubicBezTo>
                    <a:pt x="2434546" y="200393"/>
                    <a:pt x="2444465" y="204533"/>
                    <a:pt x="2456231" y="204521"/>
                  </a:cubicBezTo>
                  <a:cubicBezTo>
                    <a:pt x="2467941" y="204533"/>
                    <a:pt x="2478126" y="200393"/>
                    <a:pt x="2486787" y="192100"/>
                  </a:cubicBezTo>
                  <a:cubicBezTo>
                    <a:pt x="2495449" y="183807"/>
                    <a:pt x="2499995" y="171285"/>
                    <a:pt x="2500427" y="154534"/>
                  </a:cubicBezTo>
                  <a:cubicBezTo>
                    <a:pt x="2500021" y="137649"/>
                    <a:pt x="2495576" y="125089"/>
                    <a:pt x="2487092" y="116853"/>
                  </a:cubicBezTo>
                  <a:cubicBezTo>
                    <a:pt x="2478609" y="108617"/>
                    <a:pt x="2468525" y="104515"/>
                    <a:pt x="2456841" y="104546"/>
                  </a:cubicBezTo>
                  <a:close/>
                  <a:moveTo>
                    <a:pt x="2082318" y="102413"/>
                  </a:moveTo>
                  <a:cubicBezTo>
                    <a:pt x="2071929" y="102476"/>
                    <a:pt x="2063141" y="105626"/>
                    <a:pt x="2055953" y="111862"/>
                  </a:cubicBezTo>
                  <a:cubicBezTo>
                    <a:pt x="2048764" y="118097"/>
                    <a:pt x="2044243" y="127038"/>
                    <a:pt x="2042389" y="138684"/>
                  </a:cubicBezTo>
                  <a:lnTo>
                    <a:pt x="2122551" y="138684"/>
                  </a:lnTo>
                  <a:cubicBezTo>
                    <a:pt x="2121980" y="127438"/>
                    <a:pt x="2117941" y="118612"/>
                    <a:pt x="2110436" y="112204"/>
                  </a:cubicBezTo>
                  <a:cubicBezTo>
                    <a:pt x="2102930" y="105797"/>
                    <a:pt x="2093557" y="102533"/>
                    <a:pt x="2082318" y="102413"/>
                  </a:cubicBezTo>
                  <a:close/>
                  <a:moveTo>
                    <a:pt x="1167918" y="102413"/>
                  </a:moveTo>
                  <a:cubicBezTo>
                    <a:pt x="1157529" y="102476"/>
                    <a:pt x="1148741" y="105626"/>
                    <a:pt x="1141553" y="111862"/>
                  </a:cubicBezTo>
                  <a:cubicBezTo>
                    <a:pt x="1134365" y="118097"/>
                    <a:pt x="1129843" y="127038"/>
                    <a:pt x="1127989" y="138684"/>
                  </a:cubicBezTo>
                  <a:lnTo>
                    <a:pt x="1208151" y="138684"/>
                  </a:lnTo>
                  <a:cubicBezTo>
                    <a:pt x="1207580" y="127438"/>
                    <a:pt x="1203541" y="118612"/>
                    <a:pt x="1196036" y="112204"/>
                  </a:cubicBezTo>
                  <a:cubicBezTo>
                    <a:pt x="1188530" y="105797"/>
                    <a:pt x="1179157" y="102533"/>
                    <a:pt x="1167918" y="102413"/>
                  </a:cubicBezTo>
                  <a:close/>
                  <a:moveTo>
                    <a:pt x="272568" y="102413"/>
                  </a:moveTo>
                  <a:cubicBezTo>
                    <a:pt x="262179" y="102476"/>
                    <a:pt x="253391" y="105626"/>
                    <a:pt x="246203" y="111862"/>
                  </a:cubicBezTo>
                  <a:cubicBezTo>
                    <a:pt x="239014" y="118097"/>
                    <a:pt x="234493" y="127038"/>
                    <a:pt x="232639" y="138684"/>
                  </a:cubicBezTo>
                  <a:lnTo>
                    <a:pt x="312801" y="138684"/>
                  </a:lnTo>
                  <a:cubicBezTo>
                    <a:pt x="312230" y="127438"/>
                    <a:pt x="308191" y="118612"/>
                    <a:pt x="300686" y="112204"/>
                  </a:cubicBezTo>
                  <a:cubicBezTo>
                    <a:pt x="293180" y="105797"/>
                    <a:pt x="283807" y="102533"/>
                    <a:pt x="272568" y="102413"/>
                  </a:cubicBezTo>
                  <a:close/>
                  <a:moveTo>
                    <a:pt x="4923968" y="70104"/>
                  </a:moveTo>
                  <a:lnTo>
                    <a:pt x="4971821" y="70104"/>
                  </a:lnTo>
                  <a:lnTo>
                    <a:pt x="5015408" y="188062"/>
                  </a:lnTo>
                  <a:lnTo>
                    <a:pt x="5059604" y="70104"/>
                  </a:lnTo>
                  <a:lnTo>
                    <a:pt x="5105019" y="70104"/>
                  </a:lnTo>
                  <a:lnTo>
                    <a:pt x="5000473" y="318821"/>
                  </a:lnTo>
                  <a:lnTo>
                    <a:pt x="4955057" y="318821"/>
                  </a:lnTo>
                  <a:lnTo>
                    <a:pt x="4991633" y="234696"/>
                  </a:lnTo>
                  <a:close/>
                  <a:moveTo>
                    <a:pt x="3019425" y="70104"/>
                  </a:moveTo>
                  <a:lnTo>
                    <a:pt x="3062097" y="70104"/>
                  </a:lnTo>
                  <a:lnTo>
                    <a:pt x="3062097" y="238963"/>
                  </a:lnTo>
                  <a:lnTo>
                    <a:pt x="3019425" y="238963"/>
                  </a:lnTo>
                  <a:close/>
                  <a:moveTo>
                    <a:pt x="1514018" y="70104"/>
                  </a:moveTo>
                  <a:lnTo>
                    <a:pt x="1561872" y="70104"/>
                  </a:lnTo>
                  <a:lnTo>
                    <a:pt x="1605458" y="188062"/>
                  </a:lnTo>
                  <a:lnTo>
                    <a:pt x="1649654" y="70104"/>
                  </a:lnTo>
                  <a:lnTo>
                    <a:pt x="1695069" y="70104"/>
                  </a:lnTo>
                  <a:lnTo>
                    <a:pt x="1590523" y="318821"/>
                  </a:lnTo>
                  <a:lnTo>
                    <a:pt x="1545108" y="318821"/>
                  </a:lnTo>
                  <a:lnTo>
                    <a:pt x="1581684" y="234696"/>
                  </a:lnTo>
                  <a:close/>
                  <a:moveTo>
                    <a:pt x="4837024" y="67666"/>
                  </a:moveTo>
                  <a:cubicBezTo>
                    <a:pt x="4857033" y="67761"/>
                    <a:pt x="4873174" y="73971"/>
                    <a:pt x="4885449" y="86296"/>
                  </a:cubicBezTo>
                  <a:cubicBezTo>
                    <a:pt x="4897724" y="98622"/>
                    <a:pt x="4904035" y="116491"/>
                    <a:pt x="4904385" y="139903"/>
                  </a:cubicBezTo>
                  <a:lnTo>
                    <a:pt x="4904385" y="238963"/>
                  </a:lnTo>
                  <a:lnTo>
                    <a:pt x="4861713" y="238963"/>
                  </a:lnTo>
                  <a:lnTo>
                    <a:pt x="4861713" y="145694"/>
                  </a:lnTo>
                  <a:cubicBezTo>
                    <a:pt x="4861561" y="132086"/>
                    <a:pt x="4858131" y="121736"/>
                    <a:pt x="4851425" y="114643"/>
                  </a:cubicBezTo>
                  <a:cubicBezTo>
                    <a:pt x="4844720" y="107550"/>
                    <a:pt x="4835652" y="103981"/>
                    <a:pt x="4824223" y="103937"/>
                  </a:cubicBezTo>
                  <a:cubicBezTo>
                    <a:pt x="4812500" y="103981"/>
                    <a:pt x="4803255" y="107550"/>
                    <a:pt x="4796485" y="114643"/>
                  </a:cubicBezTo>
                  <a:cubicBezTo>
                    <a:pt x="4789717" y="121736"/>
                    <a:pt x="4786262" y="132086"/>
                    <a:pt x="4786123" y="145694"/>
                  </a:cubicBezTo>
                  <a:lnTo>
                    <a:pt x="4786123" y="238963"/>
                  </a:lnTo>
                  <a:lnTo>
                    <a:pt x="4743451" y="238963"/>
                  </a:lnTo>
                  <a:lnTo>
                    <a:pt x="4743451" y="70104"/>
                  </a:lnTo>
                  <a:lnTo>
                    <a:pt x="4786123" y="70104"/>
                  </a:lnTo>
                  <a:lnTo>
                    <a:pt x="4786123" y="91135"/>
                  </a:lnTo>
                  <a:cubicBezTo>
                    <a:pt x="4791691" y="83890"/>
                    <a:pt x="4798841" y="78187"/>
                    <a:pt x="4807573" y="74028"/>
                  </a:cubicBezTo>
                  <a:cubicBezTo>
                    <a:pt x="4816303" y="69869"/>
                    <a:pt x="4826121" y="67748"/>
                    <a:pt x="4837024" y="67666"/>
                  </a:cubicBezTo>
                  <a:close/>
                  <a:moveTo>
                    <a:pt x="4092855" y="67666"/>
                  </a:moveTo>
                  <a:cubicBezTo>
                    <a:pt x="4106075" y="67697"/>
                    <a:pt x="4117810" y="70453"/>
                    <a:pt x="4128059" y="75933"/>
                  </a:cubicBezTo>
                  <a:cubicBezTo>
                    <a:pt x="4138308" y="81413"/>
                    <a:pt x="4146385" y="89427"/>
                    <a:pt x="4152291" y="99974"/>
                  </a:cubicBezTo>
                  <a:cubicBezTo>
                    <a:pt x="4157961" y="90227"/>
                    <a:pt x="4165899" y="82442"/>
                    <a:pt x="4176103" y="76619"/>
                  </a:cubicBezTo>
                  <a:cubicBezTo>
                    <a:pt x="4186307" y="70796"/>
                    <a:pt x="4197674" y="67812"/>
                    <a:pt x="4210203" y="67666"/>
                  </a:cubicBezTo>
                  <a:cubicBezTo>
                    <a:pt x="4230821" y="67761"/>
                    <a:pt x="4247420" y="73971"/>
                    <a:pt x="4259999" y="86296"/>
                  </a:cubicBezTo>
                  <a:cubicBezTo>
                    <a:pt x="4272579" y="98622"/>
                    <a:pt x="4279043" y="116491"/>
                    <a:pt x="4279393" y="139903"/>
                  </a:cubicBezTo>
                  <a:lnTo>
                    <a:pt x="4279393" y="238963"/>
                  </a:lnTo>
                  <a:lnTo>
                    <a:pt x="4236720" y="238963"/>
                  </a:lnTo>
                  <a:lnTo>
                    <a:pt x="4236720" y="145694"/>
                  </a:lnTo>
                  <a:cubicBezTo>
                    <a:pt x="4236568" y="132258"/>
                    <a:pt x="4233139" y="122098"/>
                    <a:pt x="4226433" y="115214"/>
                  </a:cubicBezTo>
                  <a:cubicBezTo>
                    <a:pt x="4219727" y="108331"/>
                    <a:pt x="4210660" y="104877"/>
                    <a:pt x="4199230" y="104851"/>
                  </a:cubicBezTo>
                  <a:cubicBezTo>
                    <a:pt x="4187653" y="104877"/>
                    <a:pt x="4178497" y="108331"/>
                    <a:pt x="4171759" y="115214"/>
                  </a:cubicBezTo>
                  <a:cubicBezTo>
                    <a:pt x="4165023" y="122098"/>
                    <a:pt x="4161581" y="132258"/>
                    <a:pt x="4161435" y="145694"/>
                  </a:cubicBezTo>
                  <a:lnTo>
                    <a:pt x="4161435" y="238963"/>
                  </a:lnTo>
                  <a:lnTo>
                    <a:pt x="4118763" y="238963"/>
                  </a:lnTo>
                  <a:lnTo>
                    <a:pt x="4118763" y="145694"/>
                  </a:lnTo>
                  <a:cubicBezTo>
                    <a:pt x="4118611" y="132258"/>
                    <a:pt x="4115181" y="122098"/>
                    <a:pt x="4108475" y="115214"/>
                  </a:cubicBezTo>
                  <a:cubicBezTo>
                    <a:pt x="4101770" y="108331"/>
                    <a:pt x="4092703" y="104877"/>
                    <a:pt x="4081272" y="104851"/>
                  </a:cubicBezTo>
                  <a:cubicBezTo>
                    <a:pt x="4069550" y="104877"/>
                    <a:pt x="4060305" y="108331"/>
                    <a:pt x="4053535" y="115214"/>
                  </a:cubicBezTo>
                  <a:cubicBezTo>
                    <a:pt x="4046767" y="122098"/>
                    <a:pt x="4043312" y="132258"/>
                    <a:pt x="4043172" y="145694"/>
                  </a:cubicBezTo>
                  <a:lnTo>
                    <a:pt x="4043172" y="238963"/>
                  </a:lnTo>
                  <a:lnTo>
                    <a:pt x="4000500" y="238963"/>
                  </a:lnTo>
                  <a:lnTo>
                    <a:pt x="4000500" y="70104"/>
                  </a:lnTo>
                  <a:lnTo>
                    <a:pt x="4043172" y="70104"/>
                  </a:lnTo>
                  <a:lnTo>
                    <a:pt x="4043172" y="90526"/>
                  </a:lnTo>
                  <a:cubicBezTo>
                    <a:pt x="4048595" y="83439"/>
                    <a:pt x="4055580" y="77876"/>
                    <a:pt x="4064127" y="73838"/>
                  </a:cubicBezTo>
                  <a:cubicBezTo>
                    <a:pt x="4072675" y="69799"/>
                    <a:pt x="4082251" y="67742"/>
                    <a:pt x="4092855" y="67666"/>
                  </a:cubicBezTo>
                  <a:close/>
                  <a:moveTo>
                    <a:pt x="3389224" y="67666"/>
                  </a:moveTo>
                  <a:cubicBezTo>
                    <a:pt x="3409233" y="67761"/>
                    <a:pt x="3425375" y="73971"/>
                    <a:pt x="3437649" y="86296"/>
                  </a:cubicBezTo>
                  <a:cubicBezTo>
                    <a:pt x="3449924" y="98622"/>
                    <a:pt x="3456236" y="116491"/>
                    <a:pt x="3456585" y="139903"/>
                  </a:cubicBezTo>
                  <a:lnTo>
                    <a:pt x="3456585" y="238963"/>
                  </a:lnTo>
                  <a:lnTo>
                    <a:pt x="3413913" y="238963"/>
                  </a:lnTo>
                  <a:lnTo>
                    <a:pt x="3413913" y="145694"/>
                  </a:lnTo>
                  <a:cubicBezTo>
                    <a:pt x="3413760" y="132086"/>
                    <a:pt x="3410331" y="121736"/>
                    <a:pt x="3403626" y="114643"/>
                  </a:cubicBezTo>
                  <a:cubicBezTo>
                    <a:pt x="3396920" y="107550"/>
                    <a:pt x="3387852" y="103981"/>
                    <a:pt x="3376422" y="103937"/>
                  </a:cubicBezTo>
                  <a:cubicBezTo>
                    <a:pt x="3364700" y="103981"/>
                    <a:pt x="3355455" y="107550"/>
                    <a:pt x="3348686" y="114643"/>
                  </a:cubicBezTo>
                  <a:cubicBezTo>
                    <a:pt x="3341917" y="121736"/>
                    <a:pt x="3338462" y="132086"/>
                    <a:pt x="3338322" y="145694"/>
                  </a:cubicBezTo>
                  <a:lnTo>
                    <a:pt x="3338322" y="238963"/>
                  </a:lnTo>
                  <a:lnTo>
                    <a:pt x="3295650" y="238963"/>
                  </a:lnTo>
                  <a:lnTo>
                    <a:pt x="3295650" y="70104"/>
                  </a:lnTo>
                  <a:lnTo>
                    <a:pt x="3338322" y="70104"/>
                  </a:lnTo>
                  <a:lnTo>
                    <a:pt x="3338322" y="91135"/>
                  </a:lnTo>
                  <a:cubicBezTo>
                    <a:pt x="3343891" y="83890"/>
                    <a:pt x="3351042" y="78187"/>
                    <a:pt x="3359773" y="74028"/>
                  </a:cubicBezTo>
                  <a:cubicBezTo>
                    <a:pt x="3368504" y="69869"/>
                    <a:pt x="3378321" y="67748"/>
                    <a:pt x="3389224" y="67666"/>
                  </a:cubicBezTo>
                  <a:close/>
                  <a:moveTo>
                    <a:pt x="2666238" y="67666"/>
                  </a:moveTo>
                  <a:lnTo>
                    <a:pt x="2666238" y="112471"/>
                  </a:lnTo>
                  <a:lnTo>
                    <a:pt x="2654961" y="112471"/>
                  </a:lnTo>
                  <a:cubicBezTo>
                    <a:pt x="2642203" y="112198"/>
                    <a:pt x="2632285" y="115183"/>
                    <a:pt x="2625205" y="121425"/>
                  </a:cubicBezTo>
                  <a:cubicBezTo>
                    <a:pt x="2618124" y="127667"/>
                    <a:pt x="2614530" y="138805"/>
                    <a:pt x="2614422" y="154838"/>
                  </a:cubicBezTo>
                  <a:lnTo>
                    <a:pt x="2614422" y="238963"/>
                  </a:lnTo>
                  <a:lnTo>
                    <a:pt x="2571750" y="238963"/>
                  </a:lnTo>
                  <a:lnTo>
                    <a:pt x="2571750" y="70104"/>
                  </a:lnTo>
                  <a:lnTo>
                    <a:pt x="2614422" y="70104"/>
                  </a:lnTo>
                  <a:lnTo>
                    <a:pt x="2614422" y="96317"/>
                  </a:lnTo>
                  <a:cubicBezTo>
                    <a:pt x="2619782" y="87522"/>
                    <a:pt x="2626818" y="80575"/>
                    <a:pt x="2635530" y="75476"/>
                  </a:cubicBezTo>
                  <a:cubicBezTo>
                    <a:pt x="2644242" y="70377"/>
                    <a:pt x="2654478" y="67773"/>
                    <a:pt x="2666238" y="67666"/>
                  </a:cubicBezTo>
                  <a:close/>
                  <a:moveTo>
                    <a:pt x="1504189" y="67666"/>
                  </a:moveTo>
                  <a:lnTo>
                    <a:pt x="1504189" y="112471"/>
                  </a:lnTo>
                  <a:lnTo>
                    <a:pt x="1492911" y="112471"/>
                  </a:lnTo>
                  <a:cubicBezTo>
                    <a:pt x="1480154" y="112198"/>
                    <a:pt x="1470235" y="115183"/>
                    <a:pt x="1463155" y="121425"/>
                  </a:cubicBezTo>
                  <a:cubicBezTo>
                    <a:pt x="1456075" y="127667"/>
                    <a:pt x="1452480" y="138805"/>
                    <a:pt x="1452372" y="154838"/>
                  </a:cubicBezTo>
                  <a:lnTo>
                    <a:pt x="1452372" y="238963"/>
                  </a:lnTo>
                  <a:lnTo>
                    <a:pt x="1409700" y="238963"/>
                  </a:lnTo>
                  <a:lnTo>
                    <a:pt x="1409700" y="70104"/>
                  </a:lnTo>
                  <a:lnTo>
                    <a:pt x="1452372" y="70104"/>
                  </a:lnTo>
                  <a:lnTo>
                    <a:pt x="1452372" y="96317"/>
                  </a:lnTo>
                  <a:cubicBezTo>
                    <a:pt x="1457732" y="87522"/>
                    <a:pt x="1464768" y="80575"/>
                    <a:pt x="1473480" y="75476"/>
                  </a:cubicBezTo>
                  <a:cubicBezTo>
                    <a:pt x="1482192" y="70377"/>
                    <a:pt x="1492428" y="67773"/>
                    <a:pt x="1504189" y="67666"/>
                  </a:cubicBezTo>
                  <a:close/>
                  <a:moveTo>
                    <a:pt x="1380364" y="67666"/>
                  </a:moveTo>
                  <a:lnTo>
                    <a:pt x="1380364" y="112471"/>
                  </a:lnTo>
                  <a:lnTo>
                    <a:pt x="1369086" y="112471"/>
                  </a:lnTo>
                  <a:cubicBezTo>
                    <a:pt x="1356329" y="112198"/>
                    <a:pt x="1346410" y="115183"/>
                    <a:pt x="1339330" y="121425"/>
                  </a:cubicBezTo>
                  <a:cubicBezTo>
                    <a:pt x="1332250" y="127667"/>
                    <a:pt x="1328655" y="138805"/>
                    <a:pt x="1328547" y="154838"/>
                  </a:cubicBezTo>
                  <a:lnTo>
                    <a:pt x="1328547" y="238963"/>
                  </a:lnTo>
                  <a:lnTo>
                    <a:pt x="1285875" y="238963"/>
                  </a:lnTo>
                  <a:lnTo>
                    <a:pt x="1285875" y="70104"/>
                  </a:lnTo>
                  <a:lnTo>
                    <a:pt x="1328547" y="70104"/>
                  </a:lnTo>
                  <a:lnTo>
                    <a:pt x="1328547" y="96317"/>
                  </a:lnTo>
                  <a:cubicBezTo>
                    <a:pt x="1333907" y="87522"/>
                    <a:pt x="1340943" y="80575"/>
                    <a:pt x="1349655" y="75476"/>
                  </a:cubicBezTo>
                  <a:cubicBezTo>
                    <a:pt x="1358367" y="70377"/>
                    <a:pt x="1368603" y="67773"/>
                    <a:pt x="1380364" y="67666"/>
                  </a:cubicBezTo>
                  <a:close/>
                  <a:moveTo>
                    <a:pt x="4600042" y="67361"/>
                  </a:moveTo>
                  <a:cubicBezTo>
                    <a:pt x="4613605" y="67602"/>
                    <a:pt x="4625035" y="70320"/>
                    <a:pt x="4634331" y="75514"/>
                  </a:cubicBezTo>
                  <a:cubicBezTo>
                    <a:pt x="4643628" y="80708"/>
                    <a:pt x="4650791" y="86931"/>
                    <a:pt x="4655820" y="94183"/>
                  </a:cubicBezTo>
                  <a:lnTo>
                    <a:pt x="4655820" y="70104"/>
                  </a:lnTo>
                  <a:lnTo>
                    <a:pt x="4698797" y="70104"/>
                  </a:lnTo>
                  <a:lnTo>
                    <a:pt x="4698797" y="238963"/>
                  </a:lnTo>
                  <a:lnTo>
                    <a:pt x="4655820" y="238963"/>
                  </a:lnTo>
                  <a:lnTo>
                    <a:pt x="4655820" y="214274"/>
                  </a:lnTo>
                  <a:cubicBezTo>
                    <a:pt x="4650759" y="221818"/>
                    <a:pt x="4643507" y="228219"/>
                    <a:pt x="4634065" y="233477"/>
                  </a:cubicBezTo>
                  <a:cubicBezTo>
                    <a:pt x="4624623" y="238735"/>
                    <a:pt x="4613180" y="241478"/>
                    <a:pt x="4599737" y="241706"/>
                  </a:cubicBezTo>
                  <a:cubicBezTo>
                    <a:pt x="4585355" y="241599"/>
                    <a:pt x="4572395" y="237919"/>
                    <a:pt x="4560858" y="230666"/>
                  </a:cubicBezTo>
                  <a:cubicBezTo>
                    <a:pt x="4549321" y="223413"/>
                    <a:pt x="4540155" y="213230"/>
                    <a:pt x="4533358" y="200118"/>
                  </a:cubicBezTo>
                  <a:cubicBezTo>
                    <a:pt x="4526563" y="187006"/>
                    <a:pt x="4523085" y="171608"/>
                    <a:pt x="4522927" y="153924"/>
                  </a:cubicBezTo>
                  <a:cubicBezTo>
                    <a:pt x="4523083" y="136255"/>
                    <a:pt x="4526565" y="120962"/>
                    <a:pt x="4533369" y="108046"/>
                  </a:cubicBezTo>
                  <a:cubicBezTo>
                    <a:pt x="4540175" y="95130"/>
                    <a:pt x="4549368" y="85143"/>
                    <a:pt x="4560949" y="78085"/>
                  </a:cubicBezTo>
                  <a:cubicBezTo>
                    <a:pt x="4572529" y="71028"/>
                    <a:pt x="4585560" y="67453"/>
                    <a:pt x="4600042" y="67361"/>
                  </a:cubicBezTo>
                  <a:close/>
                  <a:moveTo>
                    <a:pt x="4422801" y="67361"/>
                  </a:moveTo>
                  <a:cubicBezTo>
                    <a:pt x="4444949" y="67672"/>
                    <a:pt x="4463212" y="75508"/>
                    <a:pt x="4477589" y="90868"/>
                  </a:cubicBezTo>
                  <a:cubicBezTo>
                    <a:pt x="4491965" y="106229"/>
                    <a:pt x="4499407" y="127248"/>
                    <a:pt x="4499915" y="153924"/>
                  </a:cubicBezTo>
                  <a:cubicBezTo>
                    <a:pt x="4499407" y="180651"/>
                    <a:pt x="4491965" y="201873"/>
                    <a:pt x="4477589" y="217589"/>
                  </a:cubicBezTo>
                  <a:cubicBezTo>
                    <a:pt x="4463212" y="233305"/>
                    <a:pt x="4444949" y="241344"/>
                    <a:pt x="4422801" y="241706"/>
                  </a:cubicBezTo>
                  <a:cubicBezTo>
                    <a:pt x="4409523" y="241446"/>
                    <a:pt x="4398207" y="238690"/>
                    <a:pt x="4388853" y="233439"/>
                  </a:cubicBezTo>
                  <a:cubicBezTo>
                    <a:pt x="4379500" y="228187"/>
                    <a:pt x="4372223" y="222002"/>
                    <a:pt x="4367022" y="214884"/>
                  </a:cubicBezTo>
                  <a:lnTo>
                    <a:pt x="4367022" y="319430"/>
                  </a:lnTo>
                  <a:lnTo>
                    <a:pt x="4324351" y="319430"/>
                  </a:lnTo>
                  <a:lnTo>
                    <a:pt x="4324351" y="70104"/>
                  </a:lnTo>
                  <a:lnTo>
                    <a:pt x="4367022" y="70104"/>
                  </a:lnTo>
                  <a:lnTo>
                    <a:pt x="4367022" y="94488"/>
                  </a:lnTo>
                  <a:cubicBezTo>
                    <a:pt x="4372109" y="87090"/>
                    <a:pt x="4379385" y="80778"/>
                    <a:pt x="4388853" y="75552"/>
                  </a:cubicBezTo>
                  <a:cubicBezTo>
                    <a:pt x="4398321" y="70326"/>
                    <a:pt x="4409637" y="67596"/>
                    <a:pt x="4422801" y="67361"/>
                  </a:cubicBezTo>
                  <a:close/>
                  <a:moveTo>
                    <a:pt x="3886200" y="67361"/>
                  </a:moveTo>
                  <a:cubicBezTo>
                    <a:pt x="3902626" y="67449"/>
                    <a:pt x="3917358" y="71032"/>
                    <a:pt x="3930396" y="78108"/>
                  </a:cubicBezTo>
                  <a:cubicBezTo>
                    <a:pt x="3943435" y="85184"/>
                    <a:pt x="3953764" y="95224"/>
                    <a:pt x="3961384" y="108227"/>
                  </a:cubicBezTo>
                  <a:cubicBezTo>
                    <a:pt x="3969004" y="121229"/>
                    <a:pt x="3972899" y="136665"/>
                    <a:pt x="3973068" y="154534"/>
                  </a:cubicBezTo>
                  <a:cubicBezTo>
                    <a:pt x="3972890" y="172306"/>
                    <a:pt x="3968912" y="187697"/>
                    <a:pt x="3961136" y="200705"/>
                  </a:cubicBezTo>
                  <a:cubicBezTo>
                    <a:pt x="3953360" y="213714"/>
                    <a:pt x="3942857" y="223776"/>
                    <a:pt x="3929629" y="230892"/>
                  </a:cubicBezTo>
                  <a:cubicBezTo>
                    <a:pt x="3916400" y="238007"/>
                    <a:pt x="3901518" y="241612"/>
                    <a:pt x="3884981" y="241706"/>
                  </a:cubicBezTo>
                  <a:cubicBezTo>
                    <a:pt x="3868571" y="241612"/>
                    <a:pt x="3853944" y="238007"/>
                    <a:pt x="3841101" y="230892"/>
                  </a:cubicBezTo>
                  <a:cubicBezTo>
                    <a:pt x="3828258" y="223776"/>
                    <a:pt x="3818125" y="213714"/>
                    <a:pt x="3810700" y="200705"/>
                  </a:cubicBezTo>
                  <a:cubicBezTo>
                    <a:pt x="3803276" y="187697"/>
                    <a:pt x="3799487" y="172306"/>
                    <a:pt x="3799332" y="154534"/>
                  </a:cubicBezTo>
                  <a:cubicBezTo>
                    <a:pt x="3799502" y="136665"/>
                    <a:pt x="3803396" y="121229"/>
                    <a:pt x="3811016" y="108227"/>
                  </a:cubicBezTo>
                  <a:cubicBezTo>
                    <a:pt x="3818636" y="95224"/>
                    <a:pt x="3828966" y="85184"/>
                    <a:pt x="3842004" y="78108"/>
                  </a:cubicBezTo>
                  <a:cubicBezTo>
                    <a:pt x="3855043" y="71032"/>
                    <a:pt x="3869775" y="67449"/>
                    <a:pt x="3886200" y="67361"/>
                  </a:cubicBezTo>
                  <a:close/>
                  <a:moveTo>
                    <a:pt x="3181350" y="67361"/>
                  </a:moveTo>
                  <a:cubicBezTo>
                    <a:pt x="3197776" y="67449"/>
                    <a:pt x="3212508" y="71032"/>
                    <a:pt x="3225546" y="78108"/>
                  </a:cubicBezTo>
                  <a:cubicBezTo>
                    <a:pt x="3238585" y="85184"/>
                    <a:pt x="3248914" y="95224"/>
                    <a:pt x="3256535" y="108227"/>
                  </a:cubicBezTo>
                  <a:cubicBezTo>
                    <a:pt x="3264154" y="121229"/>
                    <a:pt x="3268049" y="136665"/>
                    <a:pt x="3268218" y="154534"/>
                  </a:cubicBezTo>
                  <a:cubicBezTo>
                    <a:pt x="3268040" y="172306"/>
                    <a:pt x="3264062" y="187697"/>
                    <a:pt x="3256286" y="200705"/>
                  </a:cubicBezTo>
                  <a:cubicBezTo>
                    <a:pt x="3248510" y="213714"/>
                    <a:pt x="3238007" y="223776"/>
                    <a:pt x="3224779" y="230892"/>
                  </a:cubicBezTo>
                  <a:cubicBezTo>
                    <a:pt x="3211550" y="238007"/>
                    <a:pt x="3196668" y="241612"/>
                    <a:pt x="3180131" y="241706"/>
                  </a:cubicBezTo>
                  <a:cubicBezTo>
                    <a:pt x="3163721" y="241612"/>
                    <a:pt x="3149094" y="238007"/>
                    <a:pt x="3136251" y="230892"/>
                  </a:cubicBezTo>
                  <a:cubicBezTo>
                    <a:pt x="3123408" y="223776"/>
                    <a:pt x="3113275" y="213714"/>
                    <a:pt x="3105850" y="200705"/>
                  </a:cubicBezTo>
                  <a:cubicBezTo>
                    <a:pt x="3098426" y="187697"/>
                    <a:pt x="3094637" y="172306"/>
                    <a:pt x="3094483" y="154534"/>
                  </a:cubicBezTo>
                  <a:cubicBezTo>
                    <a:pt x="3094652" y="136665"/>
                    <a:pt x="3098546" y="121229"/>
                    <a:pt x="3106166" y="108227"/>
                  </a:cubicBezTo>
                  <a:cubicBezTo>
                    <a:pt x="3113786" y="95224"/>
                    <a:pt x="3124116" y="85184"/>
                    <a:pt x="3137154" y="78108"/>
                  </a:cubicBezTo>
                  <a:cubicBezTo>
                    <a:pt x="3150193" y="71032"/>
                    <a:pt x="3164925" y="67449"/>
                    <a:pt x="3181350" y="67361"/>
                  </a:cubicBezTo>
                  <a:close/>
                  <a:moveTo>
                    <a:pt x="2761717" y="67361"/>
                  </a:moveTo>
                  <a:cubicBezTo>
                    <a:pt x="2775280" y="67602"/>
                    <a:pt x="2786711" y="70320"/>
                    <a:pt x="2796007" y="75514"/>
                  </a:cubicBezTo>
                  <a:cubicBezTo>
                    <a:pt x="2805303" y="80708"/>
                    <a:pt x="2812466" y="86931"/>
                    <a:pt x="2817495" y="94183"/>
                  </a:cubicBezTo>
                  <a:lnTo>
                    <a:pt x="2817495" y="70104"/>
                  </a:lnTo>
                  <a:lnTo>
                    <a:pt x="2860472" y="70104"/>
                  </a:lnTo>
                  <a:lnTo>
                    <a:pt x="2860472" y="238963"/>
                  </a:lnTo>
                  <a:lnTo>
                    <a:pt x="2817495" y="238963"/>
                  </a:lnTo>
                  <a:lnTo>
                    <a:pt x="2817495" y="214274"/>
                  </a:lnTo>
                  <a:cubicBezTo>
                    <a:pt x="2812434" y="221818"/>
                    <a:pt x="2805183" y="228219"/>
                    <a:pt x="2795740" y="233477"/>
                  </a:cubicBezTo>
                  <a:cubicBezTo>
                    <a:pt x="2786298" y="238735"/>
                    <a:pt x="2774855" y="241478"/>
                    <a:pt x="2761412" y="241706"/>
                  </a:cubicBezTo>
                  <a:cubicBezTo>
                    <a:pt x="2747030" y="241599"/>
                    <a:pt x="2734070" y="237919"/>
                    <a:pt x="2722533" y="230666"/>
                  </a:cubicBezTo>
                  <a:cubicBezTo>
                    <a:pt x="2710996" y="223413"/>
                    <a:pt x="2701829" y="213230"/>
                    <a:pt x="2695034" y="200118"/>
                  </a:cubicBezTo>
                  <a:cubicBezTo>
                    <a:pt x="2688238" y="187006"/>
                    <a:pt x="2684761" y="171608"/>
                    <a:pt x="2684603" y="153924"/>
                  </a:cubicBezTo>
                  <a:cubicBezTo>
                    <a:pt x="2684759" y="136255"/>
                    <a:pt x="2688239" y="120962"/>
                    <a:pt x="2695045" y="108046"/>
                  </a:cubicBezTo>
                  <a:cubicBezTo>
                    <a:pt x="2701850" y="95130"/>
                    <a:pt x="2711043" y="85143"/>
                    <a:pt x="2722624" y="78085"/>
                  </a:cubicBezTo>
                  <a:cubicBezTo>
                    <a:pt x="2734204" y="71028"/>
                    <a:pt x="2747235" y="67453"/>
                    <a:pt x="2761717" y="67361"/>
                  </a:cubicBezTo>
                  <a:close/>
                  <a:moveTo>
                    <a:pt x="2457450" y="67361"/>
                  </a:moveTo>
                  <a:cubicBezTo>
                    <a:pt x="2473876" y="67449"/>
                    <a:pt x="2488608" y="71032"/>
                    <a:pt x="2501646" y="78108"/>
                  </a:cubicBezTo>
                  <a:cubicBezTo>
                    <a:pt x="2514685" y="85184"/>
                    <a:pt x="2525014" y="95224"/>
                    <a:pt x="2532635" y="108227"/>
                  </a:cubicBezTo>
                  <a:cubicBezTo>
                    <a:pt x="2540254" y="121229"/>
                    <a:pt x="2544149" y="136665"/>
                    <a:pt x="2544318" y="154534"/>
                  </a:cubicBezTo>
                  <a:cubicBezTo>
                    <a:pt x="2544140" y="172306"/>
                    <a:pt x="2540162" y="187697"/>
                    <a:pt x="2532386" y="200705"/>
                  </a:cubicBezTo>
                  <a:cubicBezTo>
                    <a:pt x="2524610" y="213714"/>
                    <a:pt x="2514107" y="223776"/>
                    <a:pt x="2500879" y="230892"/>
                  </a:cubicBezTo>
                  <a:cubicBezTo>
                    <a:pt x="2487650" y="238007"/>
                    <a:pt x="2472768" y="241612"/>
                    <a:pt x="2456231" y="241706"/>
                  </a:cubicBezTo>
                  <a:cubicBezTo>
                    <a:pt x="2439821" y="241612"/>
                    <a:pt x="2425194" y="238007"/>
                    <a:pt x="2412351" y="230892"/>
                  </a:cubicBezTo>
                  <a:cubicBezTo>
                    <a:pt x="2399508" y="223776"/>
                    <a:pt x="2389375" y="213714"/>
                    <a:pt x="2381950" y="200705"/>
                  </a:cubicBezTo>
                  <a:cubicBezTo>
                    <a:pt x="2374526" y="187697"/>
                    <a:pt x="2370737" y="172306"/>
                    <a:pt x="2370582" y="154534"/>
                  </a:cubicBezTo>
                  <a:cubicBezTo>
                    <a:pt x="2370752" y="136665"/>
                    <a:pt x="2374647" y="121229"/>
                    <a:pt x="2382266" y="108227"/>
                  </a:cubicBezTo>
                  <a:cubicBezTo>
                    <a:pt x="2389886" y="95224"/>
                    <a:pt x="2400216" y="85184"/>
                    <a:pt x="2413254" y="78108"/>
                  </a:cubicBezTo>
                  <a:cubicBezTo>
                    <a:pt x="2426293" y="71032"/>
                    <a:pt x="2441025" y="67449"/>
                    <a:pt x="2457450" y="67361"/>
                  </a:cubicBezTo>
                  <a:close/>
                  <a:moveTo>
                    <a:pt x="2272818" y="67361"/>
                  </a:moveTo>
                  <a:cubicBezTo>
                    <a:pt x="2293963" y="67488"/>
                    <a:pt x="2311337" y="72720"/>
                    <a:pt x="2324939" y="83058"/>
                  </a:cubicBezTo>
                  <a:cubicBezTo>
                    <a:pt x="2338540" y="93396"/>
                    <a:pt x="2347684" y="108077"/>
                    <a:pt x="2352371" y="127102"/>
                  </a:cubicBezTo>
                  <a:lnTo>
                    <a:pt x="2306346" y="127102"/>
                  </a:lnTo>
                  <a:cubicBezTo>
                    <a:pt x="2303907" y="119856"/>
                    <a:pt x="2299869" y="114154"/>
                    <a:pt x="2294230" y="109995"/>
                  </a:cubicBezTo>
                  <a:cubicBezTo>
                    <a:pt x="2288591" y="105835"/>
                    <a:pt x="2281352" y="103714"/>
                    <a:pt x="2272513" y="103632"/>
                  </a:cubicBezTo>
                  <a:cubicBezTo>
                    <a:pt x="2260461" y="103695"/>
                    <a:pt x="2250885" y="108064"/>
                    <a:pt x="2243786" y="116738"/>
                  </a:cubicBezTo>
                  <a:cubicBezTo>
                    <a:pt x="2236686" y="125412"/>
                    <a:pt x="2233054" y="138011"/>
                    <a:pt x="2232889" y="154534"/>
                  </a:cubicBezTo>
                  <a:cubicBezTo>
                    <a:pt x="2233054" y="171044"/>
                    <a:pt x="2236686" y="183591"/>
                    <a:pt x="2243786" y="192176"/>
                  </a:cubicBezTo>
                  <a:cubicBezTo>
                    <a:pt x="2250885" y="200762"/>
                    <a:pt x="2260461" y="205080"/>
                    <a:pt x="2272513" y="205130"/>
                  </a:cubicBezTo>
                  <a:cubicBezTo>
                    <a:pt x="2281333" y="205118"/>
                    <a:pt x="2288534" y="203162"/>
                    <a:pt x="2294116" y="199263"/>
                  </a:cubicBezTo>
                  <a:cubicBezTo>
                    <a:pt x="2299697" y="195364"/>
                    <a:pt x="2303774" y="189598"/>
                    <a:pt x="2306346" y="181966"/>
                  </a:cubicBezTo>
                  <a:lnTo>
                    <a:pt x="2352371" y="181966"/>
                  </a:lnTo>
                  <a:cubicBezTo>
                    <a:pt x="2347684" y="200190"/>
                    <a:pt x="2338540" y="214643"/>
                    <a:pt x="2324939" y="225323"/>
                  </a:cubicBezTo>
                  <a:cubicBezTo>
                    <a:pt x="2311337" y="236004"/>
                    <a:pt x="2293963" y="241465"/>
                    <a:pt x="2272818" y="241706"/>
                  </a:cubicBezTo>
                  <a:cubicBezTo>
                    <a:pt x="2248002" y="241389"/>
                    <a:pt x="2227987" y="233489"/>
                    <a:pt x="2212772" y="218008"/>
                  </a:cubicBezTo>
                  <a:cubicBezTo>
                    <a:pt x="2197558" y="202527"/>
                    <a:pt x="2189734" y="181369"/>
                    <a:pt x="2189303" y="154534"/>
                  </a:cubicBezTo>
                  <a:cubicBezTo>
                    <a:pt x="2189734" y="127698"/>
                    <a:pt x="2197558" y="106540"/>
                    <a:pt x="2212772" y="91059"/>
                  </a:cubicBezTo>
                  <a:cubicBezTo>
                    <a:pt x="2227987" y="75578"/>
                    <a:pt x="2248002" y="67678"/>
                    <a:pt x="2272818" y="67361"/>
                  </a:cubicBezTo>
                  <a:close/>
                  <a:moveTo>
                    <a:pt x="2083537" y="67361"/>
                  </a:moveTo>
                  <a:cubicBezTo>
                    <a:pt x="2108340" y="67697"/>
                    <a:pt x="2128304" y="75330"/>
                    <a:pt x="2143430" y="90259"/>
                  </a:cubicBezTo>
                  <a:cubicBezTo>
                    <a:pt x="2158556" y="105188"/>
                    <a:pt x="2166328" y="125393"/>
                    <a:pt x="2166747" y="150876"/>
                  </a:cubicBezTo>
                  <a:cubicBezTo>
                    <a:pt x="2166798" y="156362"/>
                    <a:pt x="2166392" y="161849"/>
                    <a:pt x="2165528" y="167335"/>
                  </a:cubicBezTo>
                  <a:lnTo>
                    <a:pt x="2042084" y="167335"/>
                  </a:lnTo>
                  <a:cubicBezTo>
                    <a:pt x="2043373" y="179895"/>
                    <a:pt x="2047729" y="189522"/>
                    <a:pt x="2055152" y="196215"/>
                  </a:cubicBezTo>
                  <a:cubicBezTo>
                    <a:pt x="2062576" y="202908"/>
                    <a:pt x="2071732" y="206286"/>
                    <a:pt x="2082623" y="206350"/>
                  </a:cubicBezTo>
                  <a:cubicBezTo>
                    <a:pt x="2091690" y="206203"/>
                    <a:pt x="2098929" y="204210"/>
                    <a:pt x="2104340" y="200368"/>
                  </a:cubicBezTo>
                  <a:cubicBezTo>
                    <a:pt x="2109750" y="196526"/>
                    <a:pt x="2113788" y="191713"/>
                    <a:pt x="2116455" y="185928"/>
                  </a:cubicBezTo>
                  <a:lnTo>
                    <a:pt x="2162480" y="185928"/>
                  </a:lnTo>
                  <a:cubicBezTo>
                    <a:pt x="2157800" y="201854"/>
                    <a:pt x="2148720" y="215036"/>
                    <a:pt x="2135239" y="225476"/>
                  </a:cubicBezTo>
                  <a:cubicBezTo>
                    <a:pt x="2121758" y="235915"/>
                    <a:pt x="2104524" y="241325"/>
                    <a:pt x="2083537" y="241706"/>
                  </a:cubicBezTo>
                  <a:cubicBezTo>
                    <a:pt x="2058537" y="241389"/>
                    <a:pt x="2038281" y="233489"/>
                    <a:pt x="2022768" y="218008"/>
                  </a:cubicBezTo>
                  <a:cubicBezTo>
                    <a:pt x="2007254" y="202527"/>
                    <a:pt x="1999266" y="181369"/>
                    <a:pt x="1998803" y="154534"/>
                  </a:cubicBezTo>
                  <a:cubicBezTo>
                    <a:pt x="1999209" y="127565"/>
                    <a:pt x="2007083" y="106369"/>
                    <a:pt x="2022425" y="90945"/>
                  </a:cubicBezTo>
                  <a:cubicBezTo>
                    <a:pt x="2037766" y="75520"/>
                    <a:pt x="2058137" y="67659"/>
                    <a:pt x="2083537" y="67361"/>
                  </a:cubicBezTo>
                  <a:close/>
                  <a:moveTo>
                    <a:pt x="1169137" y="67361"/>
                  </a:moveTo>
                  <a:cubicBezTo>
                    <a:pt x="1193940" y="67697"/>
                    <a:pt x="1213904" y="75330"/>
                    <a:pt x="1229030" y="90259"/>
                  </a:cubicBezTo>
                  <a:cubicBezTo>
                    <a:pt x="1244156" y="105188"/>
                    <a:pt x="1251928" y="125393"/>
                    <a:pt x="1252347" y="150876"/>
                  </a:cubicBezTo>
                  <a:cubicBezTo>
                    <a:pt x="1252398" y="156362"/>
                    <a:pt x="1251992" y="161849"/>
                    <a:pt x="1251128" y="167335"/>
                  </a:cubicBezTo>
                  <a:lnTo>
                    <a:pt x="1127684" y="167335"/>
                  </a:lnTo>
                  <a:cubicBezTo>
                    <a:pt x="1128973" y="179895"/>
                    <a:pt x="1133329" y="189522"/>
                    <a:pt x="1140753" y="196215"/>
                  </a:cubicBezTo>
                  <a:cubicBezTo>
                    <a:pt x="1148176" y="202908"/>
                    <a:pt x="1157332" y="206286"/>
                    <a:pt x="1168223" y="206350"/>
                  </a:cubicBezTo>
                  <a:cubicBezTo>
                    <a:pt x="1177290" y="206203"/>
                    <a:pt x="1184529" y="204210"/>
                    <a:pt x="1189940" y="200368"/>
                  </a:cubicBezTo>
                  <a:cubicBezTo>
                    <a:pt x="1195350" y="196526"/>
                    <a:pt x="1199389" y="191713"/>
                    <a:pt x="1202055" y="185928"/>
                  </a:cubicBezTo>
                  <a:lnTo>
                    <a:pt x="1248080" y="185928"/>
                  </a:lnTo>
                  <a:cubicBezTo>
                    <a:pt x="1243400" y="201854"/>
                    <a:pt x="1234320" y="215036"/>
                    <a:pt x="1220839" y="225476"/>
                  </a:cubicBezTo>
                  <a:cubicBezTo>
                    <a:pt x="1207358" y="235915"/>
                    <a:pt x="1190124" y="241325"/>
                    <a:pt x="1169137" y="241706"/>
                  </a:cubicBezTo>
                  <a:cubicBezTo>
                    <a:pt x="1144137" y="241389"/>
                    <a:pt x="1123880" y="233489"/>
                    <a:pt x="1108368" y="218008"/>
                  </a:cubicBezTo>
                  <a:cubicBezTo>
                    <a:pt x="1092855" y="202527"/>
                    <a:pt x="1084866" y="181369"/>
                    <a:pt x="1084403" y="154534"/>
                  </a:cubicBezTo>
                  <a:cubicBezTo>
                    <a:pt x="1084809" y="127565"/>
                    <a:pt x="1092683" y="106369"/>
                    <a:pt x="1108025" y="90945"/>
                  </a:cubicBezTo>
                  <a:cubicBezTo>
                    <a:pt x="1123366" y="75520"/>
                    <a:pt x="1143737" y="67659"/>
                    <a:pt x="1169137" y="67361"/>
                  </a:cubicBezTo>
                  <a:close/>
                  <a:moveTo>
                    <a:pt x="273787" y="67361"/>
                  </a:moveTo>
                  <a:cubicBezTo>
                    <a:pt x="298590" y="67697"/>
                    <a:pt x="318555" y="75330"/>
                    <a:pt x="333680" y="90259"/>
                  </a:cubicBezTo>
                  <a:cubicBezTo>
                    <a:pt x="348806" y="105188"/>
                    <a:pt x="356578" y="125393"/>
                    <a:pt x="356997" y="150876"/>
                  </a:cubicBezTo>
                  <a:cubicBezTo>
                    <a:pt x="357048" y="156362"/>
                    <a:pt x="356642" y="161849"/>
                    <a:pt x="355778" y="167335"/>
                  </a:cubicBezTo>
                  <a:lnTo>
                    <a:pt x="232334" y="167335"/>
                  </a:lnTo>
                  <a:cubicBezTo>
                    <a:pt x="233623" y="179895"/>
                    <a:pt x="237979" y="189522"/>
                    <a:pt x="245403" y="196215"/>
                  </a:cubicBezTo>
                  <a:cubicBezTo>
                    <a:pt x="252826" y="202908"/>
                    <a:pt x="261982" y="206286"/>
                    <a:pt x="272873" y="206350"/>
                  </a:cubicBezTo>
                  <a:cubicBezTo>
                    <a:pt x="281941" y="206203"/>
                    <a:pt x="289179" y="204210"/>
                    <a:pt x="294590" y="200368"/>
                  </a:cubicBezTo>
                  <a:cubicBezTo>
                    <a:pt x="300000" y="196526"/>
                    <a:pt x="304038" y="191713"/>
                    <a:pt x="306705" y="185928"/>
                  </a:cubicBezTo>
                  <a:lnTo>
                    <a:pt x="352730" y="185928"/>
                  </a:lnTo>
                  <a:cubicBezTo>
                    <a:pt x="348050" y="201854"/>
                    <a:pt x="338970" y="215036"/>
                    <a:pt x="325489" y="225476"/>
                  </a:cubicBezTo>
                  <a:cubicBezTo>
                    <a:pt x="312008" y="235915"/>
                    <a:pt x="294774" y="241325"/>
                    <a:pt x="273787" y="241706"/>
                  </a:cubicBezTo>
                  <a:cubicBezTo>
                    <a:pt x="248787" y="241389"/>
                    <a:pt x="228531" y="233489"/>
                    <a:pt x="213018" y="218008"/>
                  </a:cubicBezTo>
                  <a:cubicBezTo>
                    <a:pt x="197505" y="202527"/>
                    <a:pt x="189516" y="181369"/>
                    <a:pt x="189053" y="154534"/>
                  </a:cubicBezTo>
                  <a:cubicBezTo>
                    <a:pt x="189459" y="127565"/>
                    <a:pt x="197333" y="106369"/>
                    <a:pt x="212675" y="90945"/>
                  </a:cubicBezTo>
                  <a:cubicBezTo>
                    <a:pt x="228016" y="75520"/>
                    <a:pt x="248387" y="67659"/>
                    <a:pt x="273787" y="67361"/>
                  </a:cubicBezTo>
                  <a:close/>
                  <a:moveTo>
                    <a:pt x="1833372" y="62179"/>
                  </a:moveTo>
                  <a:lnTo>
                    <a:pt x="1833372" y="202692"/>
                  </a:lnTo>
                  <a:lnTo>
                    <a:pt x="1863548" y="202692"/>
                  </a:lnTo>
                  <a:cubicBezTo>
                    <a:pt x="1886071" y="202546"/>
                    <a:pt x="1903356" y="196437"/>
                    <a:pt x="1915402" y="184366"/>
                  </a:cubicBezTo>
                  <a:cubicBezTo>
                    <a:pt x="1927448" y="172294"/>
                    <a:pt x="1933531" y="155137"/>
                    <a:pt x="1933652" y="132893"/>
                  </a:cubicBezTo>
                  <a:cubicBezTo>
                    <a:pt x="1933531" y="110611"/>
                    <a:pt x="1927448" y="93300"/>
                    <a:pt x="1915402" y="80962"/>
                  </a:cubicBezTo>
                  <a:cubicBezTo>
                    <a:pt x="1903356" y="68624"/>
                    <a:pt x="1886071" y="62363"/>
                    <a:pt x="1863548" y="62179"/>
                  </a:cubicBezTo>
                  <a:close/>
                  <a:moveTo>
                    <a:pt x="42672" y="61570"/>
                  </a:moveTo>
                  <a:lnTo>
                    <a:pt x="42672" y="124054"/>
                  </a:lnTo>
                  <a:lnTo>
                    <a:pt x="78334" y="124054"/>
                  </a:lnTo>
                  <a:cubicBezTo>
                    <a:pt x="90170" y="123933"/>
                    <a:pt x="98883" y="121050"/>
                    <a:pt x="104471" y="115405"/>
                  </a:cubicBezTo>
                  <a:cubicBezTo>
                    <a:pt x="110059" y="109760"/>
                    <a:pt x="112827" y="102076"/>
                    <a:pt x="112777" y="92354"/>
                  </a:cubicBezTo>
                  <a:cubicBezTo>
                    <a:pt x="112827" y="82804"/>
                    <a:pt x="110059" y="75311"/>
                    <a:pt x="104471" y="69875"/>
                  </a:cubicBezTo>
                  <a:cubicBezTo>
                    <a:pt x="98883" y="64440"/>
                    <a:pt x="90170" y="61671"/>
                    <a:pt x="78334" y="61570"/>
                  </a:cubicBezTo>
                  <a:close/>
                  <a:moveTo>
                    <a:pt x="2911831" y="28346"/>
                  </a:moveTo>
                  <a:lnTo>
                    <a:pt x="2954808" y="28346"/>
                  </a:lnTo>
                  <a:lnTo>
                    <a:pt x="2954808" y="70104"/>
                  </a:lnTo>
                  <a:lnTo>
                    <a:pt x="2992603" y="70104"/>
                  </a:lnTo>
                  <a:lnTo>
                    <a:pt x="2992603" y="105156"/>
                  </a:lnTo>
                  <a:lnTo>
                    <a:pt x="2954808" y="105156"/>
                  </a:lnTo>
                  <a:lnTo>
                    <a:pt x="2954808" y="186842"/>
                  </a:lnTo>
                  <a:cubicBezTo>
                    <a:pt x="2954719" y="192449"/>
                    <a:pt x="2956040" y="196551"/>
                    <a:pt x="2958770" y="199149"/>
                  </a:cubicBezTo>
                  <a:cubicBezTo>
                    <a:pt x="2961501" y="201746"/>
                    <a:pt x="2966174" y="203028"/>
                    <a:pt x="2972791" y="202997"/>
                  </a:cubicBezTo>
                  <a:lnTo>
                    <a:pt x="2992603" y="202997"/>
                  </a:lnTo>
                  <a:lnTo>
                    <a:pt x="2992603" y="238963"/>
                  </a:lnTo>
                  <a:lnTo>
                    <a:pt x="2965780" y="238963"/>
                  </a:lnTo>
                  <a:cubicBezTo>
                    <a:pt x="2949397" y="239198"/>
                    <a:pt x="2936367" y="235299"/>
                    <a:pt x="2926690" y="227266"/>
                  </a:cubicBezTo>
                  <a:cubicBezTo>
                    <a:pt x="2917013" y="219234"/>
                    <a:pt x="2912060" y="205657"/>
                    <a:pt x="2911831" y="186538"/>
                  </a:cubicBezTo>
                  <a:lnTo>
                    <a:pt x="2911831" y="105156"/>
                  </a:lnTo>
                  <a:lnTo>
                    <a:pt x="2891714" y="105156"/>
                  </a:lnTo>
                  <a:lnTo>
                    <a:pt x="2891714" y="70104"/>
                  </a:lnTo>
                  <a:lnTo>
                    <a:pt x="2911831" y="70104"/>
                  </a:lnTo>
                  <a:close/>
                  <a:moveTo>
                    <a:pt x="1790700" y="26213"/>
                  </a:moveTo>
                  <a:lnTo>
                    <a:pt x="1865072" y="26213"/>
                  </a:lnTo>
                  <a:cubicBezTo>
                    <a:pt x="1899482" y="26619"/>
                    <a:pt x="1926673" y="36322"/>
                    <a:pt x="1946644" y="55321"/>
                  </a:cubicBezTo>
                  <a:cubicBezTo>
                    <a:pt x="1966614" y="74320"/>
                    <a:pt x="1976813" y="100178"/>
                    <a:pt x="1977238" y="132893"/>
                  </a:cubicBezTo>
                  <a:cubicBezTo>
                    <a:pt x="1976813" y="165449"/>
                    <a:pt x="1966614" y="191167"/>
                    <a:pt x="1946644" y="210045"/>
                  </a:cubicBezTo>
                  <a:cubicBezTo>
                    <a:pt x="1926673" y="228924"/>
                    <a:pt x="1899482" y="238563"/>
                    <a:pt x="1865072" y="238963"/>
                  </a:cubicBezTo>
                  <a:lnTo>
                    <a:pt x="1790700" y="238963"/>
                  </a:lnTo>
                  <a:close/>
                  <a:moveTo>
                    <a:pt x="0" y="26213"/>
                  </a:moveTo>
                  <a:lnTo>
                    <a:pt x="79858" y="26213"/>
                  </a:lnTo>
                  <a:cubicBezTo>
                    <a:pt x="105461" y="26702"/>
                    <a:pt x="124664" y="33115"/>
                    <a:pt x="137465" y="45453"/>
                  </a:cubicBezTo>
                  <a:cubicBezTo>
                    <a:pt x="150267" y="57791"/>
                    <a:pt x="156668" y="73120"/>
                    <a:pt x="156668" y="91440"/>
                  </a:cubicBezTo>
                  <a:cubicBezTo>
                    <a:pt x="156782" y="104756"/>
                    <a:pt x="152972" y="117062"/>
                    <a:pt x="145238" y="128359"/>
                  </a:cubicBezTo>
                  <a:cubicBezTo>
                    <a:pt x="137503" y="139655"/>
                    <a:pt x="125159" y="147771"/>
                    <a:pt x="108204" y="152705"/>
                  </a:cubicBezTo>
                  <a:lnTo>
                    <a:pt x="159106" y="238963"/>
                  </a:lnTo>
                  <a:lnTo>
                    <a:pt x="109728" y="238963"/>
                  </a:lnTo>
                  <a:lnTo>
                    <a:pt x="62789" y="156058"/>
                  </a:lnTo>
                  <a:lnTo>
                    <a:pt x="42672" y="156058"/>
                  </a:lnTo>
                  <a:lnTo>
                    <a:pt x="42672" y="238963"/>
                  </a:lnTo>
                  <a:lnTo>
                    <a:pt x="0" y="238963"/>
                  </a:lnTo>
                  <a:close/>
                  <a:moveTo>
                    <a:pt x="3669411" y="23470"/>
                  </a:moveTo>
                  <a:cubicBezTo>
                    <a:pt x="3693351" y="23616"/>
                    <a:pt x="3714128" y="29648"/>
                    <a:pt x="3731743" y="41567"/>
                  </a:cubicBezTo>
                  <a:cubicBezTo>
                    <a:pt x="3749358" y="53486"/>
                    <a:pt x="3761905" y="70415"/>
                    <a:pt x="3769386" y="92354"/>
                  </a:cubicBezTo>
                  <a:lnTo>
                    <a:pt x="3720313" y="92354"/>
                  </a:lnTo>
                  <a:cubicBezTo>
                    <a:pt x="3715208" y="82150"/>
                    <a:pt x="3708273" y="74517"/>
                    <a:pt x="3699510" y="69456"/>
                  </a:cubicBezTo>
                  <a:cubicBezTo>
                    <a:pt x="3690747" y="64395"/>
                    <a:pt x="3680613" y="61868"/>
                    <a:pt x="3669106" y="61874"/>
                  </a:cubicBezTo>
                  <a:cubicBezTo>
                    <a:pt x="3650183" y="62103"/>
                    <a:pt x="3634918" y="68428"/>
                    <a:pt x="3623310" y="80848"/>
                  </a:cubicBezTo>
                  <a:cubicBezTo>
                    <a:pt x="3611703" y="93269"/>
                    <a:pt x="3605734" y="110414"/>
                    <a:pt x="3605403" y="132283"/>
                  </a:cubicBezTo>
                  <a:cubicBezTo>
                    <a:pt x="3605734" y="154019"/>
                    <a:pt x="3611703" y="171126"/>
                    <a:pt x="3623310" y="183604"/>
                  </a:cubicBezTo>
                  <a:cubicBezTo>
                    <a:pt x="3634918" y="196082"/>
                    <a:pt x="3650183" y="202444"/>
                    <a:pt x="3669106" y="202692"/>
                  </a:cubicBezTo>
                  <a:cubicBezTo>
                    <a:pt x="3680613" y="202705"/>
                    <a:pt x="3690747" y="200165"/>
                    <a:pt x="3699510" y="195072"/>
                  </a:cubicBezTo>
                  <a:cubicBezTo>
                    <a:pt x="3708273" y="189979"/>
                    <a:pt x="3715208" y="182258"/>
                    <a:pt x="3720313" y="171907"/>
                  </a:cubicBezTo>
                  <a:lnTo>
                    <a:pt x="3769386" y="171907"/>
                  </a:lnTo>
                  <a:cubicBezTo>
                    <a:pt x="3761905" y="193980"/>
                    <a:pt x="3749358" y="210947"/>
                    <a:pt x="3731743" y="222809"/>
                  </a:cubicBezTo>
                  <a:cubicBezTo>
                    <a:pt x="3714128" y="234671"/>
                    <a:pt x="3693351" y="240665"/>
                    <a:pt x="3669411" y="240792"/>
                  </a:cubicBezTo>
                  <a:cubicBezTo>
                    <a:pt x="3648792" y="240632"/>
                    <a:pt x="3630391" y="235973"/>
                    <a:pt x="3614209" y="226816"/>
                  </a:cubicBezTo>
                  <a:cubicBezTo>
                    <a:pt x="3598026" y="217659"/>
                    <a:pt x="3585247" y="204963"/>
                    <a:pt x="3575872" y="188728"/>
                  </a:cubicBezTo>
                  <a:cubicBezTo>
                    <a:pt x="3566496" y="172492"/>
                    <a:pt x="3561710" y="153677"/>
                    <a:pt x="3561512" y="132283"/>
                  </a:cubicBezTo>
                  <a:cubicBezTo>
                    <a:pt x="3561710" y="110885"/>
                    <a:pt x="3566496" y="92044"/>
                    <a:pt x="3575872" y="75760"/>
                  </a:cubicBezTo>
                  <a:cubicBezTo>
                    <a:pt x="3585247" y="59475"/>
                    <a:pt x="3598026" y="46730"/>
                    <a:pt x="3614209" y="37524"/>
                  </a:cubicBezTo>
                  <a:cubicBezTo>
                    <a:pt x="3630391" y="28318"/>
                    <a:pt x="3648792" y="23633"/>
                    <a:pt x="3669411" y="23470"/>
                  </a:cubicBezTo>
                  <a:close/>
                  <a:moveTo>
                    <a:pt x="754761" y="23470"/>
                  </a:moveTo>
                  <a:cubicBezTo>
                    <a:pt x="778701" y="23616"/>
                    <a:pt x="799478" y="29648"/>
                    <a:pt x="817093" y="41567"/>
                  </a:cubicBezTo>
                  <a:cubicBezTo>
                    <a:pt x="834708" y="53486"/>
                    <a:pt x="847256" y="70415"/>
                    <a:pt x="854736" y="92354"/>
                  </a:cubicBezTo>
                  <a:lnTo>
                    <a:pt x="805663" y="92354"/>
                  </a:lnTo>
                  <a:cubicBezTo>
                    <a:pt x="800558" y="82150"/>
                    <a:pt x="793623" y="74517"/>
                    <a:pt x="784860" y="69456"/>
                  </a:cubicBezTo>
                  <a:cubicBezTo>
                    <a:pt x="776098" y="64395"/>
                    <a:pt x="765963" y="61868"/>
                    <a:pt x="754457" y="61874"/>
                  </a:cubicBezTo>
                  <a:cubicBezTo>
                    <a:pt x="735534" y="62103"/>
                    <a:pt x="720268" y="68428"/>
                    <a:pt x="708660" y="80848"/>
                  </a:cubicBezTo>
                  <a:cubicBezTo>
                    <a:pt x="697053" y="93269"/>
                    <a:pt x="691084" y="110414"/>
                    <a:pt x="690753" y="132283"/>
                  </a:cubicBezTo>
                  <a:cubicBezTo>
                    <a:pt x="691084" y="154019"/>
                    <a:pt x="697053" y="171126"/>
                    <a:pt x="708660" y="183604"/>
                  </a:cubicBezTo>
                  <a:cubicBezTo>
                    <a:pt x="720268" y="196082"/>
                    <a:pt x="735534" y="202444"/>
                    <a:pt x="754457" y="202692"/>
                  </a:cubicBezTo>
                  <a:cubicBezTo>
                    <a:pt x="765963" y="202705"/>
                    <a:pt x="776098" y="200165"/>
                    <a:pt x="784860" y="195072"/>
                  </a:cubicBezTo>
                  <a:cubicBezTo>
                    <a:pt x="793623" y="189979"/>
                    <a:pt x="800558" y="182258"/>
                    <a:pt x="805663" y="171907"/>
                  </a:cubicBezTo>
                  <a:lnTo>
                    <a:pt x="854736" y="171907"/>
                  </a:lnTo>
                  <a:cubicBezTo>
                    <a:pt x="847256" y="193980"/>
                    <a:pt x="834708" y="210947"/>
                    <a:pt x="817093" y="222809"/>
                  </a:cubicBezTo>
                  <a:cubicBezTo>
                    <a:pt x="799478" y="234671"/>
                    <a:pt x="778701" y="240665"/>
                    <a:pt x="754761" y="240792"/>
                  </a:cubicBezTo>
                  <a:cubicBezTo>
                    <a:pt x="734142" y="240632"/>
                    <a:pt x="715741" y="235973"/>
                    <a:pt x="699559" y="226816"/>
                  </a:cubicBezTo>
                  <a:cubicBezTo>
                    <a:pt x="683376" y="217659"/>
                    <a:pt x="670597" y="204963"/>
                    <a:pt x="661222" y="188728"/>
                  </a:cubicBezTo>
                  <a:cubicBezTo>
                    <a:pt x="651846" y="172492"/>
                    <a:pt x="647060" y="153677"/>
                    <a:pt x="646862" y="132283"/>
                  </a:cubicBezTo>
                  <a:cubicBezTo>
                    <a:pt x="647060" y="110885"/>
                    <a:pt x="651846" y="92044"/>
                    <a:pt x="661222" y="75760"/>
                  </a:cubicBezTo>
                  <a:cubicBezTo>
                    <a:pt x="670597" y="59475"/>
                    <a:pt x="683376" y="46730"/>
                    <a:pt x="699559" y="37524"/>
                  </a:cubicBezTo>
                  <a:cubicBezTo>
                    <a:pt x="715741" y="28318"/>
                    <a:pt x="734142" y="23633"/>
                    <a:pt x="754761" y="23470"/>
                  </a:cubicBezTo>
                  <a:close/>
                  <a:moveTo>
                    <a:pt x="895350" y="13411"/>
                  </a:moveTo>
                  <a:lnTo>
                    <a:pt x="938022" y="13411"/>
                  </a:lnTo>
                  <a:lnTo>
                    <a:pt x="938022" y="91135"/>
                  </a:lnTo>
                  <a:cubicBezTo>
                    <a:pt x="943598" y="83890"/>
                    <a:pt x="950887" y="78187"/>
                    <a:pt x="959892" y="74028"/>
                  </a:cubicBezTo>
                  <a:cubicBezTo>
                    <a:pt x="968896" y="69869"/>
                    <a:pt x="979082" y="67748"/>
                    <a:pt x="990448" y="67666"/>
                  </a:cubicBezTo>
                  <a:cubicBezTo>
                    <a:pt x="1009860" y="67761"/>
                    <a:pt x="1025595" y="73971"/>
                    <a:pt x="1037654" y="86296"/>
                  </a:cubicBezTo>
                  <a:cubicBezTo>
                    <a:pt x="1049713" y="98622"/>
                    <a:pt x="1055923" y="116491"/>
                    <a:pt x="1056285" y="139903"/>
                  </a:cubicBezTo>
                  <a:lnTo>
                    <a:pt x="1056285" y="238963"/>
                  </a:lnTo>
                  <a:lnTo>
                    <a:pt x="1013613" y="238963"/>
                  </a:lnTo>
                  <a:lnTo>
                    <a:pt x="1013613" y="145694"/>
                  </a:lnTo>
                  <a:cubicBezTo>
                    <a:pt x="1013460" y="132086"/>
                    <a:pt x="1010031" y="121736"/>
                    <a:pt x="1003326" y="114643"/>
                  </a:cubicBezTo>
                  <a:cubicBezTo>
                    <a:pt x="996620" y="107550"/>
                    <a:pt x="987552" y="103981"/>
                    <a:pt x="976122" y="103937"/>
                  </a:cubicBezTo>
                  <a:cubicBezTo>
                    <a:pt x="964400" y="103981"/>
                    <a:pt x="955155" y="107550"/>
                    <a:pt x="948386" y="114643"/>
                  </a:cubicBezTo>
                  <a:cubicBezTo>
                    <a:pt x="941617" y="121736"/>
                    <a:pt x="938162" y="132086"/>
                    <a:pt x="938022" y="145694"/>
                  </a:cubicBezTo>
                  <a:lnTo>
                    <a:pt x="938022" y="238963"/>
                  </a:lnTo>
                  <a:lnTo>
                    <a:pt x="895350" y="238963"/>
                  </a:lnTo>
                  <a:close/>
                  <a:moveTo>
                    <a:pt x="512141" y="13411"/>
                  </a:moveTo>
                  <a:lnTo>
                    <a:pt x="555422" y="13411"/>
                  </a:lnTo>
                  <a:lnTo>
                    <a:pt x="555422" y="238963"/>
                  </a:lnTo>
                  <a:lnTo>
                    <a:pt x="512141" y="238963"/>
                  </a:lnTo>
                  <a:lnTo>
                    <a:pt x="512141" y="213970"/>
                  </a:lnTo>
                  <a:cubicBezTo>
                    <a:pt x="507086" y="221926"/>
                    <a:pt x="499898" y="228492"/>
                    <a:pt x="490576" y="233667"/>
                  </a:cubicBezTo>
                  <a:cubicBezTo>
                    <a:pt x="481254" y="238842"/>
                    <a:pt x="469951" y="241522"/>
                    <a:pt x="456667" y="241706"/>
                  </a:cubicBezTo>
                  <a:cubicBezTo>
                    <a:pt x="442185" y="241599"/>
                    <a:pt x="429154" y="237919"/>
                    <a:pt x="417574" y="230666"/>
                  </a:cubicBezTo>
                  <a:cubicBezTo>
                    <a:pt x="405993" y="223413"/>
                    <a:pt x="396800" y="213230"/>
                    <a:pt x="389995" y="200118"/>
                  </a:cubicBezTo>
                  <a:cubicBezTo>
                    <a:pt x="383190" y="187006"/>
                    <a:pt x="379709" y="171608"/>
                    <a:pt x="379553" y="153924"/>
                  </a:cubicBezTo>
                  <a:cubicBezTo>
                    <a:pt x="379707" y="136255"/>
                    <a:pt x="383191" y="120962"/>
                    <a:pt x="390006" y="108046"/>
                  </a:cubicBezTo>
                  <a:cubicBezTo>
                    <a:pt x="396821" y="95130"/>
                    <a:pt x="406040" y="85143"/>
                    <a:pt x="417664" y="78085"/>
                  </a:cubicBezTo>
                  <a:cubicBezTo>
                    <a:pt x="429288" y="71028"/>
                    <a:pt x="442390" y="67453"/>
                    <a:pt x="456972" y="67361"/>
                  </a:cubicBezTo>
                  <a:cubicBezTo>
                    <a:pt x="468281" y="67462"/>
                    <a:pt x="478810" y="69850"/>
                    <a:pt x="488557" y="74524"/>
                  </a:cubicBezTo>
                  <a:cubicBezTo>
                    <a:pt x="498304" y="79197"/>
                    <a:pt x="506165" y="85547"/>
                    <a:pt x="512141" y="93574"/>
                  </a:cubicBezTo>
                  <a:close/>
                  <a:moveTo>
                    <a:pt x="3041066" y="0"/>
                  </a:moveTo>
                  <a:cubicBezTo>
                    <a:pt x="3048693" y="165"/>
                    <a:pt x="3054928" y="2578"/>
                    <a:pt x="3059773" y="7239"/>
                  </a:cubicBezTo>
                  <a:cubicBezTo>
                    <a:pt x="3064618" y="11900"/>
                    <a:pt x="3067120" y="17818"/>
                    <a:pt x="3067279" y="24994"/>
                  </a:cubicBezTo>
                  <a:cubicBezTo>
                    <a:pt x="3067120" y="32169"/>
                    <a:pt x="3064618" y="38087"/>
                    <a:pt x="3059773" y="42748"/>
                  </a:cubicBezTo>
                  <a:cubicBezTo>
                    <a:pt x="3054928" y="47409"/>
                    <a:pt x="3048693" y="49822"/>
                    <a:pt x="3041066" y="49987"/>
                  </a:cubicBezTo>
                  <a:cubicBezTo>
                    <a:pt x="3033307" y="49822"/>
                    <a:pt x="3027033" y="47409"/>
                    <a:pt x="3022245" y="42748"/>
                  </a:cubicBezTo>
                  <a:cubicBezTo>
                    <a:pt x="3017457" y="38087"/>
                    <a:pt x="3014993" y="32169"/>
                    <a:pt x="3014853" y="24994"/>
                  </a:cubicBezTo>
                  <a:cubicBezTo>
                    <a:pt x="3014993" y="17818"/>
                    <a:pt x="3017457" y="11900"/>
                    <a:pt x="3022245" y="7239"/>
                  </a:cubicBezTo>
                  <a:cubicBezTo>
                    <a:pt x="3027033" y="2578"/>
                    <a:pt x="3033307" y="165"/>
                    <a:pt x="304106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2400" dirty="0">
                <a:latin typeface="Poppins SemiBold" panose="00000700000000000000" pitchFamily="50" charset="0"/>
                <a:cs typeface="Poppins SemiBold" panose="00000700000000000000" pitchFamily="50" charset="0"/>
              </a:endParaRPr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35DCAE04-8D36-D9C9-E790-0EA19143A908}"/>
                </a:ext>
              </a:extLst>
            </p:cNvPr>
            <p:cNvSpPr/>
            <p:nvPr/>
          </p:nvSpPr>
          <p:spPr>
            <a:xfrm>
              <a:off x="1400824" y="1021168"/>
              <a:ext cx="31878" cy="32151"/>
            </a:xfrm>
            <a:custGeom>
              <a:avLst/>
              <a:gdLst>
                <a:gd name="connsiteX0" fmla="*/ 178727 w 366664"/>
                <a:gd name="connsiteY0" fmla="*/ 0 h 375874"/>
                <a:gd name="connsiteX1" fmla="*/ 366664 w 366664"/>
                <a:gd name="connsiteY1" fmla="*/ 187937 h 375874"/>
                <a:gd name="connsiteX2" fmla="*/ 178727 w 366664"/>
                <a:gd name="connsiteY2" fmla="*/ 375874 h 375874"/>
                <a:gd name="connsiteX3" fmla="*/ 5559 w 366664"/>
                <a:gd name="connsiteY3" fmla="*/ 261091 h 375874"/>
                <a:gd name="connsiteX4" fmla="*/ 0 w 366664"/>
                <a:gd name="connsiteY4" fmla="*/ 233556 h 375874"/>
                <a:gd name="connsiteX5" fmla="*/ 114594 w 366664"/>
                <a:gd name="connsiteY5" fmla="*/ 233556 h 375874"/>
                <a:gd name="connsiteX6" fmla="*/ 160212 w 366664"/>
                <a:gd name="connsiteY6" fmla="*/ 187938 h 375874"/>
                <a:gd name="connsiteX7" fmla="*/ 114594 w 366664"/>
                <a:gd name="connsiteY7" fmla="*/ 142320 h 375874"/>
                <a:gd name="connsiteX8" fmla="*/ 0 w 366664"/>
                <a:gd name="connsiteY8" fmla="*/ 142320 h 375874"/>
                <a:gd name="connsiteX9" fmla="*/ 5559 w 366664"/>
                <a:gd name="connsiteY9" fmla="*/ 114783 h 375874"/>
                <a:gd name="connsiteX10" fmla="*/ 178727 w 366664"/>
                <a:gd name="connsiteY10" fmla="*/ 0 h 3758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66664" h="375874">
                  <a:moveTo>
                    <a:pt x="178727" y="0"/>
                  </a:moveTo>
                  <a:cubicBezTo>
                    <a:pt x="282522" y="0"/>
                    <a:pt x="366664" y="84142"/>
                    <a:pt x="366664" y="187937"/>
                  </a:cubicBezTo>
                  <a:cubicBezTo>
                    <a:pt x="366664" y="291732"/>
                    <a:pt x="282522" y="375874"/>
                    <a:pt x="178727" y="375874"/>
                  </a:cubicBezTo>
                  <a:cubicBezTo>
                    <a:pt x="100881" y="375874"/>
                    <a:pt x="34089" y="328544"/>
                    <a:pt x="5559" y="261091"/>
                  </a:cubicBezTo>
                  <a:lnTo>
                    <a:pt x="0" y="233556"/>
                  </a:lnTo>
                  <a:lnTo>
                    <a:pt x="114594" y="233556"/>
                  </a:lnTo>
                  <a:cubicBezTo>
                    <a:pt x="139788" y="233556"/>
                    <a:pt x="160212" y="213132"/>
                    <a:pt x="160212" y="187938"/>
                  </a:cubicBezTo>
                  <a:cubicBezTo>
                    <a:pt x="160212" y="162744"/>
                    <a:pt x="139788" y="142320"/>
                    <a:pt x="114594" y="142320"/>
                  </a:cubicBezTo>
                  <a:lnTo>
                    <a:pt x="0" y="142320"/>
                  </a:lnTo>
                  <a:lnTo>
                    <a:pt x="5559" y="114783"/>
                  </a:lnTo>
                  <a:cubicBezTo>
                    <a:pt x="34089" y="47330"/>
                    <a:pt x="100881" y="0"/>
                    <a:pt x="178727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2" name="矩形: 圆角 11">
              <a:extLst>
                <a:ext uri="{FF2B5EF4-FFF2-40B4-BE49-F238E27FC236}">
                  <a16:creationId xmlns:a16="http://schemas.microsoft.com/office/drawing/2014/main" id="{F54EFE2E-E33E-EE40-E069-C0C18D29FE05}"/>
                </a:ext>
              </a:extLst>
            </p:cNvPr>
            <p:cNvSpPr/>
            <p:nvPr/>
          </p:nvSpPr>
          <p:spPr>
            <a:xfrm>
              <a:off x="1342708" y="1035289"/>
              <a:ext cx="68525" cy="391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id="{D65DB9C1-DE81-BA5C-3E66-EA55C653A71C}"/>
              </a:ext>
            </a:extLst>
          </p:cNvPr>
          <p:cNvCxnSpPr>
            <a:cxnSpLocks/>
          </p:cNvCxnSpPr>
          <p:nvPr/>
        </p:nvCxnSpPr>
        <p:spPr>
          <a:xfrm>
            <a:off x="-1735039" y="586446"/>
            <a:ext cx="3099019" cy="0"/>
          </a:xfrm>
          <a:prstGeom prst="line">
            <a:avLst/>
          </a:prstGeom>
          <a:ln w="12700">
            <a:solidFill>
              <a:schemeClr val="accent1"/>
            </a:solidFill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弧形 102">
            <a:extLst>
              <a:ext uri="{FF2B5EF4-FFF2-40B4-BE49-F238E27FC236}">
                <a16:creationId xmlns:a16="http://schemas.microsoft.com/office/drawing/2014/main" id="{02B2AAFD-5246-0131-FD6E-D7C9B95D2538}"/>
              </a:ext>
            </a:extLst>
          </p:cNvPr>
          <p:cNvSpPr/>
          <p:nvPr/>
        </p:nvSpPr>
        <p:spPr>
          <a:xfrm>
            <a:off x="5094292" y="876476"/>
            <a:ext cx="3273922" cy="3965298"/>
          </a:xfrm>
          <a:prstGeom prst="arc">
            <a:avLst>
              <a:gd name="adj1" fmla="val 18000000"/>
              <a:gd name="adj2" fmla="val 3600000"/>
            </a:avLst>
          </a:prstGeom>
          <a:ln>
            <a:solidFill>
              <a:schemeClr val="accent1">
                <a:lumMod val="25000"/>
                <a:lumOff val="75000"/>
              </a:schemeClr>
            </a:solidFill>
            <a:prstDash val="sysDash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>
            <a:extLst>
              <a:ext uri="{FF2B5EF4-FFF2-40B4-BE49-F238E27FC236}">
                <a16:creationId xmlns:a16="http://schemas.microsoft.com/office/drawing/2014/main" id="{DBD37299-FEFC-F4CB-C7BD-1ACDC0FFBED1}"/>
              </a:ext>
            </a:extLst>
          </p:cNvPr>
          <p:cNvSpPr/>
          <p:nvPr/>
        </p:nvSpPr>
        <p:spPr>
          <a:xfrm>
            <a:off x="1239252" y="1995644"/>
            <a:ext cx="1757518" cy="1757518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4A3A089D-30EE-33C7-10D7-D4404BBF24C7}"/>
              </a:ext>
            </a:extLst>
          </p:cNvPr>
          <p:cNvSpPr txBox="1"/>
          <p:nvPr/>
        </p:nvSpPr>
        <p:spPr>
          <a:xfrm>
            <a:off x="1666163" y="2800211"/>
            <a:ext cx="903695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accent2">
                    <a:lumMod val="50000"/>
                  </a:schemeClr>
                </a:solidFill>
                <a:latin typeface="+mj-ea"/>
                <a:ea typeface="+mj-ea"/>
              </a:rPr>
              <a:t>运营</a:t>
            </a:r>
            <a:endParaRPr lang="en-US" altLang="zh-CN" sz="2400" dirty="0">
              <a:solidFill>
                <a:schemeClr val="accent2">
                  <a:lumMod val="50000"/>
                </a:schemeClr>
              </a:solidFill>
              <a:latin typeface="+mj-ea"/>
              <a:ea typeface="+mj-ea"/>
            </a:endParaRPr>
          </a:p>
          <a:p>
            <a:pPr algn="ctr"/>
            <a:r>
              <a:rPr lang="zh-CN" altLang="en-US" sz="2400" dirty="0">
                <a:solidFill>
                  <a:schemeClr val="accent2">
                    <a:lumMod val="50000"/>
                  </a:schemeClr>
                </a:solidFill>
                <a:latin typeface="+mj-ea"/>
                <a:ea typeface="+mj-ea"/>
              </a:rPr>
              <a:t>模式</a:t>
            </a:r>
          </a:p>
        </p:txBody>
      </p:sp>
      <p:sp>
        <p:nvSpPr>
          <p:cNvPr id="56" name="弧形 55">
            <a:extLst>
              <a:ext uri="{FF2B5EF4-FFF2-40B4-BE49-F238E27FC236}">
                <a16:creationId xmlns:a16="http://schemas.microsoft.com/office/drawing/2014/main" id="{34679B8A-8448-0E97-6763-ABF91703AF37}"/>
              </a:ext>
            </a:extLst>
          </p:cNvPr>
          <p:cNvSpPr/>
          <p:nvPr/>
        </p:nvSpPr>
        <p:spPr>
          <a:xfrm>
            <a:off x="1001380" y="1757772"/>
            <a:ext cx="2233262" cy="2233262"/>
          </a:xfrm>
          <a:prstGeom prst="arc">
            <a:avLst>
              <a:gd name="adj1" fmla="val 16200000"/>
              <a:gd name="adj2" fmla="val 5400000"/>
            </a:avLst>
          </a:prstGeom>
          <a:ln>
            <a:solidFill>
              <a:schemeClr val="accent3"/>
            </a:solidFill>
            <a:prstDash val="sysDash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1" name="组合 180">
            <a:extLst>
              <a:ext uri="{FF2B5EF4-FFF2-40B4-BE49-F238E27FC236}">
                <a16:creationId xmlns:a16="http://schemas.microsoft.com/office/drawing/2014/main" id="{4EBEB2CE-771F-76BA-36CA-AC518CCF6AB0}"/>
              </a:ext>
            </a:extLst>
          </p:cNvPr>
          <p:cNvGrpSpPr/>
          <p:nvPr/>
        </p:nvGrpSpPr>
        <p:grpSpPr>
          <a:xfrm>
            <a:off x="3690607" y="2207636"/>
            <a:ext cx="1333534" cy="1333534"/>
            <a:chOff x="3409976" y="2396257"/>
            <a:chExt cx="1333534" cy="1333534"/>
          </a:xfrm>
        </p:grpSpPr>
        <p:sp>
          <p:nvSpPr>
            <p:cNvPr id="41" name="椭圆 40">
              <a:extLst>
                <a:ext uri="{FF2B5EF4-FFF2-40B4-BE49-F238E27FC236}">
                  <a16:creationId xmlns:a16="http://schemas.microsoft.com/office/drawing/2014/main" id="{A8574F54-9560-4CBD-77C3-130F307B985B}"/>
                </a:ext>
              </a:extLst>
            </p:cNvPr>
            <p:cNvSpPr/>
            <p:nvPr/>
          </p:nvSpPr>
          <p:spPr>
            <a:xfrm>
              <a:off x="3513746" y="2500027"/>
              <a:ext cx="1125995" cy="1125995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>
                  <a:solidFill>
                    <a:schemeClr val="accent2">
                      <a:lumMod val="75000"/>
                    </a:schemeClr>
                  </a:solidFill>
                  <a:latin typeface="+mj-ea"/>
                  <a:ea typeface="+mj-ea"/>
                </a:rPr>
                <a:t>用户</a:t>
              </a:r>
            </a:p>
          </p:txBody>
        </p:sp>
        <p:sp>
          <p:nvSpPr>
            <p:cNvPr id="58" name="弧形 57">
              <a:extLst>
                <a:ext uri="{FF2B5EF4-FFF2-40B4-BE49-F238E27FC236}">
                  <a16:creationId xmlns:a16="http://schemas.microsoft.com/office/drawing/2014/main" id="{2EF81F68-FDDD-87CE-09F3-5B4C5AC92897}"/>
                </a:ext>
              </a:extLst>
            </p:cNvPr>
            <p:cNvSpPr/>
            <p:nvPr/>
          </p:nvSpPr>
          <p:spPr>
            <a:xfrm>
              <a:off x="3409976" y="2396257"/>
              <a:ext cx="1333534" cy="1333534"/>
            </a:xfrm>
            <a:prstGeom prst="arc">
              <a:avLst>
                <a:gd name="adj1" fmla="val 16200000"/>
                <a:gd name="adj2" fmla="val 5400000"/>
              </a:avLst>
            </a:prstGeom>
            <a:ln>
              <a:solidFill>
                <a:schemeClr val="accent3"/>
              </a:solidFill>
              <a:prstDash val="sysDash"/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4" name="组合 83">
            <a:extLst>
              <a:ext uri="{FF2B5EF4-FFF2-40B4-BE49-F238E27FC236}">
                <a16:creationId xmlns:a16="http://schemas.microsoft.com/office/drawing/2014/main" id="{6BEB1059-3416-4207-07EC-D643E8A29D58}"/>
              </a:ext>
            </a:extLst>
          </p:cNvPr>
          <p:cNvGrpSpPr/>
          <p:nvPr/>
        </p:nvGrpSpPr>
        <p:grpSpPr>
          <a:xfrm>
            <a:off x="3377481" y="2825788"/>
            <a:ext cx="332180" cy="97230"/>
            <a:chOff x="2994496" y="3043227"/>
            <a:chExt cx="332180" cy="97230"/>
          </a:xfrm>
          <a:solidFill>
            <a:schemeClr val="accent2">
              <a:lumMod val="60000"/>
              <a:lumOff val="40000"/>
            </a:schemeClr>
          </a:solidFill>
        </p:grpSpPr>
        <p:sp>
          <p:nvSpPr>
            <p:cNvPr id="81" name="等腰三角形 80">
              <a:extLst>
                <a:ext uri="{FF2B5EF4-FFF2-40B4-BE49-F238E27FC236}">
                  <a16:creationId xmlns:a16="http://schemas.microsoft.com/office/drawing/2014/main" id="{9E43A1BB-87A8-4FD6-0248-36167887C4BB}"/>
                </a:ext>
              </a:extLst>
            </p:cNvPr>
            <p:cNvSpPr/>
            <p:nvPr/>
          </p:nvSpPr>
          <p:spPr>
            <a:xfrm rot="5400000">
              <a:off x="2987791" y="3049932"/>
              <a:ext cx="97230" cy="8381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等腰三角形 81">
              <a:extLst>
                <a:ext uri="{FF2B5EF4-FFF2-40B4-BE49-F238E27FC236}">
                  <a16:creationId xmlns:a16="http://schemas.microsoft.com/office/drawing/2014/main" id="{6CD3C8EB-1C28-808E-841A-51FC38B17662}"/>
                </a:ext>
              </a:extLst>
            </p:cNvPr>
            <p:cNvSpPr/>
            <p:nvPr/>
          </p:nvSpPr>
          <p:spPr>
            <a:xfrm rot="5400000">
              <a:off x="3111972" y="3049932"/>
              <a:ext cx="97230" cy="8381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等腰三角形 82">
              <a:extLst>
                <a:ext uri="{FF2B5EF4-FFF2-40B4-BE49-F238E27FC236}">
                  <a16:creationId xmlns:a16="http://schemas.microsoft.com/office/drawing/2014/main" id="{83269AC4-D56F-67ED-7BF4-2677C65BCB6B}"/>
                </a:ext>
              </a:extLst>
            </p:cNvPr>
            <p:cNvSpPr/>
            <p:nvPr/>
          </p:nvSpPr>
          <p:spPr>
            <a:xfrm rot="5400000">
              <a:off x="3236152" y="3049932"/>
              <a:ext cx="97230" cy="8381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5" name="组合 84">
            <a:extLst>
              <a:ext uri="{FF2B5EF4-FFF2-40B4-BE49-F238E27FC236}">
                <a16:creationId xmlns:a16="http://schemas.microsoft.com/office/drawing/2014/main" id="{9B5C130C-A481-3AB3-40DE-113516054B04}"/>
              </a:ext>
            </a:extLst>
          </p:cNvPr>
          <p:cNvGrpSpPr/>
          <p:nvPr/>
        </p:nvGrpSpPr>
        <p:grpSpPr>
          <a:xfrm>
            <a:off x="5155605" y="2825788"/>
            <a:ext cx="332180" cy="97230"/>
            <a:chOff x="2994496" y="3043227"/>
            <a:chExt cx="332180" cy="97230"/>
          </a:xfrm>
        </p:grpSpPr>
        <p:sp>
          <p:nvSpPr>
            <p:cNvPr id="86" name="等腰三角形 85">
              <a:extLst>
                <a:ext uri="{FF2B5EF4-FFF2-40B4-BE49-F238E27FC236}">
                  <a16:creationId xmlns:a16="http://schemas.microsoft.com/office/drawing/2014/main" id="{302C4003-3D3B-FE3E-A1A4-1F902A747C20}"/>
                </a:ext>
              </a:extLst>
            </p:cNvPr>
            <p:cNvSpPr/>
            <p:nvPr/>
          </p:nvSpPr>
          <p:spPr>
            <a:xfrm rot="5400000">
              <a:off x="2987791" y="3049932"/>
              <a:ext cx="97230" cy="83819"/>
            </a:xfrm>
            <a:prstGeom prst="triangl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等腰三角形 86">
              <a:extLst>
                <a:ext uri="{FF2B5EF4-FFF2-40B4-BE49-F238E27FC236}">
                  <a16:creationId xmlns:a16="http://schemas.microsoft.com/office/drawing/2014/main" id="{0B186FA7-35F6-6C3E-C63B-331DB274ED67}"/>
                </a:ext>
              </a:extLst>
            </p:cNvPr>
            <p:cNvSpPr/>
            <p:nvPr/>
          </p:nvSpPr>
          <p:spPr>
            <a:xfrm rot="5400000">
              <a:off x="3111972" y="3049932"/>
              <a:ext cx="97230" cy="83819"/>
            </a:xfrm>
            <a:prstGeom prst="triangl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等腰三角形 87">
              <a:extLst>
                <a:ext uri="{FF2B5EF4-FFF2-40B4-BE49-F238E27FC236}">
                  <a16:creationId xmlns:a16="http://schemas.microsoft.com/office/drawing/2014/main" id="{CDCA2BC5-2961-9CFB-F944-A0284709BCFC}"/>
                </a:ext>
              </a:extLst>
            </p:cNvPr>
            <p:cNvSpPr/>
            <p:nvPr/>
          </p:nvSpPr>
          <p:spPr>
            <a:xfrm rot="5400000">
              <a:off x="3236152" y="3049932"/>
              <a:ext cx="97230" cy="83819"/>
            </a:xfrm>
            <a:prstGeom prst="triangl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93" name="组合 92">
            <a:extLst>
              <a:ext uri="{FF2B5EF4-FFF2-40B4-BE49-F238E27FC236}">
                <a16:creationId xmlns:a16="http://schemas.microsoft.com/office/drawing/2014/main" id="{DC08973D-DEB8-0F42-82F2-E5AA29219C4A}"/>
              </a:ext>
            </a:extLst>
          </p:cNvPr>
          <p:cNvGrpSpPr/>
          <p:nvPr/>
        </p:nvGrpSpPr>
        <p:grpSpPr>
          <a:xfrm>
            <a:off x="5480106" y="1353429"/>
            <a:ext cx="2775870" cy="3041949"/>
            <a:chOff x="5134740" y="1497984"/>
            <a:chExt cx="2775870" cy="3041949"/>
          </a:xfrm>
        </p:grpSpPr>
        <p:sp>
          <p:nvSpPr>
            <p:cNvPr id="43" name="椭圆 42">
              <a:extLst>
                <a:ext uri="{FF2B5EF4-FFF2-40B4-BE49-F238E27FC236}">
                  <a16:creationId xmlns:a16="http://schemas.microsoft.com/office/drawing/2014/main" id="{F2A2D85F-7596-30BF-FFC0-A17C7BBF8A54}"/>
                </a:ext>
              </a:extLst>
            </p:cNvPr>
            <p:cNvSpPr/>
            <p:nvPr/>
          </p:nvSpPr>
          <p:spPr>
            <a:xfrm>
              <a:off x="5277579" y="2317935"/>
              <a:ext cx="1413023" cy="1413023"/>
            </a:xfrm>
            <a:prstGeom prst="ellipse">
              <a:avLst/>
            </a:prstGeom>
            <a:solidFill>
              <a:schemeClr val="accent1">
                <a:lumMod val="25000"/>
                <a:lumOff val="75000"/>
                <a:alpha val="4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600" dirty="0">
                  <a:solidFill>
                    <a:schemeClr val="accent2">
                      <a:lumMod val="75000"/>
                    </a:schemeClr>
                  </a:solidFill>
                  <a:latin typeface="+mj-ea"/>
                  <a:ea typeface="+mj-ea"/>
                </a:rPr>
                <a:t>线下</a:t>
              </a:r>
              <a:endParaRPr lang="en-US" altLang="zh-CN" sz="1600" dirty="0">
                <a:solidFill>
                  <a:schemeClr val="accent2">
                    <a:lumMod val="75000"/>
                  </a:schemeClr>
                </a:solidFill>
                <a:latin typeface="+mj-ea"/>
                <a:ea typeface="+mj-ea"/>
              </a:endParaRPr>
            </a:p>
            <a:p>
              <a:pPr algn="ctr"/>
              <a:r>
                <a:rPr lang="zh-CN" altLang="en-US" sz="1600" dirty="0">
                  <a:solidFill>
                    <a:schemeClr val="accent2">
                      <a:lumMod val="75000"/>
                    </a:schemeClr>
                  </a:solidFill>
                  <a:latin typeface="+mj-ea"/>
                  <a:ea typeface="+mj-ea"/>
                </a:rPr>
                <a:t>体验店</a:t>
              </a:r>
            </a:p>
          </p:txBody>
        </p:sp>
        <p:sp>
          <p:nvSpPr>
            <p:cNvPr id="50" name="椭圆 49">
              <a:extLst>
                <a:ext uri="{FF2B5EF4-FFF2-40B4-BE49-F238E27FC236}">
                  <a16:creationId xmlns:a16="http://schemas.microsoft.com/office/drawing/2014/main" id="{79B4F3C2-2420-7BC0-A2AC-279C676C7F2E}"/>
                </a:ext>
              </a:extLst>
            </p:cNvPr>
            <p:cNvSpPr/>
            <p:nvPr/>
          </p:nvSpPr>
          <p:spPr>
            <a:xfrm>
              <a:off x="6625052" y="1497984"/>
              <a:ext cx="857039" cy="857039"/>
            </a:xfrm>
            <a:prstGeom prst="ellipse">
              <a:avLst/>
            </a:prstGeom>
            <a:solidFill>
              <a:schemeClr val="accent1">
                <a:lumMod val="25000"/>
                <a:lumOff val="75000"/>
                <a:alpha val="4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400" dirty="0">
                  <a:solidFill>
                    <a:schemeClr val="accent2">
                      <a:lumMod val="75000"/>
                    </a:schemeClr>
                  </a:solidFill>
                  <a:latin typeface="+mn-ea"/>
                </a:rPr>
                <a:t>装修服务</a:t>
              </a:r>
            </a:p>
          </p:txBody>
        </p:sp>
        <p:sp>
          <p:nvSpPr>
            <p:cNvPr id="51" name="椭圆 50">
              <a:extLst>
                <a:ext uri="{FF2B5EF4-FFF2-40B4-BE49-F238E27FC236}">
                  <a16:creationId xmlns:a16="http://schemas.microsoft.com/office/drawing/2014/main" id="{095C44A7-08B1-B539-2220-A3CA05DB8E03}"/>
                </a:ext>
              </a:extLst>
            </p:cNvPr>
            <p:cNvSpPr/>
            <p:nvPr/>
          </p:nvSpPr>
          <p:spPr>
            <a:xfrm>
              <a:off x="6625052" y="3682894"/>
              <a:ext cx="857039" cy="857039"/>
            </a:xfrm>
            <a:prstGeom prst="ellipse">
              <a:avLst/>
            </a:prstGeom>
            <a:solidFill>
              <a:schemeClr val="accent1">
                <a:lumMod val="25000"/>
                <a:lumOff val="75000"/>
                <a:alpha val="4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400" dirty="0">
                  <a:solidFill>
                    <a:schemeClr val="accent2">
                      <a:lumMod val="75000"/>
                    </a:schemeClr>
                  </a:solidFill>
                  <a:latin typeface="+mn-ea"/>
                </a:rPr>
                <a:t>家居软装</a:t>
              </a:r>
            </a:p>
          </p:txBody>
        </p:sp>
        <p:sp>
          <p:nvSpPr>
            <p:cNvPr id="52" name="椭圆 51">
              <a:extLst>
                <a:ext uri="{FF2B5EF4-FFF2-40B4-BE49-F238E27FC236}">
                  <a16:creationId xmlns:a16="http://schemas.microsoft.com/office/drawing/2014/main" id="{CF6F458F-49D6-AFFC-D06D-60F68DB994B5}"/>
                </a:ext>
              </a:extLst>
            </p:cNvPr>
            <p:cNvSpPr/>
            <p:nvPr/>
          </p:nvSpPr>
          <p:spPr>
            <a:xfrm>
              <a:off x="7053571" y="2595926"/>
              <a:ext cx="857039" cy="857039"/>
            </a:xfrm>
            <a:prstGeom prst="ellipse">
              <a:avLst/>
            </a:prstGeom>
            <a:solidFill>
              <a:schemeClr val="accent1">
                <a:lumMod val="25000"/>
                <a:lumOff val="75000"/>
                <a:alpha val="4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400" dirty="0">
                  <a:solidFill>
                    <a:schemeClr val="accent2">
                      <a:lumMod val="75000"/>
                    </a:schemeClr>
                  </a:solidFill>
                  <a:latin typeface="+mn-ea"/>
                </a:rPr>
                <a:t>建材采购</a:t>
              </a:r>
            </a:p>
          </p:txBody>
        </p:sp>
        <p:sp>
          <p:nvSpPr>
            <p:cNvPr id="70" name="弧形 69">
              <a:extLst>
                <a:ext uri="{FF2B5EF4-FFF2-40B4-BE49-F238E27FC236}">
                  <a16:creationId xmlns:a16="http://schemas.microsoft.com/office/drawing/2014/main" id="{AC0D3590-BE0F-0C91-3C38-C8A14241E87B}"/>
                </a:ext>
              </a:extLst>
            </p:cNvPr>
            <p:cNvSpPr/>
            <p:nvPr/>
          </p:nvSpPr>
          <p:spPr>
            <a:xfrm>
              <a:off x="5134740" y="2175096"/>
              <a:ext cx="1698700" cy="1698700"/>
            </a:xfrm>
            <a:prstGeom prst="arc">
              <a:avLst>
                <a:gd name="adj1" fmla="val 16200000"/>
                <a:gd name="adj2" fmla="val 5400000"/>
              </a:avLst>
            </a:prstGeom>
            <a:ln>
              <a:solidFill>
                <a:schemeClr val="accent1">
                  <a:lumMod val="25000"/>
                  <a:lumOff val="75000"/>
                </a:schemeClr>
              </a:solidFill>
              <a:prstDash val="sysDash"/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等腰三角形 88">
              <a:extLst>
                <a:ext uri="{FF2B5EF4-FFF2-40B4-BE49-F238E27FC236}">
                  <a16:creationId xmlns:a16="http://schemas.microsoft.com/office/drawing/2014/main" id="{E795EC4B-2376-066D-E990-972EE33B187A}"/>
                </a:ext>
              </a:extLst>
            </p:cNvPr>
            <p:cNvSpPr/>
            <p:nvPr/>
          </p:nvSpPr>
          <p:spPr>
            <a:xfrm rot="3065909">
              <a:off x="6591700" y="2251255"/>
              <a:ext cx="97230" cy="83819"/>
            </a:xfrm>
            <a:prstGeom prst="triangle">
              <a:avLst/>
            </a:prstGeom>
            <a:solidFill>
              <a:schemeClr val="accent1">
                <a:lumMod val="25000"/>
                <a:lumOff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等腰三角形 89">
              <a:extLst>
                <a:ext uri="{FF2B5EF4-FFF2-40B4-BE49-F238E27FC236}">
                  <a16:creationId xmlns:a16="http://schemas.microsoft.com/office/drawing/2014/main" id="{B5C23631-CB89-8447-295F-D34DD3BA2235}"/>
                </a:ext>
              </a:extLst>
            </p:cNvPr>
            <p:cNvSpPr/>
            <p:nvPr/>
          </p:nvSpPr>
          <p:spPr>
            <a:xfrm rot="8280545">
              <a:off x="6576436" y="3750945"/>
              <a:ext cx="97230" cy="83819"/>
            </a:xfrm>
            <a:prstGeom prst="triangle">
              <a:avLst/>
            </a:prstGeom>
            <a:solidFill>
              <a:schemeClr val="accent1">
                <a:lumMod val="25000"/>
                <a:lumOff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等腰三角形 91">
              <a:extLst>
                <a:ext uri="{FF2B5EF4-FFF2-40B4-BE49-F238E27FC236}">
                  <a16:creationId xmlns:a16="http://schemas.microsoft.com/office/drawing/2014/main" id="{0C5CBB4F-51DC-B368-918E-25B784B20B8F}"/>
                </a:ext>
              </a:extLst>
            </p:cNvPr>
            <p:cNvSpPr/>
            <p:nvPr/>
          </p:nvSpPr>
          <p:spPr>
            <a:xfrm rot="5400000">
              <a:off x="6901324" y="2977049"/>
              <a:ext cx="97230" cy="83819"/>
            </a:xfrm>
            <a:prstGeom prst="triangle">
              <a:avLst/>
            </a:prstGeom>
            <a:solidFill>
              <a:schemeClr val="accent1">
                <a:lumMod val="25000"/>
                <a:lumOff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95" name="椭圆 94">
            <a:extLst>
              <a:ext uri="{FF2B5EF4-FFF2-40B4-BE49-F238E27FC236}">
                <a16:creationId xmlns:a16="http://schemas.microsoft.com/office/drawing/2014/main" id="{196037A2-C352-3747-0577-EBB1E7ECB814}"/>
              </a:ext>
            </a:extLst>
          </p:cNvPr>
          <p:cNvSpPr/>
          <p:nvPr/>
        </p:nvSpPr>
        <p:spPr>
          <a:xfrm>
            <a:off x="8877383" y="3579375"/>
            <a:ext cx="1214881" cy="1214881"/>
          </a:xfrm>
          <a:prstGeom prst="ellipse">
            <a:avLst/>
          </a:prstGeom>
          <a:solidFill>
            <a:schemeClr val="accent1">
              <a:lumMod val="25000"/>
              <a:lumOff val="75000"/>
              <a:alpha val="2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zh-CN" altLang="en-US" sz="1600" dirty="0">
                <a:solidFill>
                  <a:schemeClr val="accent2">
                    <a:lumMod val="75000"/>
                  </a:schemeClr>
                </a:solidFill>
                <a:latin typeface="+mj-ea"/>
                <a:ea typeface="+mj-ea"/>
              </a:rPr>
              <a:t>互联网</a:t>
            </a:r>
            <a:endParaRPr lang="en-US" altLang="zh-CN" sz="1600" dirty="0">
              <a:solidFill>
                <a:schemeClr val="accent2">
                  <a:lumMod val="75000"/>
                </a:schemeClr>
              </a:solidFill>
              <a:latin typeface="+mj-ea"/>
              <a:ea typeface="+mj-ea"/>
            </a:endParaRPr>
          </a:p>
          <a:p>
            <a:pPr algn="ctr"/>
            <a:r>
              <a:rPr lang="zh-CN" altLang="en-US" sz="1600" dirty="0">
                <a:solidFill>
                  <a:schemeClr val="accent2">
                    <a:lumMod val="75000"/>
                  </a:schemeClr>
                </a:solidFill>
                <a:latin typeface="+mj-ea"/>
                <a:ea typeface="+mj-ea"/>
              </a:rPr>
              <a:t>企业</a:t>
            </a:r>
          </a:p>
        </p:txBody>
      </p:sp>
      <p:sp>
        <p:nvSpPr>
          <p:cNvPr id="96" name="椭圆 95">
            <a:extLst>
              <a:ext uri="{FF2B5EF4-FFF2-40B4-BE49-F238E27FC236}">
                <a16:creationId xmlns:a16="http://schemas.microsoft.com/office/drawing/2014/main" id="{C777AA8D-1B57-E0BA-7F04-BE9551A7C60A}"/>
              </a:ext>
            </a:extLst>
          </p:cNvPr>
          <p:cNvSpPr/>
          <p:nvPr/>
        </p:nvSpPr>
        <p:spPr>
          <a:xfrm>
            <a:off x="10036499" y="2874402"/>
            <a:ext cx="736860" cy="736860"/>
          </a:xfrm>
          <a:prstGeom prst="ellipse">
            <a:avLst/>
          </a:prstGeom>
          <a:solidFill>
            <a:schemeClr val="accent1">
              <a:lumMod val="25000"/>
              <a:lumOff val="75000"/>
              <a:alpha val="2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zh-CN" altLang="en-US" sz="1200" dirty="0">
                <a:solidFill>
                  <a:schemeClr val="accent2">
                    <a:lumMod val="75000"/>
                  </a:schemeClr>
                </a:solidFill>
                <a:latin typeface="+mn-ea"/>
              </a:rPr>
              <a:t>装修</a:t>
            </a:r>
            <a:endParaRPr lang="en-US" altLang="zh-CN" sz="1200">
              <a:solidFill>
                <a:schemeClr val="accent2">
                  <a:lumMod val="75000"/>
                </a:schemeClr>
              </a:solidFill>
              <a:latin typeface="+mn-ea"/>
            </a:endParaRPr>
          </a:p>
          <a:p>
            <a:pPr algn="ctr"/>
            <a:r>
              <a:rPr lang="zh-CN" altLang="en-US" sz="1200">
                <a:solidFill>
                  <a:schemeClr val="accent2">
                    <a:lumMod val="75000"/>
                  </a:schemeClr>
                </a:solidFill>
                <a:latin typeface="+mn-ea"/>
              </a:rPr>
              <a:t>公司</a:t>
            </a:r>
            <a:endParaRPr lang="zh-CN" altLang="en-US" sz="1200" dirty="0">
              <a:solidFill>
                <a:schemeClr val="accent2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97" name="椭圆 96">
            <a:extLst>
              <a:ext uri="{FF2B5EF4-FFF2-40B4-BE49-F238E27FC236}">
                <a16:creationId xmlns:a16="http://schemas.microsoft.com/office/drawing/2014/main" id="{8C3F1A76-9194-732F-B090-EEF2F2FBE0E5}"/>
              </a:ext>
            </a:extLst>
          </p:cNvPr>
          <p:cNvSpPr/>
          <p:nvPr/>
        </p:nvSpPr>
        <p:spPr>
          <a:xfrm>
            <a:off x="10036499" y="4752931"/>
            <a:ext cx="736860" cy="736860"/>
          </a:xfrm>
          <a:prstGeom prst="ellipse">
            <a:avLst/>
          </a:prstGeom>
          <a:solidFill>
            <a:schemeClr val="accent1">
              <a:lumMod val="25000"/>
              <a:lumOff val="75000"/>
              <a:alpha val="2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zh-CN" altLang="en-US" sz="1200" dirty="0">
                <a:solidFill>
                  <a:schemeClr val="accent2">
                    <a:lumMod val="75000"/>
                  </a:schemeClr>
                </a:solidFill>
                <a:latin typeface="+mn-ea"/>
              </a:rPr>
              <a:t>家居软饰</a:t>
            </a:r>
            <a:endParaRPr lang="en-US" altLang="zh-CN" sz="1200">
              <a:solidFill>
                <a:schemeClr val="accent2">
                  <a:lumMod val="75000"/>
                </a:schemeClr>
              </a:solidFill>
              <a:latin typeface="+mn-ea"/>
            </a:endParaRPr>
          </a:p>
          <a:p>
            <a:pPr algn="ctr"/>
            <a:r>
              <a:rPr lang="zh-CN" altLang="en-US" sz="1200">
                <a:solidFill>
                  <a:schemeClr val="accent2">
                    <a:lumMod val="75000"/>
                  </a:schemeClr>
                </a:solidFill>
                <a:latin typeface="+mn-ea"/>
              </a:rPr>
              <a:t>品牌</a:t>
            </a:r>
            <a:r>
              <a:rPr lang="zh-CN" altLang="en-US" sz="1200" dirty="0">
                <a:solidFill>
                  <a:schemeClr val="accent2">
                    <a:lumMod val="75000"/>
                  </a:schemeClr>
                </a:solidFill>
                <a:latin typeface="+mn-ea"/>
              </a:rPr>
              <a:t>商</a:t>
            </a:r>
          </a:p>
        </p:txBody>
      </p:sp>
      <p:sp>
        <p:nvSpPr>
          <p:cNvPr id="98" name="椭圆 97">
            <a:extLst>
              <a:ext uri="{FF2B5EF4-FFF2-40B4-BE49-F238E27FC236}">
                <a16:creationId xmlns:a16="http://schemas.microsoft.com/office/drawing/2014/main" id="{45710C2E-8264-547E-5116-311FF4134E0B}"/>
              </a:ext>
            </a:extLst>
          </p:cNvPr>
          <p:cNvSpPr/>
          <p:nvPr/>
        </p:nvSpPr>
        <p:spPr>
          <a:xfrm>
            <a:off x="10404928" y="3818384"/>
            <a:ext cx="736860" cy="736860"/>
          </a:xfrm>
          <a:prstGeom prst="ellipse">
            <a:avLst/>
          </a:prstGeom>
          <a:solidFill>
            <a:schemeClr val="accent1">
              <a:lumMod val="25000"/>
              <a:lumOff val="75000"/>
              <a:alpha val="2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zh-CN" altLang="en-US" sz="1200" dirty="0">
                <a:solidFill>
                  <a:schemeClr val="accent2">
                    <a:lumMod val="75000"/>
                  </a:schemeClr>
                </a:solidFill>
                <a:latin typeface="+mn-ea"/>
              </a:rPr>
              <a:t>建材</a:t>
            </a:r>
            <a:endParaRPr lang="en-US" altLang="zh-CN" sz="1200">
              <a:solidFill>
                <a:schemeClr val="accent2">
                  <a:lumMod val="75000"/>
                </a:schemeClr>
              </a:solidFill>
              <a:latin typeface="+mn-ea"/>
            </a:endParaRPr>
          </a:p>
          <a:p>
            <a:pPr algn="ctr"/>
            <a:r>
              <a:rPr lang="zh-CN" altLang="en-US" sz="1200">
                <a:solidFill>
                  <a:schemeClr val="accent2">
                    <a:lumMod val="75000"/>
                  </a:schemeClr>
                </a:solidFill>
                <a:latin typeface="+mn-ea"/>
              </a:rPr>
              <a:t>品牌</a:t>
            </a:r>
            <a:r>
              <a:rPr lang="zh-CN" altLang="en-US" sz="1200" dirty="0">
                <a:solidFill>
                  <a:schemeClr val="accent2">
                    <a:lumMod val="75000"/>
                  </a:schemeClr>
                </a:solidFill>
                <a:latin typeface="+mn-ea"/>
              </a:rPr>
              <a:t>商</a:t>
            </a:r>
          </a:p>
        </p:txBody>
      </p:sp>
      <p:sp>
        <p:nvSpPr>
          <p:cNvPr id="99" name="弧形 98">
            <a:extLst>
              <a:ext uri="{FF2B5EF4-FFF2-40B4-BE49-F238E27FC236}">
                <a16:creationId xmlns:a16="http://schemas.microsoft.com/office/drawing/2014/main" id="{45FFE98C-755E-A55D-04AF-5FCB654622D7}"/>
              </a:ext>
            </a:extLst>
          </p:cNvPr>
          <p:cNvSpPr/>
          <p:nvPr/>
        </p:nvSpPr>
        <p:spPr>
          <a:xfrm>
            <a:off x="8755167" y="3456565"/>
            <a:ext cx="1460498" cy="1460498"/>
          </a:xfrm>
          <a:prstGeom prst="arc">
            <a:avLst>
              <a:gd name="adj1" fmla="val 16200000"/>
              <a:gd name="adj2" fmla="val 5400000"/>
            </a:avLst>
          </a:prstGeom>
          <a:ln>
            <a:solidFill>
              <a:schemeClr val="accent1">
                <a:lumMod val="25000"/>
                <a:lumOff val="75000"/>
                <a:alpha val="69000"/>
              </a:schemeClr>
            </a:solidFill>
            <a:prstDash val="sysDash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" name="等腰三角形 99">
            <a:extLst>
              <a:ext uri="{FF2B5EF4-FFF2-40B4-BE49-F238E27FC236}">
                <a16:creationId xmlns:a16="http://schemas.microsoft.com/office/drawing/2014/main" id="{08D4A5C3-42D3-4582-AA14-B0FB946CEAD4}"/>
              </a:ext>
            </a:extLst>
          </p:cNvPr>
          <p:cNvSpPr/>
          <p:nvPr/>
        </p:nvSpPr>
        <p:spPr>
          <a:xfrm rot="3065909">
            <a:off x="10007823" y="3522045"/>
            <a:ext cx="83596" cy="72065"/>
          </a:xfrm>
          <a:prstGeom prst="triangle">
            <a:avLst/>
          </a:prstGeom>
          <a:solidFill>
            <a:schemeClr val="accent1">
              <a:lumMod val="25000"/>
              <a:lumOff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1" name="等腰三角形 100">
            <a:extLst>
              <a:ext uri="{FF2B5EF4-FFF2-40B4-BE49-F238E27FC236}">
                <a16:creationId xmlns:a16="http://schemas.microsoft.com/office/drawing/2014/main" id="{4C8F067E-A0B5-1815-EAE3-799466A93EB0}"/>
              </a:ext>
            </a:extLst>
          </p:cNvPr>
          <p:cNvSpPr/>
          <p:nvPr/>
        </p:nvSpPr>
        <p:spPr>
          <a:xfrm rot="8280545">
            <a:off x="9994700" y="4811440"/>
            <a:ext cx="83596" cy="72065"/>
          </a:xfrm>
          <a:prstGeom prst="triangle">
            <a:avLst/>
          </a:prstGeom>
          <a:solidFill>
            <a:schemeClr val="accent1">
              <a:lumMod val="25000"/>
              <a:lumOff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" name="等腰三角形 101">
            <a:extLst>
              <a:ext uri="{FF2B5EF4-FFF2-40B4-BE49-F238E27FC236}">
                <a16:creationId xmlns:a16="http://schemas.microsoft.com/office/drawing/2014/main" id="{DA0AF768-24DF-54AA-75E2-7430CA4E275B}"/>
              </a:ext>
            </a:extLst>
          </p:cNvPr>
          <p:cNvSpPr/>
          <p:nvPr/>
        </p:nvSpPr>
        <p:spPr>
          <a:xfrm rot="5400000">
            <a:off x="10274030" y="4146064"/>
            <a:ext cx="83596" cy="72065"/>
          </a:xfrm>
          <a:prstGeom prst="triangle">
            <a:avLst/>
          </a:prstGeom>
          <a:solidFill>
            <a:schemeClr val="accent1">
              <a:lumMod val="25000"/>
              <a:lumOff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9" name="椭圆 108">
            <a:extLst>
              <a:ext uri="{FF2B5EF4-FFF2-40B4-BE49-F238E27FC236}">
                <a16:creationId xmlns:a16="http://schemas.microsoft.com/office/drawing/2014/main" id="{1C58F135-08B8-C8EF-E3AD-F7DBCCE898A1}"/>
              </a:ext>
            </a:extLst>
          </p:cNvPr>
          <p:cNvSpPr/>
          <p:nvPr/>
        </p:nvSpPr>
        <p:spPr>
          <a:xfrm>
            <a:off x="8877383" y="1388203"/>
            <a:ext cx="1214881" cy="1214881"/>
          </a:xfrm>
          <a:prstGeom prst="ellipse">
            <a:avLst/>
          </a:prstGeom>
          <a:solidFill>
            <a:schemeClr val="accent1">
              <a:lumMod val="25000"/>
              <a:lumOff val="75000"/>
              <a:alpha val="2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zh-CN" altLang="en-US" sz="1600" dirty="0">
                <a:solidFill>
                  <a:schemeClr val="accent2">
                    <a:lumMod val="75000"/>
                  </a:schemeClr>
                </a:solidFill>
                <a:latin typeface="+mj-ea"/>
                <a:ea typeface="+mj-ea"/>
              </a:rPr>
              <a:t>自营式</a:t>
            </a:r>
            <a:endParaRPr lang="en-US" altLang="zh-CN" sz="1600" dirty="0">
              <a:solidFill>
                <a:schemeClr val="accent2">
                  <a:lumMod val="75000"/>
                </a:schemeClr>
              </a:solidFill>
              <a:latin typeface="+mj-ea"/>
              <a:ea typeface="+mj-ea"/>
            </a:endParaRPr>
          </a:p>
          <a:p>
            <a:pPr algn="ctr"/>
            <a:r>
              <a:rPr lang="zh-CN" altLang="en-US" sz="1600" dirty="0">
                <a:solidFill>
                  <a:schemeClr val="accent2">
                    <a:lumMod val="75000"/>
                  </a:schemeClr>
                </a:solidFill>
                <a:latin typeface="+mj-ea"/>
                <a:ea typeface="+mj-ea"/>
              </a:rPr>
              <a:t>家装企业</a:t>
            </a:r>
          </a:p>
        </p:txBody>
      </p:sp>
      <p:grpSp>
        <p:nvGrpSpPr>
          <p:cNvPr id="251" name="组合 250">
            <a:extLst>
              <a:ext uri="{FF2B5EF4-FFF2-40B4-BE49-F238E27FC236}">
                <a16:creationId xmlns:a16="http://schemas.microsoft.com/office/drawing/2014/main" id="{E5BACB27-E6AD-66D7-498D-4541EC4BF657}"/>
              </a:ext>
            </a:extLst>
          </p:cNvPr>
          <p:cNvGrpSpPr/>
          <p:nvPr/>
        </p:nvGrpSpPr>
        <p:grpSpPr>
          <a:xfrm>
            <a:off x="8479856" y="2193514"/>
            <a:ext cx="333959" cy="1331222"/>
            <a:chOff x="8267204" y="2510402"/>
            <a:chExt cx="333959" cy="1331222"/>
          </a:xfrm>
        </p:grpSpPr>
        <p:grpSp>
          <p:nvGrpSpPr>
            <p:cNvPr id="104" name="组合 103">
              <a:extLst>
                <a:ext uri="{FF2B5EF4-FFF2-40B4-BE49-F238E27FC236}">
                  <a16:creationId xmlns:a16="http://schemas.microsoft.com/office/drawing/2014/main" id="{B517DA46-5BD0-2127-608D-72BA16DE8AE4}"/>
                </a:ext>
              </a:extLst>
            </p:cNvPr>
            <p:cNvGrpSpPr/>
            <p:nvPr/>
          </p:nvGrpSpPr>
          <p:grpSpPr>
            <a:xfrm rot="1633890">
              <a:off x="8267204" y="3744394"/>
              <a:ext cx="332180" cy="97230"/>
              <a:chOff x="2994496" y="3043227"/>
              <a:chExt cx="332180" cy="97230"/>
            </a:xfrm>
            <a:solidFill>
              <a:schemeClr val="accent1">
                <a:lumMod val="25000"/>
                <a:lumOff val="75000"/>
              </a:schemeClr>
            </a:solidFill>
          </p:grpSpPr>
          <p:sp>
            <p:nvSpPr>
              <p:cNvPr id="105" name="等腰三角形 104">
                <a:extLst>
                  <a:ext uri="{FF2B5EF4-FFF2-40B4-BE49-F238E27FC236}">
                    <a16:creationId xmlns:a16="http://schemas.microsoft.com/office/drawing/2014/main" id="{CBBB13EE-3E6B-0842-708B-41CCDC1CA1A5}"/>
                  </a:ext>
                </a:extLst>
              </p:cNvPr>
              <p:cNvSpPr/>
              <p:nvPr/>
            </p:nvSpPr>
            <p:spPr>
              <a:xfrm rot="5400000">
                <a:off x="2987791" y="3049932"/>
                <a:ext cx="97230" cy="83819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6" name="等腰三角形 105">
                <a:extLst>
                  <a:ext uri="{FF2B5EF4-FFF2-40B4-BE49-F238E27FC236}">
                    <a16:creationId xmlns:a16="http://schemas.microsoft.com/office/drawing/2014/main" id="{D3DA57A0-C491-0973-6061-7A383CB80621}"/>
                  </a:ext>
                </a:extLst>
              </p:cNvPr>
              <p:cNvSpPr/>
              <p:nvPr/>
            </p:nvSpPr>
            <p:spPr>
              <a:xfrm rot="5400000">
                <a:off x="3111972" y="3049932"/>
                <a:ext cx="97230" cy="83819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7" name="等腰三角形 106">
                <a:extLst>
                  <a:ext uri="{FF2B5EF4-FFF2-40B4-BE49-F238E27FC236}">
                    <a16:creationId xmlns:a16="http://schemas.microsoft.com/office/drawing/2014/main" id="{04CC0244-E321-D4D8-7F06-7029D98F1F57}"/>
                  </a:ext>
                </a:extLst>
              </p:cNvPr>
              <p:cNvSpPr/>
              <p:nvPr/>
            </p:nvSpPr>
            <p:spPr>
              <a:xfrm rot="5400000">
                <a:off x="3236152" y="3049932"/>
                <a:ext cx="97230" cy="83819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grpSp>
          <p:nvGrpSpPr>
            <p:cNvPr id="110" name="组合 109">
              <a:extLst>
                <a:ext uri="{FF2B5EF4-FFF2-40B4-BE49-F238E27FC236}">
                  <a16:creationId xmlns:a16="http://schemas.microsoft.com/office/drawing/2014/main" id="{3AAA9105-5589-FE71-B3BD-448B71CA7218}"/>
                </a:ext>
              </a:extLst>
            </p:cNvPr>
            <p:cNvGrpSpPr/>
            <p:nvPr/>
          </p:nvGrpSpPr>
          <p:grpSpPr>
            <a:xfrm rot="20190896" flipV="1">
              <a:off x="8268983" y="2510402"/>
              <a:ext cx="332180" cy="97230"/>
              <a:chOff x="2994496" y="3043227"/>
              <a:chExt cx="332180" cy="97230"/>
            </a:xfrm>
            <a:solidFill>
              <a:schemeClr val="accent1">
                <a:lumMod val="25000"/>
                <a:lumOff val="75000"/>
              </a:schemeClr>
            </a:solidFill>
          </p:grpSpPr>
          <p:sp>
            <p:nvSpPr>
              <p:cNvPr id="111" name="等腰三角形 110">
                <a:extLst>
                  <a:ext uri="{FF2B5EF4-FFF2-40B4-BE49-F238E27FC236}">
                    <a16:creationId xmlns:a16="http://schemas.microsoft.com/office/drawing/2014/main" id="{496B7D91-4C31-18C4-3FEE-B9B857DC1DC9}"/>
                  </a:ext>
                </a:extLst>
              </p:cNvPr>
              <p:cNvSpPr/>
              <p:nvPr/>
            </p:nvSpPr>
            <p:spPr>
              <a:xfrm rot="5400000">
                <a:off x="2987791" y="3049932"/>
                <a:ext cx="97230" cy="83819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2" name="等腰三角形 111">
                <a:extLst>
                  <a:ext uri="{FF2B5EF4-FFF2-40B4-BE49-F238E27FC236}">
                    <a16:creationId xmlns:a16="http://schemas.microsoft.com/office/drawing/2014/main" id="{28941448-8382-A0C8-B818-8BBDE0256DD0}"/>
                  </a:ext>
                </a:extLst>
              </p:cNvPr>
              <p:cNvSpPr/>
              <p:nvPr/>
            </p:nvSpPr>
            <p:spPr>
              <a:xfrm rot="5400000">
                <a:off x="3111972" y="3049932"/>
                <a:ext cx="97230" cy="83819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3" name="等腰三角形 112">
                <a:extLst>
                  <a:ext uri="{FF2B5EF4-FFF2-40B4-BE49-F238E27FC236}">
                    <a16:creationId xmlns:a16="http://schemas.microsoft.com/office/drawing/2014/main" id="{2917C4D2-86F9-CE57-3C4D-22C6D5331B33}"/>
                  </a:ext>
                </a:extLst>
              </p:cNvPr>
              <p:cNvSpPr/>
              <p:nvPr/>
            </p:nvSpPr>
            <p:spPr>
              <a:xfrm rot="5400000">
                <a:off x="3236152" y="3049932"/>
                <a:ext cx="97230" cy="83819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</p:grpSp>
      <p:sp>
        <p:nvSpPr>
          <p:cNvPr id="173" name="椭圆 172">
            <a:extLst>
              <a:ext uri="{FF2B5EF4-FFF2-40B4-BE49-F238E27FC236}">
                <a16:creationId xmlns:a16="http://schemas.microsoft.com/office/drawing/2014/main" id="{F074A931-E770-BE84-68B1-1E5040459A39}"/>
              </a:ext>
            </a:extLst>
          </p:cNvPr>
          <p:cNvSpPr/>
          <p:nvPr/>
        </p:nvSpPr>
        <p:spPr>
          <a:xfrm>
            <a:off x="1423792" y="4611116"/>
            <a:ext cx="1371692" cy="1371692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4" name="文本框 173">
            <a:extLst>
              <a:ext uri="{FF2B5EF4-FFF2-40B4-BE49-F238E27FC236}">
                <a16:creationId xmlns:a16="http://schemas.microsoft.com/office/drawing/2014/main" id="{4B5E9BE6-4ECC-58B7-0082-E54F9EFE4539}"/>
              </a:ext>
            </a:extLst>
          </p:cNvPr>
          <p:cNvSpPr txBox="1"/>
          <p:nvPr/>
        </p:nvSpPr>
        <p:spPr>
          <a:xfrm>
            <a:off x="1599045" y="5240441"/>
            <a:ext cx="1021185" cy="5731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accent2">
                    <a:lumMod val="50000"/>
                  </a:schemeClr>
                </a:solidFill>
                <a:latin typeface="+mj-ea"/>
                <a:ea typeface="+mj-ea"/>
              </a:rPr>
              <a:t>盈利</a:t>
            </a:r>
            <a:endParaRPr lang="en-US" altLang="zh-CN" dirty="0">
              <a:solidFill>
                <a:schemeClr val="accent2">
                  <a:lumMod val="50000"/>
                </a:schemeClr>
              </a:solidFill>
              <a:latin typeface="+mj-ea"/>
              <a:ea typeface="+mj-ea"/>
            </a:endParaRPr>
          </a:p>
          <a:p>
            <a:pPr algn="ctr"/>
            <a:r>
              <a:rPr lang="zh-CN" altLang="en-US" dirty="0">
                <a:solidFill>
                  <a:schemeClr val="accent2">
                    <a:lumMod val="50000"/>
                  </a:schemeClr>
                </a:solidFill>
                <a:latin typeface="+mj-ea"/>
                <a:ea typeface="+mj-ea"/>
              </a:rPr>
              <a:t>模式</a:t>
            </a:r>
          </a:p>
        </p:txBody>
      </p:sp>
      <p:sp>
        <p:nvSpPr>
          <p:cNvPr id="172" name="弧形 171">
            <a:extLst>
              <a:ext uri="{FF2B5EF4-FFF2-40B4-BE49-F238E27FC236}">
                <a16:creationId xmlns:a16="http://schemas.microsoft.com/office/drawing/2014/main" id="{0DBC3A73-352E-CD0A-51D4-F581A8DE4D3B}"/>
              </a:ext>
            </a:extLst>
          </p:cNvPr>
          <p:cNvSpPr/>
          <p:nvPr/>
        </p:nvSpPr>
        <p:spPr>
          <a:xfrm>
            <a:off x="1238140" y="4425464"/>
            <a:ext cx="1742997" cy="1742997"/>
          </a:xfrm>
          <a:prstGeom prst="arc">
            <a:avLst>
              <a:gd name="adj1" fmla="val 16200000"/>
              <a:gd name="adj2" fmla="val 5400000"/>
            </a:avLst>
          </a:prstGeom>
          <a:ln>
            <a:solidFill>
              <a:schemeClr val="accent3"/>
            </a:solidFill>
            <a:prstDash val="sysDash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77" name="组合 176">
            <a:extLst>
              <a:ext uri="{FF2B5EF4-FFF2-40B4-BE49-F238E27FC236}">
                <a16:creationId xmlns:a16="http://schemas.microsoft.com/office/drawing/2014/main" id="{DA6C622E-7AB2-7F73-F9C2-20598481A2B8}"/>
              </a:ext>
            </a:extLst>
          </p:cNvPr>
          <p:cNvGrpSpPr/>
          <p:nvPr/>
        </p:nvGrpSpPr>
        <p:grpSpPr>
          <a:xfrm>
            <a:off x="3176255" y="5248347"/>
            <a:ext cx="332180" cy="97230"/>
            <a:chOff x="2994496" y="3043227"/>
            <a:chExt cx="332180" cy="97230"/>
          </a:xfrm>
          <a:solidFill>
            <a:schemeClr val="accent2">
              <a:lumMod val="60000"/>
              <a:lumOff val="40000"/>
            </a:schemeClr>
          </a:solidFill>
        </p:grpSpPr>
        <p:sp>
          <p:nvSpPr>
            <p:cNvPr id="178" name="等腰三角形 177">
              <a:extLst>
                <a:ext uri="{FF2B5EF4-FFF2-40B4-BE49-F238E27FC236}">
                  <a16:creationId xmlns:a16="http://schemas.microsoft.com/office/drawing/2014/main" id="{4FD55B76-FCB1-7D6B-7020-BF1080929D62}"/>
                </a:ext>
              </a:extLst>
            </p:cNvPr>
            <p:cNvSpPr/>
            <p:nvPr/>
          </p:nvSpPr>
          <p:spPr>
            <a:xfrm rot="5400000">
              <a:off x="2987791" y="3049932"/>
              <a:ext cx="97230" cy="8381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9" name="等腰三角形 178">
              <a:extLst>
                <a:ext uri="{FF2B5EF4-FFF2-40B4-BE49-F238E27FC236}">
                  <a16:creationId xmlns:a16="http://schemas.microsoft.com/office/drawing/2014/main" id="{07B9664E-5B15-C550-3D31-7EFE0225B4CE}"/>
                </a:ext>
              </a:extLst>
            </p:cNvPr>
            <p:cNvSpPr/>
            <p:nvPr/>
          </p:nvSpPr>
          <p:spPr>
            <a:xfrm rot="5400000">
              <a:off x="3111972" y="3049932"/>
              <a:ext cx="97230" cy="8381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0" name="等腰三角形 179">
              <a:extLst>
                <a:ext uri="{FF2B5EF4-FFF2-40B4-BE49-F238E27FC236}">
                  <a16:creationId xmlns:a16="http://schemas.microsoft.com/office/drawing/2014/main" id="{95A99042-0A46-A384-4100-758B0745DD1D}"/>
                </a:ext>
              </a:extLst>
            </p:cNvPr>
            <p:cNvSpPr/>
            <p:nvPr/>
          </p:nvSpPr>
          <p:spPr>
            <a:xfrm rot="5400000">
              <a:off x="3236152" y="3049932"/>
              <a:ext cx="97230" cy="8381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2" name="组合 181">
            <a:extLst>
              <a:ext uri="{FF2B5EF4-FFF2-40B4-BE49-F238E27FC236}">
                <a16:creationId xmlns:a16="http://schemas.microsoft.com/office/drawing/2014/main" id="{0DAF2D00-EC1D-BB5A-E008-97CA6D8E60EE}"/>
              </a:ext>
            </a:extLst>
          </p:cNvPr>
          <p:cNvGrpSpPr/>
          <p:nvPr/>
        </p:nvGrpSpPr>
        <p:grpSpPr>
          <a:xfrm>
            <a:off x="3583309" y="4699547"/>
            <a:ext cx="1194831" cy="1194831"/>
            <a:chOff x="3409976" y="2396257"/>
            <a:chExt cx="1333534" cy="1333534"/>
          </a:xfrm>
        </p:grpSpPr>
        <p:sp>
          <p:nvSpPr>
            <p:cNvPr id="183" name="椭圆 182">
              <a:extLst>
                <a:ext uri="{FF2B5EF4-FFF2-40B4-BE49-F238E27FC236}">
                  <a16:creationId xmlns:a16="http://schemas.microsoft.com/office/drawing/2014/main" id="{CE24D97D-2448-C998-2120-EE2F96E6A44C}"/>
                </a:ext>
              </a:extLst>
            </p:cNvPr>
            <p:cNvSpPr/>
            <p:nvPr/>
          </p:nvSpPr>
          <p:spPr>
            <a:xfrm>
              <a:off x="3513746" y="2500027"/>
              <a:ext cx="1125995" cy="1125995"/>
            </a:xfrm>
            <a:prstGeom prst="ellipse">
              <a:avLst/>
            </a:prstGeom>
            <a:solidFill>
              <a:schemeClr val="accent1">
                <a:lumMod val="25000"/>
                <a:lumOff val="75000"/>
                <a:alpha val="6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600" dirty="0">
                  <a:solidFill>
                    <a:schemeClr val="accent2">
                      <a:lumMod val="75000"/>
                    </a:schemeClr>
                  </a:solidFill>
                  <a:latin typeface="+mj-ea"/>
                  <a:ea typeface="+mj-ea"/>
                </a:rPr>
                <a:t>盈利收入</a:t>
              </a:r>
            </a:p>
          </p:txBody>
        </p:sp>
        <p:sp>
          <p:nvSpPr>
            <p:cNvPr id="184" name="弧形 183">
              <a:extLst>
                <a:ext uri="{FF2B5EF4-FFF2-40B4-BE49-F238E27FC236}">
                  <a16:creationId xmlns:a16="http://schemas.microsoft.com/office/drawing/2014/main" id="{0D73B2F3-27ED-ACE5-5ED8-1E04C68B43C8}"/>
                </a:ext>
              </a:extLst>
            </p:cNvPr>
            <p:cNvSpPr/>
            <p:nvPr/>
          </p:nvSpPr>
          <p:spPr>
            <a:xfrm>
              <a:off x="3409976" y="2396257"/>
              <a:ext cx="1333534" cy="1333534"/>
            </a:xfrm>
            <a:prstGeom prst="arc">
              <a:avLst>
                <a:gd name="adj1" fmla="val 16200000"/>
                <a:gd name="adj2" fmla="val 5400000"/>
              </a:avLst>
            </a:prstGeom>
            <a:ln>
              <a:solidFill>
                <a:schemeClr val="accent1">
                  <a:lumMod val="25000"/>
                  <a:lumOff val="75000"/>
                </a:schemeClr>
              </a:solidFill>
              <a:prstDash val="sysDash"/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1600" dirty="0"/>
            </a:p>
          </p:txBody>
        </p:sp>
      </p:grpSp>
      <p:grpSp>
        <p:nvGrpSpPr>
          <p:cNvPr id="196" name="组合 195">
            <a:extLst>
              <a:ext uri="{FF2B5EF4-FFF2-40B4-BE49-F238E27FC236}">
                <a16:creationId xmlns:a16="http://schemas.microsoft.com/office/drawing/2014/main" id="{012211E8-1200-5F54-5F98-5E241328AA51}"/>
              </a:ext>
            </a:extLst>
          </p:cNvPr>
          <p:cNvGrpSpPr/>
          <p:nvPr/>
        </p:nvGrpSpPr>
        <p:grpSpPr>
          <a:xfrm>
            <a:off x="4983866" y="4602740"/>
            <a:ext cx="592954" cy="1388445"/>
            <a:chOff x="4580715" y="4557214"/>
            <a:chExt cx="592954" cy="1388445"/>
          </a:xfrm>
        </p:grpSpPr>
        <p:sp>
          <p:nvSpPr>
            <p:cNvPr id="190" name="椭圆 189">
              <a:extLst>
                <a:ext uri="{FF2B5EF4-FFF2-40B4-BE49-F238E27FC236}">
                  <a16:creationId xmlns:a16="http://schemas.microsoft.com/office/drawing/2014/main" id="{93EC3202-0512-581D-31B9-C00ED5408161}"/>
                </a:ext>
              </a:extLst>
            </p:cNvPr>
            <p:cNvSpPr/>
            <p:nvPr/>
          </p:nvSpPr>
          <p:spPr>
            <a:xfrm>
              <a:off x="4580715" y="5352705"/>
              <a:ext cx="592954" cy="592954"/>
            </a:xfrm>
            <a:prstGeom prst="ellipse">
              <a:avLst/>
            </a:prstGeom>
            <a:solidFill>
              <a:schemeClr val="accent1">
                <a:lumMod val="25000"/>
                <a:lumOff val="75000"/>
                <a:alpha val="4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zh-CN" altLang="en-US" sz="1200" dirty="0">
                  <a:solidFill>
                    <a:schemeClr val="accent2">
                      <a:lumMod val="75000"/>
                    </a:schemeClr>
                  </a:solidFill>
                  <a:latin typeface="+mn-ea"/>
                </a:rPr>
                <a:t>人工</a:t>
              </a:r>
              <a:endParaRPr lang="en-US" altLang="zh-CN" sz="1200" dirty="0">
                <a:solidFill>
                  <a:schemeClr val="accent2">
                    <a:lumMod val="75000"/>
                  </a:schemeClr>
                </a:solidFill>
                <a:latin typeface="+mn-ea"/>
              </a:endParaRPr>
            </a:p>
            <a:p>
              <a:pPr algn="ctr"/>
              <a:r>
                <a:rPr lang="zh-CN" altLang="en-US" sz="1200" dirty="0">
                  <a:solidFill>
                    <a:schemeClr val="accent2">
                      <a:lumMod val="75000"/>
                    </a:schemeClr>
                  </a:solidFill>
                  <a:latin typeface="+mn-ea"/>
                </a:rPr>
                <a:t>差价</a:t>
              </a:r>
            </a:p>
          </p:txBody>
        </p:sp>
        <p:sp>
          <p:nvSpPr>
            <p:cNvPr id="191" name="椭圆 190">
              <a:extLst>
                <a:ext uri="{FF2B5EF4-FFF2-40B4-BE49-F238E27FC236}">
                  <a16:creationId xmlns:a16="http://schemas.microsoft.com/office/drawing/2014/main" id="{13381D79-C8B8-2BAD-1656-6586EB6AC764}"/>
                </a:ext>
              </a:extLst>
            </p:cNvPr>
            <p:cNvSpPr/>
            <p:nvPr/>
          </p:nvSpPr>
          <p:spPr>
            <a:xfrm>
              <a:off x="4580715" y="4557214"/>
              <a:ext cx="592954" cy="592954"/>
            </a:xfrm>
            <a:prstGeom prst="ellipse">
              <a:avLst/>
            </a:prstGeom>
            <a:solidFill>
              <a:schemeClr val="accent1">
                <a:lumMod val="25000"/>
                <a:lumOff val="75000"/>
                <a:alpha val="4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zh-CN" altLang="en-US" sz="1200">
                  <a:solidFill>
                    <a:schemeClr val="accent2">
                      <a:lumMod val="75000"/>
                    </a:schemeClr>
                  </a:solidFill>
                  <a:latin typeface="+mn-ea"/>
                </a:rPr>
                <a:t>材料</a:t>
              </a:r>
              <a:endParaRPr lang="en-US" altLang="zh-CN" sz="1200">
                <a:solidFill>
                  <a:schemeClr val="accent2">
                    <a:lumMod val="75000"/>
                  </a:schemeClr>
                </a:solidFill>
                <a:latin typeface="+mn-ea"/>
              </a:endParaRPr>
            </a:p>
            <a:p>
              <a:pPr algn="ctr"/>
              <a:r>
                <a:rPr lang="zh-CN" altLang="en-US" sz="1200">
                  <a:solidFill>
                    <a:schemeClr val="accent2">
                      <a:lumMod val="75000"/>
                    </a:schemeClr>
                  </a:solidFill>
                  <a:latin typeface="+mn-ea"/>
                </a:rPr>
                <a:t>差价</a:t>
              </a:r>
              <a:endParaRPr lang="zh-CN" altLang="en-US" sz="1200" dirty="0">
                <a:solidFill>
                  <a:schemeClr val="accent2">
                    <a:lumMod val="7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195" name="组合 194">
            <a:extLst>
              <a:ext uri="{FF2B5EF4-FFF2-40B4-BE49-F238E27FC236}">
                <a16:creationId xmlns:a16="http://schemas.microsoft.com/office/drawing/2014/main" id="{D34B8CE2-F985-CD79-31A7-1E0B49C8F685}"/>
              </a:ext>
            </a:extLst>
          </p:cNvPr>
          <p:cNvGrpSpPr/>
          <p:nvPr/>
        </p:nvGrpSpPr>
        <p:grpSpPr>
          <a:xfrm>
            <a:off x="4391343" y="4081465"/>
            <a:ext cx="592954" cy="2430995"/>
            <a:chOff x="4103939" y="4081134"/>
            <a:chExt cx="592954" cy="2430995"/>
          </a:xfrm>
        </p:grpSpPr>
        <p:sp>
          <p:nvSpPr>
            <p:cNvPr id="189" name="椭圆 188">
              <a:extLst>
                <a:ext uri="{FF2B5EF4-FFF2-40B4-BE49-F238E27FC236}">
                  <a16:creationId xmlns:a16="http://schemas.microsoft.com/office/drawing/2014/main" id="{B67C6B36-2930-C19D-C442-DCFEC4ED6FB0}"/>
                </a:ext>
              </a:extLst>
            </p:cNvPr>
            <p:cNvSpPr/>
            <p:nvPr/>
          </p:nvSpPr>
          <p:spPr>
            <a:xfrm>
              <a:off x="4103939" y="4081134"/>
              <a:ext cx="592954" cy="592954"/>
            </a:xfrm>
            <a:prstGeom prst="ellipse">
              <a:avLst/>
            </a:prstGeom>
            <a:solidFill>
              <a:schemeClr val="accent1">
                <a:lumMod val="25000"/>
                <a:lumOff val="75000"/>
                <a:alpha val="4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zh-CN" altLang="en-US" sz="1200" dirty="0">
                  <a:solidFill>
                    <a:schemeClr val="accent2">
                      <a:lumMod val="75000"/>
                    </a:schemeClr>
                  </a:solidFill>
                  <a:latin typeface="+mn-ea"/>
                </a:rPr>
                <a:t>设计</a:t>
              </a:r>
              <a:endParaRPr lang="en-US" altLang="zh-CN" sz="1200" dirty="0">
                <a:solidFill>
                  <a:schemeClr val="accent2">
                    <a:lumMod val="75000"/>
                  </a:schemeClr>
                </a:solidFill>
                <a:latin typeface="+mn-ea"/>
              </a:endParaRPr>
            </a:p>
            <a:p>
              <a:pPr algn="ctr"/>
              <a:r>
                <a:rPr lang="zh-CN" altLang="en-US" sz="1200" dirty="0">
                  <a:solidFill>
                    <a:schemeClr val="accent2">
                      <a:lumMod val="75000"/>
                    </a:schemeClr>
                  </a:solidFill>
                  <a:latin typeface="+mn-ea"/>
                </a:rPr>
                <a:t>费用</a:t>
              </a:r>
            </a:p>
          </p:txBody>
        </p:sp>
        <p:sp>
          <p:nvSpPr>
            <p:cNvPr id="192" name="椭圆 191">
              <a:extLst>
                <a:ext uri="{FF2B5EF4-FFF2-40B4-BE49-F238E27FC236}">
                  <a16:creationId xmlns:a16="http://schemas.microsoft.com/office/drawing/2014/main" id="{6E25CD63-CD24-5341-9D95-5FEC2B8E83E0}"/>
                </a:ext>
              </a:extLst>
            </p:cNvPr>
            <p:cNvSpPr/>
            <p:nvPr/>
          </p:nvSpPr>
          <p:spPr>
            <a:xfrm>
              <a:off x="4103939" y="5919175"/>
              <a:ext cx="592954" cy="592954"/>
            </a:xfrm>
            <a:prstGeom prst="ellipse">
              <a:avLst/>
            </a:prstGeom>
            <a:solidFill>
              <a:schemeClr val="accent1">
                <a:lumMod val="25000"/>
                <a:lumOff val="75000"/>
                <a:alpha val="4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zh-CN" altLang="en-US" sz="1200" dirty="0">
                  <a:solidFill>
                    <a:schemeClr val="accent2">
                      <a:lumMod val="75000"/>
                    </a:schemeClr>
                  </a:solidFill>
                  <a:latin typeface="+mn-ea"/>
                </a:rPr>
                <a:t>管理费</a:t>
              </a:r>
            </a:p>
          </p:txBody>
        </p:sp>
      </p:grpSp>
      <p:sp>
        <p:nvSpPr>
          <p:cNvPr id="197" name="等腰三角形 196">
            <a:extLst>
              <a:ext uri="{FF2B5EF4-FFF2-40B4-BE49-F238E27FC236}">
                <a16:creationId xmlns:a16="http://schemas.microsoft.com/office/drawing/2014/main" id="{5BB26D4A-3AE2-43BC-7251-C729D6D5E9BC}"/>
              </a:ext>
            </a:extLst>
          </p:cNvPr>
          <p:cNvSpPr/>
          <p:nvPr/>
        </p:nvSpPr>
        <p:spPr>
          <a:xfrm rot="1648305">
            <a:off x="4457212" y="4640776"/>
            <a:ext cx="87696" cy="75600"/>
          </a:xfrm>
          <a:prstGeom prst="triangle">
            <a:avLst/>
          </a:prstGeom>
          <a:solidFill>
            <a:schemeClr val="accent1">
              <a:lumMod val="25000"/>
              <a:lumOff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8" name="等腰三角形 197">
            <a:extLst>
              <a:ext uri="{FF2B5EF4-FFF2-40B4-BE49-F238E27FC236}">
                <a16:creationId xmlns:a16="http://schemas.microsoft.com/office/drawing/2014/main" id="{5E75C930-0968-B38C-DC32-10E443EC3B1D}"/>
              </a:ext>
            </a:extLst>
          </p:cNvPr>
          <p:cNvSpPr/>
          <p:nvPr/>
        </p:nvSpPr>
        <p:spPr>
          <a:xfrm rot="19951695" flipV="1">
            <a:off x="4457213" y="5864210"/>
            <a:ext cx="87696" cy="75600"/>
          </a:xfrm>
          <a:prstGeom prst="triangle">
            <a:avLst/>
          </a:prstGeom>
          <a:solidFill>
            <a:schemeClr val="accent1">
              <a:lumMod val="25000"/>
              <a:lumOff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0" name="等腰三角形 199">
            <a:extLst>
              <a:ext uri="{FF2B5EF4-FFF2-40B4-BE49-F238E27FC236}">
                <a16:creationId xmlns:a16="http://schemas.microsoft.com/office/drawing/2014/main" id="{7C1CFF93-BF18-78D9-1A5A-BC4BB8C47F28}"/>
              </a:ext>
            </a:extLst>
          </p:cNvPr>
          <p:cNvSpPr/>
          <p:nvPr/>
        </p:nvSpPr>
        <p:spPr>
          <a:xfrm rot="4196086">
            <a:off x="4811332" y="5029184"/>
            <a:ext cx="87696" cy="75600"/>
          </a:xfrm>
          <a:prstGeom prst="triangle">
            <a:avLst/>
          </a:prstGeom>
          <a:solidFill>
            <a:schemeClr val="accent1">
              <a:lumMod val="25000"/>
              <a:lumOff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1" name="等腰三角形 200">
            <a:extLst>
              <a:ext uri="{FF2B5EF4-FFF2-40B4-BE49-F238E27FC236}">
                <a16:creationId xmlns:a16="http://schemas.microsoft.com/office/drawing/2014/main" id="{7B579842-E1EF-3333-E6E0-BD996759557B}"/>
              </a:ext>
            </a:extLst>
          </p:cNvPr>
          <p:cNvSpPr/>
          <p:nvPr/>
        </p:nvSpPr>
        <p:spPr>
          <a:xfrm rot="13454753" flipH="1">
            <a:off x="4795380" y="5530200"/>
            <a:ext cx="87696" cy="75600"/>
          </a:xfrm>
          <a:prstGeom prst="triangle">
            <a:avLst/>
          </a:prstGeom>
          <a:solidFill>
            <a:schemeClr val="accent1">
              <a:lumMod val="25000"/>
              <a:lumOff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01" name="组合 300">
            <a:extLst>
              <a:ext uri="{FF2B5EF4-FFF2-40B4-BE49-F238E27FC236}">
                <a16:creationId xmlns:a16="http://schemas.microsoft.com/office/drawing/2014/main" id="{93809512-75EB-386A-DF20-4587A51D3810}"/>
              </a:ext>
            </a:extLst>
          </p:cNvPr>
          <p:cNvGrpSpPr/>
          <p:nvPr/>
        </p:nvGrpSpPr>
        <p:grpSpPr>
          <a:xfrm>
            <a:off x="7005141" y="4692548"/>
            <a:ext cx="2270024" cy="1831817"/>
            <a:chOff x="6687017" y="4686157"/>
            <a:chExt cx="2397888" cy="1934998"/>
          </a:xfrm>
        </p:grpSpPr>
        <p:sp>
          <p:nvSpPr>
            <p:cNvPr id="299" name="椭圆 298">
              <a:extLst>
                <a:ext uri="{FF2B5EF4-FFF2-40B4-BE49-F238E27FC236}">
                  <a16:creationId xmlns:a16="http://schemas.microsoft.com/office/drawing/2014/main" id="{A8D842C5-6E3B-BC35-5675-77104CEEA6C4}"/>
                </a:ext>
              </a:extLst>
            </p:cNvPr>
            <p:cNvSpPr/>
            <p:nvPr/>
          </p:nvSpPr>
          <p:spPr>
            <a:xfrm rot="21397339">
              <a:off x="7034992" y="6173099"/>
              <a:ext cx="2049913" cy="448056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83000"/>
              </a:schemeClr>
            </a:soli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89" name="图片 288">
              <a:extLst>
                <a:ext uri="{FF2B5EF4-FFF2-40B4-BE49-F238E27FC236}">
                  <a16:creationId xmlns:a16="http://schemas.microsoft.com/office/drawing/2014/main" id="{44415E7D-77B1-09CB-DCFE-75519E03F4FC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87017" y="4686157"/>
              <a:ext cx="1577287" cy="1919674"/>
            </a:xfrm>
            <a:prstGeom prst="rect">
              <a:avLst/>
            </a:prstGeom>
          </p:spPr>
        </p:pic>
      </p:grpSp>
      <p:grpSp>
        <p:nvGrpSpPr>
          <p:cNvPr id="322" name="组合 321">
            <a:extLst>
              <a:ext uri="{FF2B5EF4-FFF2-40B4-BE49-F238E27FC236}">
                <a16:creationId xmlns:a16="http://schemas.microsoft.com/office/drawing/2014/main" id="{D304ED59-FC33-2B3E-3C1B-7CCC4D9703EE}"/>
              </a:ext>
            </a:extLst>
          </p:cNvPr>
          <p:cNvGrpSpPr/>
          <p:nvPr/>
        </p:nvGrpSpPr>
        <p:grpSpPr>
          <a:xfrm>
            <a:off x="1833081" y="2266373"/>
            <a:ext cx="535106" cy="535085"/>
            <a:chOff x="1833081" y="2211509"/>
            <a:chExt cx="535106" cy="535085"/>
          </a:xfrm>
        </p:grpSpPr>
        <p:sp>
          <p:nvSpPr>
            <p:cNvPr id="303" name="任意多边形: 形状 302">
              <a:extLst>
                <a:ext uri="{FF2B5EF4-FFF2-40B4-BE49-F238E27FC236}">
                  <a16:creationId xmlns:a16="http://schemas.microsoft.com/office/drawing/2014/main" id="{F4BDB26F-5FAE-F0BD-ECA4-7046BC002EFD}"/>
                </a:ext>
              </a:extLst>
            </p:cNvPr>
            <p:cNvSpPr/>
            <p:nvPr/>
          </p:nvSpPr>
          <p:spPr>
            <a:xfrm>
              <a:off x="1904446" y="2577151"/>
              <a:ext cx="71344" cy="17836"/>
            </a:xfrm>
            <a:custGeom>
              <a:avLst/>
              <a:gdLst>
                <a:gd name="connsiteX0" fmla="*/ 0 w 103096"/>
                <a:gd name="connsiteY0" fmla="*/ 0 h 25774"/>
                <a:gd name="connsiteX1" fmla="*/ 103097 w 103096"/>
                <a:gd name="connsiteY1" fmla="*/ 0 h 25774"/>
                <a:gd name="connsiteX2" fmla="*/ 103097 w 103096"/>
                <a:gd name="connsiteY2" fmla="*/ 25774 h 25774"/>
                <a:gd name="connsiteX3" fmla="*/ 0 w 103096"/>
                <a:gd name="connsiteY3" fmla="*/ 25774 h 257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3096" h="25774">
                  <a:moveTo>
                    <a:pt x="0" y="0"/>
                  </a:moveTo>
                  <a:lnTo>
                    <a:pt x="103097" y="0"/>
                  </a:lnTo>
                  <a:lnTo>
                    <a:pt x="103097" y="25774"/>
                  </a:lnTo>
                  <a:lnTo>
                    <a:pt x="0" y="25774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 w="16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4" name="任意多边形: 形状 303">
              <a:extLst>
                <a:ext uri="{FF2B5EF4-FFF2-40B4-BE49-F238E27FC236}">
                  <a16:creationId xmlns:a16="http://schemas.microsoft.com/office/drawing/2014/main" id="{14FBBCC3-48DA-23D1-72F7-A2621A0927CD}"/>
                </a:ext>
              </a:extLst>
            </p:cNvPr>
            <p:cNvSpPr/>
            <p:nvPr/>
          </p:nvSpPr>
          <p:spPr>
            <a:xfrm>
              <a:off x="1904446" y="2603905"/>
              <a:ext cx="71344" cy="53508"/>
            </a:xfrm>
            <a:custGeom>
              <a:avLst/>
              <a:gdLst>
                <a:gd name="connsiteX0" fmla="*/ 0 w 103096"/>
                <a:gd name="connsiteY0" fmla="*/ 0 h 77322"/>
                <a:gd name="connsiteX1" fmla="*/ 0 w 103096"/>
                <a:gd name="connsiteY1" fmla="*/ 25774 h 77322"/>
                <a:gd name="connsiteX2" fmla="*/ 12887 w 103096"/>
                <a:gd name="connsiteY2" fmla="*/ 25774 h 77322"/>
                <a:gd name="connsiteX3" fmla="*/ 12887 w 103096"/>
                <a:gd name="connsiteY3" fmla="*/ 38661 h 77322"/>
                <a:gd name="connsiteX4" fmla="*/ 51548 w 103096"/>
                <a:gd name="connsiteY4" fmla="*/ 77323 h 77322"/>
                <a:gd name="connsiteX5" fmla="*/ 90210 w 103096"/>
                <a:gd name="connsiteY5" fmla="*/ 38661 h 77322"/>
                <a:gd name="connsiteX6" fmla="*/ 90210 w 103096"/>
                <a:gd name="connsiteY6" fmla="*/ 25774 h 77322"/>
                <a:gd name="connsiteX7" fmla="*/ 103097 w 103096"/>
                <a:gd name="connsiteY7" fmla="*/ 25774 h 77322"/>
                <a:gd name="connsiteX8" fmla="*/ 103097 w 103096"/>
                <a:gd name="connsiteY8" fmla="*/ 0 h 77322"/>
                <a:gd name="connsiteX9" fmla="*/ 0 w 103096"/>
                <a:gd name="connsiteY9" fmla="*/ 0 h 77322"/>
                <a:gd name="connsiteX10" fmla="*/ 64436 w 103096"/>
                <a:gd name="connsiteY10" fmla="*/ 38661 h 77322"/>
                <a:gd name="connsiteX11" fmla="*/ 51548 w 103096"/>
                <a:gd name="connsiteY11" fmla="*/ 51548 h 77322"/>
                <a:gd name="connsiteX12" fmla="*/ 38661 w 103096"/>
                <a:gd name="connsiteY12" fmla="*/ 38661 h 77322"/>
                <a:gd name="connsiteX13" fmla="*/ 38661 w 103096"/>
                <a:gd name="connsiteY13" fmla="*/ 25774 h 77322"/>
                <a:gd name="connsiteX14" fmla="*/ 64436 w 103096"/>
                <a:gd name="connsiteY14" fmla="*/ 25774 h 77322"/>
                <a:gd name="connsiteX15" fmla="*/ 64436 w 103096"/>
                <a:gd name="connsiteY15" fmla="*/ 38661 h 773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03096" h="77322">
                  <a:moveTo>
                    <a:pt x="0" y="0"/>
                  </a:moveTo>
                  <a:lnTo>
                    <a:pt x="0" y="25774"/>
                  </a:lnTo>
                  <a:lnTo>
                    <a:pt x="12887" y="25774"/>
                  </a:lnTo>
                  <a:lnTo>
                    <a:pt x="12887" y="38661"/>
                  </a:lnTo>
                  <a:cubicBezTo>
                    <a:pt x="12887" y="60014"/>
                    <a:pt x="30196" y="77323"/>
                    <a:pt x="51548" y="77323"/>
                  </a:cubicBezTo>
                  <a:cubicBezTo>
                    <a:pt x="72901" y="77323"/>
                    <a:pt x="90210" y="60014"/>
                    <a:pt x="90210" y="38661"/>
                  </a:cubicBezTo>
                  <a:lnTo>
                    <a:pt x="90210" y="25774"/>
                  </a:lnTo>
                  <a:lnTo>
                    <a:pt x="103097" y="25774"/>
                  </a:lnTo>
                  <a:lnTo>
                    <a:pt x="103097" y="0"/>
                  </a:lnTo>
                  <a:lnTo>
                    <a:pt x="0" y="0"/>
                  </a:lnTo>
                  <a:close/>
                  <a:moveTo>
                    <a:pt x="64436" y="38661"/>
                  </a:moveTo>
                  <a:cubicBezTo>
                    <a:pt x="64436" y="45778"/>
                    <a:pt x="58665" y="51548"/>
                    <a:pt x="51548" y="51548"/>
                  </a:cubicBezTo>
                  <a:cubicBezTo>
                    <a:pt x="44432" y="51548"/>
                    <a:pt x="38661" y="45778"/>
                    <a:pt x="38661" y="38661"/>
                  </a:cubicBezTo>
                  <a:lnTo>
                    <a:pt x="38661" y="25774"/>
                  </a:lnTo>
                  <a:lnTo>
                    <a:pt x="64436" y="25774"/>
                  </a:lnTo>
                  <a:lnTo>
                    <a:pt x="64436" y="38661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 w="16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5" name="任意多边形: 形状 304">
              <a:extLst>
                <a:ext uri="{FF2B5EF4-FFF2-40B4-BE49-F238E27FC236}">
                  <a16:creationId xmlns:a16="http://schemas.microsoft.com/office/drawing/2014/main" id="{DEFE3329-02AF-AE0D-F7D6-3A425F3F73C9}"/>
                </a:ext>
              </a:extLst>
            </p:cNvPr>
            <p:cNvSpPr/>
            <p:nvPr/>
          </p:nvSpPr>
          <p:spPr>
            <a:xfrm>
              <a:off x="1873723" y="2443399"/>
              <a:ext cx="132808" cy="35671"/>
            </a:xfrm>
            <a:custGeom>
              <a:avLst/>
              <a:gdLst>
                <a:gd name="connsiteX0" fmla="*/ 140366 w 191914"/>
                <a:gd name="connsiteY0" fmla="*/ 1388 h 51547"/>
                <a:gd name="connsiteX1" fmla="*/ 127479 w 191914"/>
                <a:gd name="connsiteY1" fmla="*/ 2200 h 51547"/>
                <a:gd name="connsiteX2" fmla="*/ 95945 w 191914"/>
                <a:gd name="connsiteY2" fmla="*/ 23168 h 51547"/>
                <a:gd name="connsiteX3" fmla="*/ 64436 w 191914"/>
                <a:gd name="connsiteY3" fmla="*/ 2162 h 51547"/>
                <a:gd name="connsiteX4" fmla="*/ 51548 w 191914"/>
                <a:gd name="connsiteY4" fmla="*/ 1350 h 51547"/>
                <a:gd name="connsiteX5" fmla="*/ 0 w 191914"/>
                <a:gd name="connsiteY5" fmla="*/ 27124 h 51547"/>
                <a:gd name="connsiteX6" fmla="*/ 11521 w 191914"/>
                <a:gd name="connsiteY6" fmla="*/ 50192 h 51547"/>
                <a:gd name="connsiteX7" fmla="*/ 56381 w 191914"/>
                <a:gd name="connsiteY7" fmla="*/ 27755 h 51547"/>
                <a:gd name="connsiteX8" fmla="*/ 88818 w 191914"/>
                <a:gd name="connsiteY8" fmla="*/ 49380 h 51547"/>
                <a:gd name="connsiteX9" fmla="*/ 103123 w 191914"/>
                <a:gd name="connsiteY9" fmla="*/ 49380 h 51547"/>
                <a:gd name="connsiteX10" fmla="*/ 135534 w 191914"/>
                <a:gd name="connsiteY10" fmla="*/ 27730 h 51547"/>
                <a:gd name="connsiteX11" fmla="*/ 180394 w 191914"/>
                <a:gd name="connsiteY11" fmla="*/ 50230 h 51547"/>
                <a:gd name="connsiteX12" fmla="*/ 191915 w 191914"/>
                <a:gd name="connsiteY12" fmla="*/ 27163 h 51547"/>
                <a:gd name="connsiteX13" fmla="*/ 140366 w 191914"/>
                <a:gd name="connsiteY13" fmla="*/ 1388 h 515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91914" h="51547">
                  <a:moveTo>
                    <a:pt x="140366" y="1388"/>
                  </a:moveTo>
                  <a:cubicBezTo>
                    <a:pt x="136235" y="-667"/>
                    <a:pt x="131320" y="-358"/>
                    <a:pt x="127479" y="2200"/>
                  </a:cubicBezTo>
                  <a:lnTo>
                    <a:pt x="95945" y="23168"/>
                  </a:lnTo>
                  <a:lnTo>
                    <a:pt x="64436" y="2162"/>
                  </a:lnTo>
                  <a:cubicBezTo>
                    <a:pt x="60595" y="-397"/>
                    <a:pt x="55680" y="-706"/>
                    <a:pt x="51548" y="1350"/>
                  </a:cubicBezTo>
                  <a:lnTo>
                    <a:pt x="0" y="27124"/>
                  </a:lnTo>
                  <a:lnTo>
                    <a:pt x="11521" y="50192"/>
                  </a:lnTo>
                  <a:lnTo>
                    <a:pt x="56381" y="27755"/>
                  </a:lnTo>
                  <a:lnTo>
                    <a:pt x="88818" y="49380"/>
                  </a:lnTo>
                  <a:cubicBezTo>
                    <a:pt x="93148" y="52270"/>
                    <a:pt x="98793" y="52270"/>
                    <a:pt x="103123" y="49380"/>
                  </a:cubicBezTo>
                  <a:lnTo>
                    <a:pt x="135534" y="27730"/>
                  </a:lnTo>
                  <a:lnTo>
                    <a:pt x="180394" y="50230"/>
                  </a:lnTo>
                  <a:lnTo>
                    <a:pt x="191915" y="27163"/>
                  </a:lnTo>
                  <a:lnTo>
                    <a:pt x="140366" y="1388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 w="16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6" name="任意多边形: 形状 305">
              <a:extLst>
                <a:ext uri="{FF2B5EF4-FFF2-40B4-BE49-F238E27FC236}">
                  <a16:creationId xmlns:a16="http://schemas.microsoft.com/office/drawing/2014/main" id="{2A48221B-6B7B-E103-9985-9C246F68B1B5}"/>
                </a:ext>
              </a:extLst>
            </p:cNvPr>
            <p:cNvSpPr/>
            <p:nvPr/>
          </p:nvSpPr>
          <p:spPr>
            <a:xfrm>
              <a:off x="1833081" y="2354189"/>
              <a:ext cx="499433" cy="303224"/>
            </a:xfrm>
            <a:custGeom>
              <a:avLst/>
              <a:gdLst>
                <a:gd name="connsiteX0" fmla="*/ 721706 w 721706"/>
                <a:gd name="connsiteY0" fmla="*/ 244868 h 438175"/>
                <a:gd name="connsiteX1" fmla="*/ 721706 w 721706"/>
                <a:gd name="connsiteY1" fmla="*/ 219094 h 438175"/>
                <a:gd name="connsiteX2" fmla="*/ 668998 w 721706"/>
                <a:gd name="connsiteY2" fmla="*/ 219094 h 438175"/>
                <a:gd name="connsiteX3" fmla="*/ 580251 w 721706"/>
                <a:gd name="connsiteY3" fmla="*/ 155707 h 438175"/>
                <a:gd name="connsiteX4" fmla="*/ 541287 w 721706"/>
                <a:gd name="connsiteY4" fmla="*/ 174505 h 438175"/>
                <a:gd name="connsiteX5" fmla="*/ 541287 w 721706"/>
                <a:gd name="connsiteY5" fmla="*/ 167546 h 438175"/>
                <a:gd name="connsiteX6" fmla="*/ 528400 w 721706"/>
                <a:gd name="connsiteY6" fmla="*/ 154659 h 438175"/>
                <a:gd name="connsiteX7" fmla="*/ 373754 w 721706"/>
                <a:gd name="connsiteY7" fmla="*/ 154659 h 438175"/>
                <a:gd name="connsiteX8" fmla="*/ 308455 w 721706"/>
                <a:gd name="connsiteY8" fmla="*/ 170832 h 438175"/>
                <a:gd name="connsiteX9" fmla="*/ 170830 w 721706"/>
                <a:gd name="connsiteY9" fmla="*/ 861 h 438175"/>
                <a:gd name="connsiteX10" fmla="*/ 861 w 721706"/>
                <a:gd name="connsiteY10" fmla="*/ 138485 h 438175"/>
                <a:gd name="connsiteX11" fmla="*/ 138485 w 721706"/>
                <a:gd name="connsiteY11" fmla="*/ 308457 h 438175"/>
                <a:gd name="connsiteX12" fmla="*/ 154675 w 721706"/>
                <a:gd name="connsiteY12" fmla="*/ 309304 h 438175"/>
                <a:gd name="connsiteX13" fmla="*/ 232307 w 721706"/>
                <a:gd name="connsiteY13" fmla="*/ 288195 h 438175"/>
                <a:gd name="connsiteX14" fmla="*/ 231997 w 721706"/>
                <a:gd name="connsiteY14" fmla="*/ 296417 h 438175"/>
                <a:gd name="connsiteX15" fmla="*/ 373756 w 721706"/>
                <a:gd name="connsiteY15" fmla="*/ 438175 h 438175"/>
                <a:gd name="connsiteX16" fmla="*/ 528401 w 721706"/>
                <a:gd name="connsiteY16" fmla="*/ 438175 h 438175"/>
                <a:gd name="connsiteX17" fmla="*/ 541288 w 721706"/>
                <a:gd name="connsiteY17" fmla="*/ 425288 h 438175"/>
                <a:gd name="connsiteX18" fmla="*/ 541288 w 721706"/>
                <a:gd name="connsiteY18" fmla="*/ 360853 h 438175"/>
                <a:gd name="connsiteX19" fmla="*/ 528401 w 721706"/>
                <a:gd name="connsiteY19" fmla="*/ 347965 h 438175"/>
                <a:gd name="connsiteX20" fmla="*/ 373756 w 721706"/>
                <a:gd name="connsiteY20" fmla="*/ 347965 h 438175"/>
                <a:gd name="connsiteX21" fmla="*/ 322207 w 721706"/>
                <a:gd name="connsiteY21" fmla="*/ 296417 h 438175"/>
                <a:gd name="connsiteX22" fmla="*/ 373756 w 721706"/>
                <a:gd name="connsiteY22" fmla="*/ 244868 h 438175"/>
                <a:gd name="connsiteX23" fmla="*/ 516674 w 721706"/>
                <a:gd name="connsiteY23" fmla="*/ 244868 h 438175"/>
                <a:gd name="connsiteX24" fmla="*/ 592837 w 721706"/>
                <a:gd name="connsiteY24" fmla="*/ 309304 h 438175"/>
                <a:gd name="connsiteX25" fmla="*/ 695934 w 721706"/>
                <a:gd name="connsiteY25" fmla="*/ 309304 h 438175"/>
                <a:gd name="connsiteX26" fmla="*/ 695934 w 721706"/>
                <a:gd name="connsiteY26" fmla="*/ 283530 h 438175"/>
                <a:gd name="connsiteX27" fmla="*/ 650313 w 721706"/>
                <a:gd name="connsiteY27" fmla="*/ 283530 h 438175"/>
                <a:gd name="connsiteX28" fmla="*/ 669000 w 721706"/>
                <a:gd name="connsiteY28" fmla="*/ 244868 h 438175"/>
                <a:gd name="connsiteX29" fmla="*/ 721706 w 721706"/>
                <a:gd name="connsiteY29" fmla="*/ 244868 h 438175"/>
                <a:gd name="connsiteX30" fmla="*/ 190976 w 721706"/>
                <a:gd name="connsiteY30" fmla="*/ 278233 h 438175"/>
                <a:gd name="connsiteX31" fmla="*/ 206003 w 721706"/>
                <a:gd name="connsiteY31" fmla="*/ 195627 h 438175"/>
                <a:gd name="connsiteX32" fmla="*/ 180641 w 721706"/>
                <a:gd name="connsiteY32" fmla="*/ 191013 h 438175"/>
                <a:gd name="connsiteX33" fmla="*/ 163887 w 721706"/>
                <a:gd name="connsiteY33" fmla="*/ 283066 h 438175"/>
                <a:gd name="connsiteX34" fmla="*/ 154647 w 721706"/>
                <a:gd name="connsiteY34" fmla="*/ 283530 h 438175"/>
                <a:gd name="connsiteX35" fmla="*/ 145433 w 721706"/>
                <a:gd name="connsiteY35" fmla="*/ 283066 h 438175"/>
                <a:gd name="connsiteX36" fmla="*/ 128680 w 721706"/>
                <a:gd name="connsiteY36" fmla="*/ 191013 h 438175"/>
                <a:gd name="connsiteX37" fmla="*/ 103318 w 721706"/>
                <a:gd name="connsiteY37" fmla="*/ 195627 h 438175"/>
                <a:gd name="connsiteX38" fmla="*/ 118344 w 721706"/>
                <a:gd name="connsiteY38" fmla="*/ 278233 h 438175"/>
                <a:gd name="connsiteX39" fmla="*/ 31012 w 721706"/>
                <a:gd name="connsiteY39" fmla="*/ 118269 h 438175"/>
                <a:gd name="connsiteX40" fmla="*/ 190976 w 721706"/>
                <a:gd name="connsiteY40" fmla="*/ 30936 h 438175"/>
                <a:gd name="connsiteX41" fmla="*/ 278309 w 721706"/>
                <a:gd name="connsiteY41" fmla="*/ 190900 h 438175"/>
                <a:gd name="connsiteX42" fmla="*/ 190976 w 721706"/>
                <a:gd name="connsiteY42" fmla="*/ 278233 h 438175"/>
                <a:gd name="connsiteX43" fmla="*/ 489738 w 721706"/>
                <a:gd name="connsiteY43" fmla="*/ 373740 h 438175"/>
                <a:gd name="connsiteX44" fmla="*/ 515512 w 721706"/>
                <a:gd name="connsiteY44" fmla="*/ 373740 h 438175"/>
                <a:gd name="connsiteX45" fmla="*/ 515512 w 721706"/>
                <a:gd name="connsiteY45" fmla="*/ 412401 h 438175"/>
                <a:gd name="connsiteX46" fmla="*/ 489738 w 721706"/>
                <a:gd name="connsiteY46" fmla="*/ 412401 h 438175"/>
                <a:gd name="connsiteX47" fmla="*/ 489738 w 721706"/>
                <a:gd name="connsiteY47" fmla="*/ 373740 h 438175"/>
                <a:gd name="connsiteX48" fmla="*/ 463964 w 721706"/>
                <a:gd name="connsiteY48" fmla="*/ 219094 h 438175"/>
                <a:gd name="connsiteX49" fmla="*/ 373754 w 721706"/>
                <a:gd name="connsiteY49" fmla="*/ 219094 h 438175"/>
                <a:gd name="connsiteX50" fmla="*/ 296431 w 721706"/>
                <a:gd name="connsiteY50" fmla="*/ 296417 h 438175"/>
                <a:gd name="connsiteX51" fmla="*/ 373754 w 721706"/>
                <a:gd name="connsiteY51" fmla="*/ 373740 h 438175"/>
                <a:gd name="connsiteX52" fmla="*/ 463964 w 721706"/>
                <a:gd name="connsiteY52" fmla="*/ 373740 h 438175"/>
                <a:gd name="connsiteX53" fmla="*/ 463964 w 721706"/>
                <a:gd name="connsiteY53" fmla="*/ 412401 h 438175"/>
                <a:gd name="connsiteX54" fmla="*/ 373754 w 721706"/>
                <a:gd name="connsiteY54" fmla="*/ 412401 h 438175"/>
                <a:gd name="connsiteX55" fmla="*/ 257770 w 721706"/>
                <a:gd name="connsiteY55" fmla="*/ 296417 h 438175"/>
                <a:gd name="connsiteX56" fmla="*/ 262126 w 721706"/>
                <a:gd name="connsiteY56" fmla="*/ 265643 h 438175"/>
                <a:gd name="connsiteX57" fmla="*/ 299911 w 721706"/>
                <a:gd name="connsiteY57" fmla="*/ 207251 h 438175"/>
                <a:gd name="connsiteX58" fmla="*/ 373754 w 721706"/>
                <a:gd name="connsiteY58" fmla="*/ 180433 h 438175"/>
                <a:gd name="connsiteX59" fmla="*/ 463964 w 721706"/>
                <a:gd name="connsiteY59" fmla="*/ 180433 h 438175"/>
                <a:gd name="connsiteX60" fmla="*/ 463964 w 721706"/>
                <a:gd name="connsiteY60" fmla="*/ 219094 h 438175"/>
                <a:gd name="connsiteX61" fmla="*/ 515512 w 721706"/>
                <a:gd name="connsiteY61" fmla="*/ 219094 h 438175"/>
                <a:gd name="connsiteX62" fmla="*/ 489738 w 721706"/>
                <a:gd name="connsiteY62" fmla="*/ 219094 h 438175"/>
                <a:gd name="connsiteX63" fmla="*/ 489738 w 721706"/>
                <a:gd name="connsiteY63" fmla="*/ 180433 h 438175"/>
                <a:gd name="connsiteX64" fmla="*/ 515512 w 721706"/>
                <a:gd name="connsiteY64" fmla="*/ 180433 h 438175"/>
                <a:gd name="connsiteX65" fmla="*/ 515512 w 721706"/>
                <a:gd name="connsiteY65" fmla="*/ 219094 h 438175"/>
                <a:gd name="connsiteX66" fmla="*/ 592835 w 721706"/>
                <a:gd name="connsiteY66" fmla="*/ 283530 h 438175"/>
                <a:gd name="connsiteX67" fmla="*/ 541287 w 721706"/>
                <a:gd name="connsiteY67" fmla="*/ 231981 h 438175"/>
                <a:gd name="connsiteX68" fmla="*/ 592835 w 721706"/>
                <a:gd name="connsiteY68" fmla="*/ 180433 h 438175"/>
                <a:gd name="connsiteX69" fmla="*/ 644384 w 721706"/>
                <a:gd name="connsiteY69" fmla="*/ 231981 h 438175"/>
                <a:gd name="connsiteX70" fmla="*/ 592835 w 721706"/>
                <a:gd name="connsiteY70" fmla="*/ 283530 h 438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</a:cxnLst>
              <a:rect l="l" t="t" r="r" b="b"/>
              <a:pathLst>
                <a:path w="721706" h="438175">
                  <a:moveTo>
                    <a:pt x="721706" y="244868"/>
                  </a:moveTo>
                  <a:lnTo>
                    <a:pt x="721706" y="219094"/>
                  </a:lnTo>
                  <a:lnTo>
                    <a:pt x="668998" y="219094"/>
                  </a:lnTo>
                  <a:cubicBezTo>
                    <a:pt x="661996" y="177084"/>
                    <a:pt x="622261" y="148705"/>
                    <a:pt x="580251" y="155707"/>
                  </a:cubicBezTo>
                  <a:cubicBezTo>
                    <a:pt x="565735" y="158127"/>
                    <a:pt x="552215" y="164649"/>
                    <a:pt x="541287" y="174505"/>
                  </a:cubicBezTo>
                  <a:lnTo>
                    <a:pt x="541287" y="167546"/>
                  </a:lnTo>
                  <a:cubicBezTo>
                    <a:pt x="541287" y="160429"/>
                    <a:pt x="535516" y="154659"/>
                    <a:pt x="528400" y="154659"/>
                  </a:cubicBezTo>
                  <a:lnTo>
                    <a:pt x="373754" y="154659"/>
                  </a:lnTo>
                  <a:cubicBezTo>
                    <a:pt x="351002" y="154705"/>
                    <a:pt x="328599" y="160255"/>
                    <a:pt x="308455" y="170832"/>
                  </a:cubicBezTo>
                  <a:cubicBezTo>
                    <a:pt x="317388" y="85891"/>
                    <a:pt x="255771" y="9793"/>
                    <a:pt x="170830" y="861"/>
                  </a:cubicBezTo>
                  <a:cubicBezTo>
                    <a:pt x="85891" y="-8072"/>
                    <a:pt x="9793" y="53545"/>
                    <a:pt x="861" y="138485"/>
                  </a:cubicBezTo>
                  <a:cubicBezTo>
                    <a:pt x="-8072" y="223426"/>
                    <a:pt x="53545" y="299524"/>
                    <a:pt x="138485" y="308457"/>
                  </a:cubicBezTo>
                  <a:cubicBezTo>
                    <a:pt x="143862" y="309022"/>
                    <a:pt x="149267" y="309306"/>
                    <a:pt x="154675" y="309304"/>
                  </a:cubicBezTo>
                  <a:cubicBezTo>
                    <a:pt x="181968" y="309296"/>
                    <a:pt x="208767" y="302010"/>
                    <a:pt x="232307" y="288195"/>
                  </a:cubicBezTo>
                  <a:cubicBezTo>
                    <a:pt x="232139" y="290927"/>
                    <a:pt x="231997" y="293672"/>
                    <a:pt x="231997" y="296417"/>
                  </a:cubicBezTo>
                  <a:cubicBezTo>
                    <a:pt x="232089" y="374669"/>
                    <a:pt x="295504" y="438083"/>
                    <a:pt x="373756" y="438175"/>
                  </a:cubicBezTo>
                  <a:lnTo>
                    <a:pt x="528401" y="438175"/>
                  </a:lnTo>
                  <a:cubicBezTo>
                    <a:pt x="535518" y="438175"/>
                    <a:pt x="541288" y="432405"/>
                    <a:pt x="541288" y="425288"/>
                  </a:cubicBezTo>
                  <a:lnTo>
                    <a:pt x="541288" y="360853"/>
                  </a:lnTo>
                  <a:cubicBezTo>
                    <a:pt x="541288" y="353736"/>
                    <a:pt x="535518" y="347965"/>
                    <a:pt x="528401" y="347965"/>
                  </a:cubicBezTo>
                  <a:lnTo>
                    <a:pt x="373756" y="347965"/>
                  </a:lnTo>
                  <a:cubicBezTo>
                    <a:pt x="345287" y="347965"/>
                    <a:pt x="322207" y="324886"/>
                    <a:pt x="322207" y="296417"/>
                  </a:cubicBezTo>
                  <a:cubicBezTo>
                    <a:pt x="322207" y="267948"/>
                    <a:pt x="345287" y="244868"/>
                    <a:pt x="373756" y="244868"/>
                  </a:cubicBezTo>
                  <a:lnTo>
                    <a:pt x="516674" y="244868"/>
                  </a:lnTo>
                  <a:cubicBezTo>
                    <a:pt x="522987" y="282025"/>
                    <a:pt x="555147" y="309235"/>
                    <a:pt x="592837" y="309304"/>
                  </a:cubicBezTo>
                  <a:lnTo>
                    <a:pt x="695934" y="309304"/>
                  </a:lnTo>
                  <a:lnTo>
                    <a:pt x="695934" y="283530"/>
                  </a:lnTo>
                  <a:lnTo>
                    <a:pt x="650313" y="283530"/>
                  </a:lnTo>
                  <a:cubicBezTo>
                    <a:pt x="660080" y="272674"/>
                    <a:pt x="666561" y="259267"/>
                    <a:pt x="669000" y="244868"/>
                  </a:cubicBezTo>
                  <a:lnTo>
                    <a:pt x="721706" y="244868"/>
                  </a:lnTo>
                  <a:close/>
                  <a:moveTo>
                    <a:pt x="190976" y="278233"/>
                  </a:moveTo>
                  <a:lnTo>
                    <a:pt x="206003" y="195627"/>
                  </a:lnTo>
                  <a:lnTo>
                    <a:pt x="180641" y="191013"/>
                  </a:lnTo>
                  <a:lnTo>
                    <a:pt x="163887" y="283066"/>
                  </a:lnTo>
                  <a:cubicBezTo>
                    <a:pt x="160820" y="283285"/>
                    <a:pt x="157766" y="283530"/>
                    <a:pt x="154647" y="283530"/>
                  </a:cubicBezTo>
                  <a:cubicBezTo>
                    <a:pt x="151529" y="283530"/>
                    <a:pt x="148500" y="283285"/>
                    <a:pt x="145433" y="283066"/>
                  </a:cubicBezTo>
                  <a:lnTo>
                    <a:pt x="128680" y="191013"/>
                  </a:lnTo>
                  <a:lnTo>
                    <a:pt x="103318" y="195627"/>
                  </a:lnTo>
                  <a:lnTo>
                    <a:pt x="118344" y="278233"/>
                  </a:lnTo>
                  <a:cubicBezTo>
                    <a:pt x="50056" y="258176"/>
                    <a:pt x="10954" y="186558"/>
                    <a:pt x="31012" y="118269"/>
                  </a:cubicBezTo>
                  <a:cubicBezTo>
                    <a:pt x="51069" y="49980"/>
                    <a:pt x="122687" y="10879"/>
                    <a:pt x="190976" y="30936"/>
                  </a:cubicBezTo>
                  <a:cubicBezTo>
                    <a:pt x="259265" y="50993"/>
                    <a:pt x="298366" y="122612"/>
                    <a:pt x="278309" y="190900"/>
                  </a:cubicBezTo>
                  <a:cubicBezTo>
                    <a:pt x="265952" y="232974"/>
                    <a:pt x="233049" y="265876"/>
                    <a:pt x="190976" y="278233"/>
                  </a:cubicBezTo>
                  <a:close/>
                  <a:moveTo>
                    <a:pt x="489738" y="373740"/>
                  </a:moveTo>
                  <a:lnTo>
                    <a:pt x="515512" y="373740"/>
                  </a:lnTo>
                  <a:lnTo>
                    <a:pt x="515512" y="412401"/>
                  </a:lnTo>
                  <a:lnTo>
                    <a:pt x="489738" y="412401"/>
                  </a:lnTo>
                  <a:lnTo>
                    <a:pt x="489738" y="373740"/>
                  </a:lnTo>
                  <a:close/>
                  <a:moveTo>
                    <a:pt x="463964" y="219094"/>
                  </a:moveTo>
                  <a:lnTo>
                    <a:pt x="373754" y="219094"/>
                  </a:lnTo>
                  <a:cubicBezTo>
                    <a:pt x="331049" y="219094"/>
                    <a:pt x="296431" y="253712"/>
                    <a:pt x="296431" y="296417"/>
                  </a:cubicBezTo>
                  <a:cubicBezTo>
                    <a:pt x="296431" y="339122"/>
                    <a:pt x="331049" y="373740"/>
                    <a:pt x="373754" y="373740"/>
                  </a:cubicBezTo>
                  <a:lnTo>
                    <a:pt x="463964" y="373740"/>
                  </a:lnTo>
                  <a:lnTo>
                    <a:pt x="463964" y="412401"/>
                  </a:lnTo>
                  <a:lnTo>
                    <a:pt x="373754" y="412401"/>
                  </a:lnTo>
                  <a:cubicBezTo>
                    <a:pt x="309728" y="412330"/>
                    <a:pt x="257841" y="360443"/>
                    <a:pt x="257770" y="296417"/>
                  </a:cubicBezTo>
                  <a:cubicBezTo>
                    <a:pt x="257835" y="286009"/>
                    <a:pt x="259300" y="275659"/>
                    <a:pt x="262126" y="265643"/>
                  </a:cubicBezTo>
                  <a:cubicBezTo>
                    <a:pt x="278987" y="249297"/>
                    <a:pt x="291908" y="229328"/>
                    <a:pt x="299911" y="207251"/>
                  </a:cubicBezTo>
                  <a:cubicBezTo>
                    <a:pt x="320645" y="189973"/>
                    <a:pt x="346765" y="180486"/>
                    <a:pt x="373754" y="180433"/>
                  </a:cubicBezTo>
                  <a:lnTo>
                    <a:pt x="463964" y="180433"/>
                  </a:lnTo>
                  <a:lnTo>
                    <a:pt x="463964" y="219094"/>
                  </a:lnTo>
                  <a:close/>
                  <a:moveTo>
                    <a:pt x="515512" y="219094"/>
                  </a:moveTo>
                  <a:lnTo>
                    <a:pt x="489738" y="219094"/>
                  </a:lnTo>
                  <a:lnTo>
                    <a:pt x="489738" y="180433"/>
                  </a:lnTo>
                  <a:lnTo>
                    <a:pt x="515512" y="180433"/>
                  </a:lnTo>
                  <a:lnTo>
                    <a:pt x="515512" y="219094"/>
                  </a:lnTo>
                  <a:close/>
                  <a:moveTo>
                    <a:pt x="592835" y="283530"/>
                  </a:moveTo>
                  <a:cubicBezTo>
                    <a:pt x="564366" y="283530"/>
                    <a:pt x="541287" y="260451"/>
                    <a:pt x="541287" y="231981"/>
                  </a:cubicBezTo>
                  <a:cubicBezTo>
                    <a:pt x="541287" y="203512"/>
                    <a:pt x="564366" y="180433"/>
                    <a:pt x="592835" y="180433"/>
                  </a:cubicBezTo>
                  <a:cubicBezTo>
                    <a:pt x="621304" y="180433"/>
                    <a:pt x="644384" y="203512"/>
                    <a:pt x="644384" y="231981"/>
                  </a:cubicBezTo>
                  <a:cubicBezTo>
                    <a:pt x="644384" y="260451"/>
                    <a:pt x="621304" y="283530"/>
                    <a:pt x="592835" y="283530"/>
                  </a:cubicBez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 w="16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7" name="任意多边形: 形状 306">
              <a:extLst>
                <a:ext uri="{FF2B5EF4-FFF2-40B4-BE49-F238E27FC236}">
                  <a16:creationId xmlns:a16="http://schemas.microsoft.com/office/drawing/2014/main" id="{7E9BD29E-A306-A168-6323-D1FFD7C85756}"/>
                </a:ext>
              </a:extLst>
            </p:cNvPr>
            <p:cNvSpPr/>
            <p:nvPr/>
          </p:nvSpPr>
          <p:spPr>
            <a:xfrm>
              <a:off x="1940118" y="2291772"/>
              <a:ext cx="17836" cy="35672"/>
            </a:xfrm>
            <a:custGeom>
              <a:avLst/>
              <a:gdLst>
                <a:gd name="connsiteX0" fmla="*/ 0 w 25774"/>
                <a:gd name="connsiteY0" fmla="*/ 0 h 51548"/>
                <a:gd name="connsiteX1" fmla="*/ 25774 w 25774"/>
                <a:gd name="connsiteY1" fmla="*/ 0 h 51548"/>
                <a:gd name="connsiteX2" fmla="*/ 25774 w 25774"/>
                <a:gd name="connsiteY2" fmla="*/ 51548 h 51548"/>
                <a:gd name="connsiteX3" fmla="*/ 0 w 25774"/>
                <a:gd name="connsiteY3" fmla="*/ 51548 h 51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774" h="51548">
                  <a:moveTo>
                    <a:pt x="0" y="0"/>
                  </a:moveTo>
                  <a:lnTo>
                    <a:pt x="25774" y="0"/>
                  </a:lnTo>
                  <a:lnTo>
                    <a:pt x="25774" y="51548"/>
                  </a:lnTo>
                  <a:lnTo>
                    <a:pt x="0" y="51548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 w="16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8" name="任意多边形: 形状 307">
              <a:extLst>
                <a:ext uri="{FF2B5EF4-FFF2-40B4-BE49-F238E27FC236}">
                  <a16:creationId xmlns:a16="http://schemas.microsoft.com/office/drawing/2014/main" id="{68FC8901-C9FA-B12D-5ACA-851DE278ABAA}"/>
                </a:ext>
              </a:extLst>
            </p:cNvPr>
            <p:cNvSpPr/>
            <p:nvPr/>
          </p:nvSpPr>
          <p:spPr>
            <a:xfrm>
              <a:off x="2073889" y="2416625"/>
              <a:ext cx="35672" cy="17836"/>
            </a:xfrm>
            <a:custGeom>
              <a:avLst/>
              <a:gdLst>
                <a:gd name="connsiteX0" fmla="*/ 0 w 51548"/>
                <a:gd name="connsiteY0" fmla="*/ 0 h 25774"/>
                <a:gd name="connsiteX1" fmla="*/ 51548 w 51548"/>
                <a:gd name="connsiteY1" fmla="*/ 0 h 25774"/>
                <a:gd name="connsiteX2" fmla="*/ 51548 w 51548"/>
                <a:gd name="connsiteY2" fmla="*/ 25774 h 25774"/>
                <a:gd name="connsiteX3" fmla="*/ 0 w 51548"/>
                <a:gd name="connsiteY3" fmla="*/ 25774 h 257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1548" h="25774">
                  <a:moveTo>
                    <a:pt x="0" y="0"/>
                  </a:moveTo>
                  <a:lnTo>
                    <a:pt x="51548" y="0"/>
                  </a:lnTo>
                  <a:lnTo>
                    <a:pt x="51548" y="25774"/>
                  </a:lnTo>
                  <a:lnTo>
                    <a:pt x="0" y="25774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 w="16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9" name="任意多边形: 形状 308">
              <a:extLst>
                <a:ext uri="{FF2B5EF4-FFF2-40B4-BE49-F238E27FC236}">
                  <a16:creationId xmlns:a16="http://schemas.microsoft.com/office/drawing/2014/main" id="{921F11D8-0036-D44E-7A53-3D693E6935CF}"/>
                </a:ext>
              </a:extLst>
            </p:cNvPr>
            <p:cNvSpPr/>
            <p:nvPr/>
          </p:nvSpPr>
          <p:spPr>
            <a:xfrm rot="19714405">
              <a:off x="2057824" y="2356690"/>
              <a:ext cx="35671" cy="17835"/>
            </a:xfrm>
            <a:custGeom>
              <a:avLst/>
              <a:gdLst>
                <a:gd name="connsiteX0" fmla="*/ 0 w 51547"/>
                <a:gd name="connsiteY0" fmla="*/ 0 h 25773"/>
                <a:gd name="connsiteX1" fmla="*/ 51548 w 51547"/>
                <a:gd name="connsiteY1" fmla="*/ 0 h 25773"/>
                <a:gd name="connsiteX2" fmla="*/ 51548 w 51547"/>
                <a:gd name="connsiteY2" fmla="*/ 25774 h 25773"/>
                <a:gd name="connsiteX3" fmla="*/ 0 w 51547"/>
                <a:gd name="connsiteY3" fmla="*/ 25774 h 257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1547" h="25773">
                  <a:moveTo>
                    <a:pt x="0" y="0"/>
                  </a:moveTo>
                  <a:lnTo>
                    <a:pt x="51548" y="0"/>
                  </a:lnTo>
                  <a:lnTo>
                    <a:pt x="51548" y="25774"/>
                  </a:lnTo>
                  <a:lnTo>
                    <a:pt x="0" y="25774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 w="16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0" name="任意多边形: 形状 309">
              <a:extLst>
                <a:ext uri="{FF2B5EF4-FFF2-40B4-BE49-F238E27FC236}">
                  <a16:creationId xmlns:a16="http://schemas.microsoft.com/office/drawing/2014/main" id="{7E127663-FA5E-91AF-F359-C4D31FC01DFC}"/>
                </a:ext>
              </a:extLst>
            </p:cNvPr>
            <p:cNvSpPr/>
            <p:nvPr/>
          </p:nvSpPr>
          <p:spPr>
            <a:xfrm rot="17858324">
              <a:off x="2005839" y="2316476"/>
              <a:ext cx="35673" cy="17836"/>
            </a:xfrm>
            <a:custGeom>
              <a:avLst/>
              <a:gdLst>
                <a:gd name="connsiteX0" fmla="*/ 0 w 51549"/>
                <a:gd name="connsiteY0" fmla="*/ 0 h 25774"/>
                <a:gd name="connsiteX1" fmla="*/ 51549 w 51549"/>
                <a:gd name="connsiteY1" fmla="*/ 0 h 25774"/>
                <a:gd name="connsiteX2" fmla="*/ 51549 w 51549"/>
                <a:gd name="connsiteY2" fmla="*/ 25775 h 25774"/>
                <a:gd name="connsiteX3" fmla="*/ 0 w 51549"/>
                <a:gd name="connsiteY3" fmla="*/ 25775 h 257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1549" h="25774">
                  <a:moveTo>
                    <a:pt x="0" y="0"/>
                  </a:moveTo>
                  <a:lnTo>
                    <a:pt x="51549" y="0"/>
                  </a:lnTo>
                  <a:lnTo>
                    <a:pt x="51549" y="25775"/>
                  </a:lnTo>
                  <a:lnTo>
                    <a:pt x="0" y="25775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 w="16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1" name="任意多边形: 形状 310">
              <a:extLst>
                <a:ext uri="{FF2B5EF4-FFF2-40B4-BE49-F238E27FC236}">
                  <a16:creationId xmlns:a16="http://schemas.microsoft.com/office/drawing/2014/main" id="{E1F57484-EF7D-EDF2-B27B-0082F5DF385C}"/>
                </a:ext>
              </a:extLst>
            </p:cNvPr>
            <p:cNvSpPr/>
            <p:nvPr/>
          </p:nvSpPr>
          <p:spPr>
            <a:xfrm>
              <a:off x="2100643" y="2211509"/>
              <a:ext cx="53508" cy="107017"/>
            </a:xfrm>
            <a:custGeom>
              <a:avLst/>
              <a:gdLst>
                <a:gd name="connsiteX0" fmla="*/ 38661 w 77322"/>
                <a:gd name="connsiteY0" fmla="*/ 38661 h 154645"/>
                <a:gd name="connsiteX1" fmla="*/ 77323 w 77322"/>
                <a:gd name="connsiteY1" fmla="*/ 38661 h 154645"/>
                <a:gd name="connsiteX2" fmla="*/ 77323 w 77322"/>
                <a:gd name="connsiteY2" fmla="*/ 12887 h 154645"/>
                <a:gd name="connsiteX3" fmla="*/ 51548 w 77322"/>
                <a:gd name="connsiteY3" fmla="*/ 12887 h 154645"/>
                <a:gd name="connsiteX4" fmla="*/ 51548 w 77322"/>
                <a:gd name="connsiteY4" fmla="*/ 0 h 154645"/>
                <a:gd name="connsiteX5" fmla="*/ 25774 w 77322"/>
                <a:gd name="connsiteY5" fmla="*/ 0 h 154645"/>
                <a:gd name="connsiteX6" fmla="*/ 25774 w 77322"/>
                <a:gd name="connsiteY6" fmla="*/ 15258 h 154645"/>
                <a:gd name="connsiteX7" fmla="*/ 2209 w 77322"/>
                <a:gd name="connsiteY7" fmla="*/ 64453 h 154645"/>
                <a:gd name="connsiteX8" fmla="*/ 38661 w 77322"/>
                <a:gd name="connsiteY8" fmla="*/ 90210 h 154645"/>
                <a:gd name="connsiteX9" fmla="*/ 51548 w 77322"/>
                <a:gd name="connsiteY9" fmla="*/ 103097 h 154645"/>
                <a:gd name="connsiteX10" fmla="*/ 38661 w 77322"/>
                <a:gd name="connsiteY10" fmla="*/ 115984 h 154645"/>
                <a:gd name="connsiteX11" fmla="*/ 0 w 77322"/>
                <a:gd name="connsiteY11" fmla="*/ 115984 h 154645"/>
                <a:gd name="connsiteX12" fmla="*/ 0 w 77322"/>
                <a:gd name="connsiteY12" fmla="*/ 141758 h 154645"/>
                <a:gd name="connsiteX13" fmla="*/ 25774 w 77322"/>
                <a:gd name="connsiteY13" fmla="*/ 141758 h 154645"/>
                <a:gd name="connsiteX14" fmla="*/ 25774 w 77322"/>
                <a:gd name="connsiteY14" fmla="*/ 154645 h 154645"/>
                <a:gd name="connsiteX15" fmla="*/ 51548 w 77322"/>
                <a:gd name="connsiteY15" fmla="*/ 154645 h 154645"/>
                <a:gd name="connsiteX16" fmla="*/ 51548 w 77322"/>
                <a:gd name="connsiteY16" fmla="*/ 139387 h 154645"/>
                <a:gd name="connsiteX17" fmla="*/ 75114 w 77322"/>
                <a:gd name="connsiteY17" fmla="*/ 90192 h 154645"/>
                <a:gd name="connsiteX18" fmla="*/ 38661 w 77322"/>
                <a:gd name="connsiteY18" fmla="*/ 64436 h 154645"/>
                <a:gd name="connsiteX19" fmla="*/ 25774 w 77322"/>
                <a:gd name="connsiteY19" fmla="*/ 51548 h 154645"/>
                <a:gd name="connsiteX20" fmla="*/ 38661 w 77322"/>
                <a:gd name="connsiteY20" fmla="*/ 38661 h 1546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77322" h="154645">
                  <a:moveTo>
                    <a:pt x="38661" y="38661"/>
                  </a:moveTo>
                  <a:lnTo>
                    <a:pt x="77323" y="38661"/>
                  </a:lnTo>
                  <a:lnTo>
                    <a:pt x="77323" y="12887"/>
                  </a:lnTo>
                  <a:lnTo>
                    <a:pt x="51548" y="12887"/>
                  </a:lnTo>
                  <a:lnTo>
                    <a:pt x="51548" y="0"/>
                  </a:lnTo>
                  <a:lnTo>
                    <a:pt x="25774" y="0"/>
                  </a:lnTo>
                  <a:lnTo>
                    <a:pt x="25774" y="15258"/>
                  </a:lnTo>
                  <a:cubicBezTo>
                    <a:pt x="5682" y="22335"/>
                    <a:pt x="-4870" y="44361"/>
                    <a:pt x="2209" y="64453"/>
                  </a:cubicBezTo>
                  <a:cubicBezTo>
                    <a:pt x="7653" y="79911"/>
                    <a:pt x="22272" y="90242"/>
                    <a:pt x="38661" y="90210"/>
                  </a:cubicBezTo>
                  <a:cubicBezTo>
                    <a:pt x="45778" y="90210"/>
                    <a:pt x="51548" y="95980"/>
                    <a:pt x="51548" y="103097"/>
                  </a:cubicBezTo>
                  <a:cubicBezTo>
                    <a:pt x="51548" y="110214"/>
                    <a:pt x="45778" y="115984"/>
                    <a:pt x="38661" y="115984"/>
                  </a:cubicBezTo>
                  <a:lnTo>
                    <a:pt x="0" y="115984"/>
                  </a:lnTo>
                  <a:lnTo>
                    <a:pt x="0" y="141758"/>
                  </a:lnTo>
                  <a:lnTo>
                    <a:pt x="25774" y="141758"/>
                  </a:lnTo>
                  <a:lnTo>
                    <a:pt x="25774" y="154645"/>
                  </a:lnTo>
                  <a:lnTo>
                    <a:pt x="51548" y="154645"/>
                  </a:lnTo>
                  <a:lnTo>
                    <a:pt x="51548" y="139387"/>
                  </a:lnTo>
                  <a:cubicBezTo>
                    <a:pt x="71641" y="132310"/>
                    <a:pt x="82192" y="110285"/>
                    <a:pt x="75114" y="90192"/>
                  </a:cubicBezTo>
                  <a:cubicBezTo>
                    <a:pt x="69669" y="74734"/>
                    <a:pt x="55051" y="64403"/>
                    <a:pt x="38661" y="64436"/>
                  </a:cubicBezTo>
                  <a:cubicBezTo>
                    <a:pt x="31544" y="64436"/>
                    <a:pt x="25774" y="58665"/>
                    <a:pt x="25774" y="51548"/>
                  </a:cubicBezTo>
                  <a:cubicBezTo>
                    <a:pt x="25774" y="44432"/>
                    <a:pt x="31544" y="38661"/>
                    <a:pt x="38661" y="38661"/>
                  </a:cubicBez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 w="16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2" name="任意多边形: 形状 311">
              <a:extLst>
                <a:ext uri="{FF2B5EF4-FFF2-40B4-BE49-F238E27FC236}">
                  <a16:creationId xmlns:a16="http://schemas.microsoft.com/office/drawing/2014/main" id="{11CD4AB7-F245-B64F-F88B-63357EDE7B80}"/>
                </a:ext>
              </a:extLst>
            </p:cNvPr>
            <p:cNvSpPr/>
            <p:nvPr/>
          </p:nvSpPr>
          <p:spPr>
            <a:xfrm>
              <a:off x="2189358" y="2255600"/>
              <a:ext cx="107517" cy="195421"/>
            </a:xfrm>
            <a:custGeom>
              <a:avLst/>
              <a:gdLst>
                <a:gd name="connsiteX0" fmla="*/ 135520 w 155368"/>
                <a:gd name="connsiteY0" fmla="*/ 25822 h 282394"/>
                <a:gd name="connsiteX1" fmla="*/ 25822 w 155368"/>
                <a:gd name="connsiteY1" fmla="*/ 19847 h 282394"/>
                <a:gd name="connsiteX2" fmla="*/ 19847 w 155368"/>
                <a:gd name="connsiteY2" fmla="*/ 129546 h 282394"/>
                <a:gd name="connsiteX3" fmla="*/ 103771 w 155368"/>
                <a:gd name="connsiteY3" fmla="*/ 150856 h 282394"/>
                <a:gd name="connsiteX4" fmla="*/ 103771 w 155368"/>
                <a:gd name="connsiteY4" fmla="*/ 157544 h 282394"/>
                <a:gd name="connsiteX5" fmla="*/ 45586 w 155368"/>
                <a:gd name="connsiteY5" fmla="*/ 260306 h 282394"/>
                <a:gd name="connsiteX6" fmla="*/ 58860 w 155368"/>
                <a:gd name="connsiteY6" fmla="*/ 282395 h 282394"/>
                <a:gd name="connsiteX7" fmla="*/ 129546 w 155368"/>
                <a:gd name="connsiteY7" fmla="*/ 157544 h 282394"/>
                <a:gd name="connsiteX8" fmla="*/ 129546 w 155368"/>
                <a:gd name="connsiteY8" fmla="*/ 135520 h 282394"/>
                <a:gd name="connsiteX9" fmla="*/ 135520 w 155368"/>
                <a:gd name="connsiteY9" fmla="*/ 25822 h 282394"/>
                <a:gd name="connsiteX10" fmla="*/ 77997 w 155368"/>
                <a:gd name="connsiteY10" fmla="*/ 129592 h 282394"/>
                <a:gd name="connsiteX11" fmla="*/ 26449 w 155368"/>
                <a:gd name="connsiteY11" fmla="*/ 78044 h 282394"/>
                <a:gd name="connsiteX12" fmla="*/ 77997 w 155368"/>
                <a:gd name="connsiteY12" fmla="*/ 26495 h 282394"/>
                <a:gd name="connsiteX13" fmla="*/ 129546 w 155368"/>
                <a:gd name="connsiteY13" fmla="*/ 78044 h 282394"/>
                <a:gd name="connsiteX14" fmla="*/ 77997 w 155368"/>
                <a:gd name="connsiteY14" fmla="*/ 129592 h 282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55368" h="282394">
                  <a:moveTo>
                    <a:pt x="135520" y="25822"/>
                  </a:moveTo>
                  <a:cubicBezTo>
                    <a:pt x="106877" y="-6120"/>
                    <a:pt x="57764" y="-8794"/>
                    <a:pt x="25822" y="19847"/>
                  </a:cubicBezTo>
                  <a:cubicBezTo>
                    <a:pt x="-6120" y="48490"/>
                    <a:pt x="-8794" y="97603"/>
                    <a:pt x="19847" y="129546"/>
                  </a:cubicBezTo>
                  <a:cubicBezTo>
                    <a:pt x="40903" y="153026"/>
                    <a:pt x="74065" y="161448"/>
                    <a:pt x="103771" y="150856"/>
                  </a:cubicBezTo>
                  <a:lnTo>
                    <a:pt x="103771" y="157544"/>
                  </a:lnTo>
                  <a:cubicBezTo>
                    <a:pt x="103649" y="199608"/>
                    <a:pt x="81593" y="238561"/>
                    <a:pt x="45586" y="260306"/>
                  </a:cubicBezTo>
                  <a:lnTo>
                    <a:pt x="58860" y="282395"/>
                  </a:lnTo>
                  <a:cubicBezTo>
                    <a:pt x="102607" y="255976"/>
                    <a:pt x="129401" y="208648"/>
                    <a:pt x="129546" y="157544"/>
                  </a:cubicBezTo>
                  <a:lnTo>
                    <a:pt x="129546" y="135520"/>
                  </a:lnTo>
                  <a:cubicBezTo>
                    <a:pt x="161488" y="106877"/>
                    <a:pt x="164164" y="57763"/>
                    <a:pt x="135520" y="25822"/>
                  </a:cubicBezTo>
                  <a:close/>
                  <a:moveTo>
                    <a:pt x="77997" y="129592"/>
                  </a:moveTo>
                  <a:cubicBezTo>
                    <a:pt x="49528" y="129592"/>
                    <a:pt x="26449" y="106513"/>
                    <a:pt x="26449" y="78044"/>
                  </a:cubicBezTo>
                  <a:cubicBezTo>
                    <a:pt x="26449" y="49575"/>
                    <a:pt x="49528" y="26495"/>
                    <a:pt x="77997" y="26495"/>
                  </a:cubicBezTo>
                  <a:cubicBezTo>
                    <a:pt x="106466" y="26495"/>
                    <a:pt x="129546" y="49575"/>
                    <a:pt x="129546" y="78044"/>
                  </a:cubicBezTo>
                  <a:cubicBezTo>
                    <a:pt x="129546" y="106513"/>
                    <a:pt x="106466" y="129592"/>
                    <a:pt x="77997" y="129592"/>
                  </a:cubicBez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 w="16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3" name="任意多边形: 形状 312">
              <a:extLst>
                <a:ext uri="{FF2B5EF4-FFF2-40B4-BE49-F238E27FC236}">
                  <a16:creationId xmlns:a16="http://schemas.microsoft.com/office/drawing/2014/main" id="{4EB17D4F-17A9-9B11-0F6A-9D5FD5CA3EEC}"/>
                </a:ext>
              </a:extLst>
            </p:cNvPr>
            <p:cNvSpPr/>
            <p:nvPr/>
          </p:nvSpPr>
          <p:spPr>
            <a:xfrm>
              <a:off x="2350351" y="2505806"/>
              <a:ext cx="17836" cy="17836"/>
            </a:xfrm>
            <a:custGeom>
              <a:avLst/>
              <a:gdLst>
                <a:gd name="connsiteX0" fmla="*/ 0 w 25774"/>
                <a:gd name="connsiteY0" fmla="*/ 0 h 25774"/>
                <a:gd name="connsiteX1" fmla="*/ 25774 w 25774"/>
                <a:gd name="connsiteY1" fmla="*/ 0 h 25774"/>
                <a:gd name="connsiteX2" fmla="*/ 25774 w 25774"/>
                <a:gd name="connsiteY2" fmla="*/ 25774 h 25774"/>
                <a:gd name="connsiteX3" fmla="*/ 0 w 25774"/>
                <a:gd name="connsiteY3" fmla="*/ 25774 h 257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774" h="25774">
                  <a:moveTo>
                    <a:pt x="0" y="0"/>
                  </a:moveTo>
                  <a:lnTo>
                    <a:pt x="25774" y="0"/>
                  </a:lnTo>
                  <a:lnTo>
                    <a:pt x="25774" y="25774"/>
                  </a:lnTo>
                  <a:lnTo>
                    <a:pt x="0" y="25774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 w="16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4" name="任意多边形: 形状 313">
              <a:extLst>
                <a:ext uri="{FF2B5EF4-FFF2-40B4-BE49-F238E27FC236}">
                  <a16:creationId xmlns:a16="http://schemas.microsoft.com/office/drawing/2014/main" id="{E6921E25-4520-0CFB-6975-FB31DC9ED4D4}"/>
                </a:ext>
              </a:extLst>
            </p:cNvPr>
            <p:cNvSpPr/>
            <p:nvPr/>
          </p:nvSpPr>
          <p:spPr>
            <a:xfrm>
              <a:off x="2220904" y="2640852"/>
              <a:ext cx="58101" cy="105742"/>
            </a:xfrm>
            <a:custGeom>
              <a:avLst/>
              <a:gdLst>
                <a:gd name="connsiteX0" fmla="*/ 13274 w 83959"/>
                <a:gd name="connsiteY0" fmla="*/ 0 h 152802"/>
                <a:gd name="connsiteX1" fmla="*/ 0 w 83959"/>
                <a:gd name="connsiteY1" fmla="*/ 22088 h 152802"/>
                <a:gd name="connsiteX2" fmla="*/ 58185 w 83959"/>
                <a:gd name="connsiteY2" fmla="*/ 124850 h 152802"/>
                <a:gd name="connsiteX3" fmla="*/ 58185 w 83959"/>
                <a:gd name="connsiteY3" fmla="*/ 152803 h 152802"/>
                <a:gd name="connsiteX4" fmla="*/ 83960 w 83959"/>
                <a:gd name="connsiteY4" fmla="*/ 152803 h 152802"/>
                <a:gd name="connsiteX5" fmla="*/ 83960 w 83959"/>
                <a:gd name="connsiteY5" fmla="*/ 124850 h 152802"/>
                <a:gd name="connsiteX6" fmla="*/ 13274 w 83959"/>
                <a:gd name="connsiteY6" fmla="*/ 0 h 152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3959" h="152802">
                  <a:moveTo>
                    <a:pt x="13274" y="0"/>
                  </a:moveTo>
                  <a:lnTo>
                    <a:pt x="0" y="22088"/>
                  </a:lnTo>
                  <a:cubicBezTo>
                    <a:pt x="36007" y="43834"/>
                    <a:pt x="58063" y="82787"/>
                    <a:pt x="58185" y="124850"/>
                  </a:cubicBezTo>
                  <a:lnTo>
                    <a:pt x="58185" y="152803"/>
                  </a:lnTo>
                  <a:lnTo>
                    <a:pt x="83960" y="152803"/>
                  </a:lnTo>
                  <a:lnTo>
                    <a:pt x="83960" y="124850"/>
                  </a:lnTo>
                  <a:cubicBezTo>
                    <a:pt x="83816" y="73745"/>
                    <a:pt x="57021" y="26419"/>
                    <a:pt x="13274" y="0"/>
                  </a:cubicBez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 w="16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5" name="任意多边形: 形状 314">
              <a:extLst>
                <a:ext uri="{FF2B5EF4-FFF2-40B4-BE49-F238E27FC236}">
                  <a16:creationId xmlns:a16="http://schemas.microsoft.com/office/drawing/2014/main" id="{F0B59475-4371-013B-8838-98864CC02535}"/>
                </a:ext>
              </a:extLst>
            </p:cNvPr>
            <p:cNvSpPr/>
            <p:nvPr/>
          </p:nvSpPr>
          <p:spPr>
            <a:xfrm>
              <a:off x="2332514" y="2550396"/>
              <a:ext cx="17836" cy="17836"/>
            </a:xfrm>
            <a:custGeom>
              <a:avLst/>
              <a:gdLst>
                <a:gd name="connsiteX0" fmla="*/ 0 w 25774"/>
                <a:gd name="connsiteY0" fmla="*/ 0 h 25774"/>
                <a:gd name="connsiteX1" fmla="*/ 25774 w 25774"/>
                <a:gd name="connsiteY1" fmla="*/ 0 h 25774"/>
                <a:gd name="connsiteX2" fmla="*/ 25774 w 25774"/>
                <a:gd name="connsiteY2" fmla="*/ 25774 h 25774"/>
                <a:gd name="connsiteX3" fmla="*/ 0 w 25774"/>
                <a:gd name="connsiteY3" fmla="*/ 25774 h 257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774" h="25774">
                  <a:moveTo>
                    <a:pt x="0" y="0"/>
                  </a:moveTo>
                  <a:lnTo>
                    <a:pt x="25774" y="0"/>
                  </a:lnTo>
                  <a:lnTo>
                    <a:pt x="25774" y="25774"/>
                  </a:lnTo>
                  <a:lnTo>
                    <a:pt x="0" y="25774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 w="16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6" name="任意多边形: 形状 315">
              <a:extLst>
                <a:ext uri="{FF2B5EF4-FFF2-40B4-BE49-F238E27FC236}">
                  <a16:creationId xmlns:a16="http://schemas.microsoft.com/office/drawing/2014/main" id="{A527A645-B5FE-A157-1D38-2BA5ACC391BC}"/>
                </a:ext>
              </a:extLst>
            </p:cNvPr>
            <p:cNvSpPr/>
            <p:nvPr/>
          </p:nvSpPr>
          <p:spPr>
            <a:xfrm>
              <a:off x="2314678" y="2336362"/>
              <a:ext cx="53508" cy="107017"/>
            </a:xfrm>
            <a:custGeom>
              <a:avLst/>
              <a:gdLst>
                <a:gd name="connsiteX0" fmla="*/ 38661 w 77322"/>
                <a:gd name="connsiteY0" fmla="*/ 38661 h 154645"/>
                <a:gd name="connsiteX1" fmla="*/ 77323 w 77322"/>
                <a:gd name="connsiteY1" fmla="*/ 38661 h 154645"/>
                <a:gd name="connsiteX2" fmla="*/ 77323 w 77322"/>
                <a:gd name="connsiteY2" fmla="*/ 12887 h 154645"/>
                <a:gd name="connsiteX3" fmla="*/ 51548 w 77322"/>
                <a:gd name="connsiteY3" fmla="*/ 12887 h 154645"/>
                <a:gd name="connsiteX4" fmla="*/ 51548 w 77322"/>
                <a:gd name="connsiteY4" fmla="*/ 0 h 154645"/>
                <a:gd name="connsiteX5" fmla="*/ 25774 w 77322"/>
                <a:gd name="connsiteY5" fmla="*/ 0 h 154645"/>
                <a:gd name="connsiteX6" fmla="*/ 25774 w 77322"/>
                <a:gd name="connsiteY6" fmla="*/ 15258 h 154645"/>
                <a:gd name="connsiteX7" fmla="*/ 2209 w 77322"/>
                <a:gd name="connsiteY7" fmla="*/ 64453 h 154645"/>
                <a:gd name="connsiteX8" fmla="*/ 38661 w 77322"/>
                <a:gd name="connsiteY8" fmla="*/ 90210 h 154645"/>
                <a:gd name="connsiteX9" fmla="*/ 51548 w 77322"/>
                <a:gd name="connsiteY9" fmla="*/ 103097 h 154645"/>
                <a:gd name="connsiteX10" fmla="*/ 38661 w 77322"/>
                <a:gd name="connsiteY10" fmla="*/ 115984 h 154645"/>
                <a:gd name="connsiteX11" fmla="*/ 0 w 77322"/>
                <a:gd name="connsiteY11" fmla="*/ 115984 h 154645"/>
                <a:gd name="connsiteX12" fmla="*/ 0 w 77322"/>
                <a:gd name="connsiteY12" fmla="*/ 141758 h 154645"/>
                <a:gd name="connsiteX13" fmla="*/ 25774 w 77322"/>
                <a:gd name="connsiteY13" fmla="*/ 141758 h 154645"/>
                <a:gd name="connsiteX14" fmla="*/ 25774 w 77322"/>
                <a:gd name="connsiteY14" fmla="*/ 154645 h 154645"/>
                <a:gd name="connsiteX15" fmla="*/ 51548 w 77322"/>
                <a:gd name="connsiteY15" fmla="*/ 154645 h 154645"/>
                <a:gd name="connsiteX16" fmla="*/ 51548 w 77322"/>
                <a:gd name="connsiteY16" fmla="*/ 139387 h 154645"/>
                <a:gd name="connsiteX17" fmla="*/ 75114 w 77322"/>
                <a:gd name="connsiteY17" fmla="*/ 90192 h 154645"/>
                <a:gd name="connsiteX18" fmla="*/ 38661 w 77322"/>
                <a:gd name="connsiteY18" fmla="*/ 64436 h 154645"/>
                <a:gd name="connsiteX19" fmla="*/ 25774 w 77322"/>
                <a:gd name="connsiteY19" fmla="*/ 51548 h 154645"/>
                <a:gd name="connsiteX20" fmla="*/ 38661 w 77322"/>
                <a:gd name="connsiteY20" fmla="*/ 38661 h 1546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77322" h="154645">
                  <a:moveTo>
                    <a:pt x="38661" y="38661"/>
                  </a:moveTo>
                  <a:lnTo>
                    <a:pt x="77323" y="38661"/>
                  </a:lnTo>
                  <a:lnTo>
                    <a:pt x="77323" y="12887"/>
                  </a:lnTo>
                  <a:lnTo>
                    <a:pt x="51548" y="12887"/>
                  </a:lnTo>
                  <a:lnTo>
                    <a:pt x="51548" y="0"/>
                  </a:lnTo>
                  <a:lnTo>
                    <a:pt x="25774" y="0"/>
                  </a:lnTo>
                  <a:lnTo>
                    <a:pt x="25774" y="15258"/>
                  </a:lnTo>
                  <a:cubicBezTo>
                    <a:pt x="5682" y="22335"/>
                    <a:pt x="-4870" y="44361"/>
                    <a:pt x="2209" y="64453"/>
                  </a:cubicBezTo>
                  <a:cubicBezTo>
                    <a:pt x="7653" y="79911"/>
                    <a:pt x="22272" y="90242"/>
                    <a:pt x="38661" y="90210"/>
                  </a:cubicBezTo>
                  <a:cubicBezTo>
                    <a:pt x="45778" y="90210"/>
                    <a:pt x="51548" y="95980"/>
                    <a:pt x="51548" y="103097"/>
                  </a:cubicBezTo>
                  <a:cubicBezTo>
                    <a:pt x="51548" y="110214"/>
                    <a:pt x="45778" y="115984"/>
                    <a:pt x="38661" y="115984"/>
                  </a:cubicBezTo>
                  <a:lnTo>
                    <a:pt x="0" y="115984"/>
                  </a:lnTo>
                  <a:lnTo>
                    <a:pt x="0" y="141758"/>
                  </a:lnTo>
                  <a:lnTo>
                    <a:pt x="25774" y="141758"/>
                  </a:lnTo>
                  <a:lnTo>
                    <a:pt x="25774" y="154645"/>
                  </a:lnTo>
                  <a:lnTo>
                    <a:pt x="51548" y="154645"/>
                  </a:lnTo>
                  <a:lnTo>
                    <a:pt x="51548" y="139387"/>
                  </a:lnTo>
                  <a:cubicBezTo>
                    <a:pt x="71641" y="132310"/>
                    <a:pt x="82192" y="110285"/>
                    <a:pt x="75114" y="90192"/>
                  </a:cubicBezTo>
                  <a:cubicBezTo>
                    <a:pt x="69669" y="74734"/>
                    <a:pt x="55051" y="64403"/>
                    <a:pt x="38661" y="64436"/>
                  </a:cubicBezTo>
                  <a:cubicBezTo>
                    <a:pt x="31544" y="64436"/>
                    <a:pt x="25774" y="58665"/>
                    <a:pt x="25774" y="51548"/>
                  </a:cubicBezTo>
                  <a:cubicBezTo>
                    <a:pt x="25774" y="44432"/>
                    <a:pt x="31544" y="38661"/>
                    <a:pt x="38661" y="38661"/>
                  </a:cubicBez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 w="16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7" name="任意多边形: 形状 316">
              <a:extLst>
                <a:ext uri="{FF2B5EF4-FFF2-40B4-BE49-F238E27FC236}">
                  <a16:creationId xmlns:a16="http://schemas.microsoft.com/office/drawing/2014/main" id="{6288F5B1-5FDC-13EE-890F-F535BB8FC8FB}"/>
                </a:ext>
              </a:extLst>
            </p:cNvPr>
            <p:cNvSpPr/>
            <p:nvPr/>
          </p:nvSpPr>
          <p:spPr>
            <a:xfrm>
              <a:off x="2287924" y="2594987"/>
              <a:ext cx="53508" cy="107017"/>
            </a:xfrm>
            <a:custGeom>
              <a:avLst/>
              <a:gdLst>
                <a:gd name="connsiteX0" fmla="*/ 38661 w 77322"/>
                <a:gd name="connsiteY0" fmla="*/ 38661 h 154645"/>
                <a:gd name="connsiteX1" fmla="*/ 77323 w 77322"/>
                <a:gd name="connsiteY1" fmla="*/ 38661 h 154645"/>
                <a:gd name="connsiteX2" fmla="*/ 77323 w 77322"/>
                <a:gd name="connsiteY2" fmla="*/ 12887 h 154645"/>
                <a:gd name="connsiteX3" fmla="*/ 51548 w 77322"/>
                <a:gd name="connsiteY3" fmla="*/ 12887 h 154645"/>
                <a:gd name="connsiteX4" fmla="*/ 51548 w 77322"/>
                <a:gd name="connsiteY4" fmla="*/ 0 h 154645"/>
                <a:gd name="connsiteX5" fmla="*/ 25774 w 77322"/>
                <a:gd name="connsiteY5" fmla="*/ 0 h 154645"/>
                <a:gd name="connsiteX6" fmla="*/ 25774 w 77322"/>
                <a:gd name="connsiteY6" fmla="*/ 15258 h 154645"/>
                <a:gd name="connsiteX7" fmla="*/ 2209 w 77322"/>
                <a:gd name="connsiteY7" fmla="*/ 64453 h 154645"/>
                <a:gd name="connsiteX8" fmla="*/ 38661 w 77322"/>
                <a:gd name="connsiteY8" fmla="*/ 90210 h 154645"/>
                <a:gd name="connsiteX9" fmla="*/ 51548 w 77322"/>
                <a:gd name="connsiteY9" fmla="*/ 103097 h 154645"/>
                <a:gd name="connsiteX10" fmla="*/ 38661 w 77322"/>
                <a:gd name="connsiteY10" fmla="*/ 115984 h 154645"/>
                <a:gd name="connsiteX11" fmla="*/ 0 w 77322"/>
                <a:gd name="connsiteY11" fmla="*/ 115984 h 154645"/>
                <a:gd name="connsiteX12" fmla="*/ 0 w 77322"/>
                <a:gd name="connsiteY12" fmla="*/ 141758 h 154645"/>
                <a:gd name="connsiteX13" fmla="*/ 25774 w 77322"/>
                <a:gd name="connsiteY13" fmla="*/ 141758 h 154645"/>
                <a:gd name="connsiteX14" fmla="*/ 25774 w 77322"/>
                <a:gd name="connsiteY14" fmla="*/ 154645 h 154645"/>
                <a:gd name="connsiteX15" fmla="*/ 51548 w 77322"/>
                <a:gd name="connsiteY15" fmla="*/ 154645 h 154645"/>
                <a:gd name="connsiteX16" fmla="*/ 51548 w 77322"/>
                <a:gd name="connsiteY16" fmla="*/ 139387 h 154645"/>
                <a:gd name="connsiteX17" fmla="*/ 75116 w 77322"/>
                <a:gd name="connsiteY17" fmla="*/ 90192 h 154645"/>
                <a:gd name="connsiteX18" fmla="*/ 38661 w 77322"/>
                <a:gd name="connsiteY18" fmla="*/ 64436 h 154645"/>
                <a:gd name="connsiteX19" fmla="*/ 25774 w 77322"/>
                <a:gd name="connsiteY19" fmla="*/ 51548 h 154645"/>
                <a:gd name="connsiteX20" fmla="*/ 38661 w 77322"/>
                <a:gd name="connsiteY20" fmla="*/ 38661 h 1546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77322" h="154645">
                  <a:moveTo>
                    <a:pt x="38661" y="38661"/>
                  </a:moveTo>
                  <a:lnTo>
                    <a:pt x="77323" y="38661"/>
                  </a:lnTo>
                  <a:lnTo>
                    <a:pt x="77323" y="12887"/>
                  </a:lnTo>
                  <a:lnTo>
                    <a:pt x="51548" y="12887"/>
                  </a:lnTo>
                  <a:lnTo>
                    <a:pt x="51548" y="0"/>
                  </a:lnTo>
                  <a:lnTo>
                    <a:pt x="25774" y="0"/>
                  </a:lnTo>
                  <a:lnTo>
                    <a:pt x="25774" y="15258"/>
                  </a:lnTo>
                  <a:cubicBezTo>
                    <a:pt x="5682" y="22335"/>
                    <a:pt x="-4870" y="44361"/>
                    <a:pt x="2209" y="64453"/>
                  </a:cubicBezTo>
                  <a:cubicBezTo>
                    <a:pt x="7653" y="79911"/>
                    <a:pt x="22272" y="90242"/>
                    <a:pt x="38661" y="90210"/>
                  </a:cubicBezTo>
                  <a:cubicBezTo>
                    <a:pt x="45778" y="90210"/>
                    <a:pt x="51548" y="95980"/>
                    <a:pt x="51548" y="103097"/>
                  </a:cubicBezTo>
                  <a:cubicBezTo>
                    <a:pt x="51548" y="110214"/>
                    <a:pt x="45778" y="115984"/>
                    <a:pt x="38661" y="115984"/>
                  </a:cubicBezTo>
                  <a:lnTo>
                    <a:pt x="0" y="115984"/>
                  </a:lnTo>
                  <a:lnTo>
                    <a:pt x="0" y="141758"/>
                  </a:lnTo>
                  <a:lnTo>
                    <a:pt x="25774" y="141758"/>
                  </a:lnTo>
                  <a:lnTo>
                    <a:pt x="25774" y="154645"/>
                  </a:lnTo>
                  <a:lnTo>
                    <a:pt x="51548" y="154645"/>
                  </a:lnTo>
                  <a:lnTo>
                    <a:pt x="51548" y="139387"/>
                  </a:lnTo>
                  <a:cubicBezTo>
                    <a:pt x="71641" y="132310"/>
                    <a:pt x="82192" y="110285"/>
                    <a:pt x="75116" y="90192"/>
                  </a:cubicBezTo>
                  <a:cubicBezTo>
                    <a:pt x="69671" y="74734"/>
                    <a:pt x="55052" y="64403"/>
                    <a:pt x="38661" y="64436"/>
                  </a:cubicBezTo>
                  <a:cubicBezTo>
                    <a:pt x="31544" y="64436"/>
                    <a:pt x="25774" y="58665"/>
                    <a:pt x="25774" y="51548"/>
                  </a:cubicBezTo>
                  <a:cubicBezTo>
                    <a:pt x="25774" y="44432"/>
                    <a:pt x="31544" y="38661"/>
                    <a:pt x="38661" y="38661"/>
                  </a:cubicBez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 w="16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8" name="任意多边形: 形状 317">
              <a:extLst>
                <a:ext uri="{FF2B5EF4-FFF2-40B4-BE49-F238E27FC236}">
                  <a16:creationId xmlns:a16="http://schemas.microsoft.com/office/drawing/2014/main" id="{E8AE49E7-D0CC-C721-FD7C-6B9AA6F9A5BD}"/>
                </a:ext>
              </a:extLst>
            </p:cNvPr>
            <p:cNvSpPr/>
            <p:nvPr/>
          </p:nvSpPr>
          <p:spPr>
            <a:xfrm>
              <a:off x="2230104" y="2487970"/>
              <a:ext cx="26459" cy="53508"/>
            </a:xfrm>
            <a:custGeom>
              <a:avLst/>
              <a:gdLst>
                <a:gd name="connsiteX0" fmla="*/ 37045 w 38234"/>
                <a:gd name="connsiteY0" fmla="*/ 44884 h 77322"/>
                <a:gd name="connsiteX1" fmla="*/ 19117 w 38234"/>
                <a:gd name="connsiteY1" fmla="*/ 32218 h 77322"/>
                <a:gd name="connsiteX2" fmla="*/ 12673 w 38234"/>
                <a:gd name="connsiteY2" fmla="*/ 25774 h 77322"/>
                <a:gd name="connsiteX3" fmla="*/ 19117 w 38234"/>
                <a:gd name="connsiteY3" fmla="*/ 19331 h 77322"/>
                <a:gd name="connsiteX4" fmla="*/ 32004 w 38234"/>
                <a:gd name="connsiteY4" fmla="*/ 19331 h 77322"/>
                <a:gd name="connsiteX5" fmla="*/ 32004 w 38234"/>
                <a:gd name="connsiteY5" fmla="*/ 6444 h 77322"/>
                <a:gd name="connsiteX6" fmla="*/ 25561 w 38234"/>
                <a:gd name="connsiteY6" fmla="*/ 6444 h 77322"/>
                <a:gd name="connsiteX7" fmla="*/ 25561 w 38234"/>
                <a:gd name="connsiteY7" fmla="*/ 0 h 77322"/>
                <a:gd name="connsiteX8" fmla="*/ 12673 w 38234"/>
                <a:gd name="connsiteY8" fmla="*/ 0 h 77322"/>
                <a:gd name="connsiteX9" fmla="*/ 12673 w 38234"/>
                <a:gd name="connsiteY9" fmla="*/ 7629 h 77322"/>
                <a:gd name="connsiteX10" fmla="*/ 1189 w 38234"/>
                <a:gd name="connsiteY10" fmla="*/ 32438 h 77322"/>
                <a:gd name="connsiteX11" fmla="*/ 19117 w 38234"/>
                <a:gd name="connsiteY11" fmla="*/ 45105 h 77322"/>
                <a:gd name="connsiteX12" fmla="*/ 25561 w 38234"/>
                <a:gd name="connsiteY12" fmla="*/ 51548 h 77322"/>
                <a:gd name="connsiteX13" fmla="*/ 19117 w 38234"/>
                <a:gd name="connsiteY13" fmla="*/ 57992 h 77322"/>
                <a:gd name="connsiteX14" fmla="*/ 6230 w 38234"/>
                <a:gd name="connsiteY14" fmla="*/ 57992 h 77322"/>
                <a:gd name="connsiteX15" fmla="*/ 6230 w 38234"/>
                <a:gd name="connsiteY15" fmla="*/ 70879 h 77322"/>
                <a:gd name="connsiteX16" fmla="*/ 12673 w 38234"/>
                <a:gd name="connsiteY16" fmla="*/ 70879 h 77322"/>
                <a:gd name="connsiteX17" fmla="*/ 12673 w 38234"/>
                <a:gd name="connsiteY17" fmla="*/ 77323 h 77322"/>
                <a:gd name="connsiteX18" fmla="*/ 25561 w 38234"/>
                <a:gd name="connsiteY18" fmla="*/ 77323 h 77322"/>
                <a:gd name="connsiteX19" fmla="*/ 25561 w 38234"/>
                <a:gd name="connsiteY19" fmla="*/ 69694 h 77322"/>
                <a:gd name="connsiteX20" fmla="*/ 37045 w 38234"/>
                <a:gd name="connsiteY20" fmla="*/ 44884 h 773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8234" h="77322">
                  <a:moveTo>
                    <a:pt x="37045" y="44884"/>
                  </a:moveTo>
                  <a:cubicBezTo>
                    <a:pt x="34279" y="37350"/>
                    <a:pt x="27144" y="32308"/>
                    <a:pt x="19117" y="32218"/>
                  </a:cubicBezTo>
                  <a:cubicBezTo>
                    <a:pt x="15559" y="32218"/>
                    <a:pt x="12673" y="29333"/>
                    <a:pt x="12673" y="25774"/>
                  </a:cubicBezTo>
                  <a:cubicBezTo>
                    <a:pt x="12673" y="22216"/>
                    <a:pt x="15559" y="19331"/>
                    <a:pt x="19117" y="19331"/>
                  </a:cubicBezTo>
                  <a:lnTo>
                    <a:pt x="32004" y="19331"/>
                  </a:lnTo>
                  <a:lnTo>
                    <a:pt x="32004" y="6444"/>
                  </a:lnTo>
                  <a:lnTo>
                    <a:pt x="25561" y="6444"/>
                  </a:lnTo>
                  <a:lnTo>
                    <a:pt x="25561" y="0"/>
                  </a:lnTo>
                  <a:lnTo>
                    <a:pt x="12673" y="0"/>
                  </a:lnTo>
                  <a:lnTo>
                    <a:pt x="12673" y="7629"/>
                  </a:lnTo>
                  <a:cubicBezTo>
                    <a:pt x="2652" y="11308"/>
                    <a:pt x="-2490" y="22416"/>
                    <a:pt x="1189" y="32438"/>
                  </a:cubicBezTo>
                  <a:cubicBezTo>
                    <a:pt x="3955" y="39973"/>
                    <a:pt x="11092" y="45015"/>
                    <a:pt x="19117" y="45105"/>
                  </a:cubicBezTo>
                  <a:cubicBezTo>
                    <a:pt x="22676" y="45105"/>
                    <a:pt x="25561" y="47990"/>
                    <a:pt x="25561" y="51548"/>
                  </a:cubicBezTo>
                  <a:cubicBezTo>
                    <a:pt x="25561" y="55107"/>
                    <a:pt x="22676" y="57992"/>
                    <a:pt x="19117" y="57992"/>
                  </a:cubicBezTo>
                  <a:lnTo>
                    <a:pt x="6230" y="57992"/>
                  </a:lnTo>
                  <a:lnTo>
                    <a:pt x="6230" y="70879"/>
                  </a:lnTo>
                  <a:lnTo>
                    <a:pt x="12673" y="70879"/>
                  </a:lnTo>
                  <a:lnTo>
                    <a:pt x="12673" y="77323"/>
                  </a:lnTo>
                  <a:lnTo>
                    <a:pt x="25561" y="77323"/>
                  </a:lnTo>
                  <a:lnTo>
                    <a:pt x="25561" y="69694"/>
                  </a:lnTo>
                  <a:cubicBezTo>
                    <a:pt x="35584" y="66014"/>
                    <a:pt x="40724" y="54906"/>
                    <a:pt x="37045" y="44884"/>
                  </a:cubicBez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 w="16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9" name="任意多边形: 形状 318">
              <a:extLst>
                <a:ext uri="{FF2B5EF4-FFF2-40B4-BE49-F238E27FC236}">
                  <a16:creationId xmlns:a16="http://schemas.microsoft.com/office/drawing/2014/main" id="{ED1D9519-04B8-3F8E-7CD1-43506105629E}"/>
                </a:ext>
              </a:extLst>
            </p:cNvPr>
            <p:cNvSpPr/>
            <p:nvPr/>
          </p:nvSpPr>
          <p:spPr>
            <a:xfrm>
              <a:off x="2230104" y="2282854"/>
              <a:ext cx="26459" cy="53508"/>
            </a:xfrm>
            <a:custGeom>
              <a:avLst/>
              <a:gdLst>
                <a:gd name="connsiteX0" fmla="*/ 37045 w 38234"/>
                <a:gd name="connsiteY0" fmla="*/ 44884 h 77322"/>
                <a:gd name="connsiteX1" fmla="*/ 19117 w 38234"/>
                <a:gd name="connsiteY1" fmla="*/ 32218 h 77322"/>
                <a:gd name="connsiteX2" fmla="*/ 12673 w 38234"/>
                <a:gd name="connsiteY2" fmla="*/ 25774 h 77322"/>
                <a:gd name="connsiteX3" fmla="*/ 19117 w 38234"/>
                <a:gd name="connsiteY3" fmla="*/ 19331 h 77322"/>
                <a:gd name="connsiteX4" fmla="*/ 32004 w 38234"/>
                <a:gd name="connsiteY4" fmla="*/ 19331 h 77322"/>
                <a:gd name="connsiteX5" fmla="*/ 32004 w 38234"/>
                <a:gd name="connsiteY5" fmla="*/ 6444 h 77322"/>
                <a:gd name="connsiteX6" fmla="*/ 25561 w 38234"/>
                <a:gd name="connsiteY6" fmla="*/ 6444 h 77322"/>
                <a:gd name="connsiteX7" fmla="*/ 25561 w 38234"/>
                <a:gd name="connsiteY7" fmla="*/ 0 h 77322"/>
                <a:gd name="connsiteX8" fmla="*/ 12673 w 38234"/>
                <a:gd name="connsiteY8" fmla="*/ 0 h 77322"/>
                <a:gd name="connsiteX9" fmla="*/ 12673 w 38234"/>
                <a:gd name="connsiteY9" fmla="*/ 7629 h 77322"/>
                <a:gd name="connsiteX10" fmla="*/ 1189 w 38234"/>
                <a:gd name="connsiteY10" fmla="*/ 32438 h 77322"/>
                <a:gd name="connsiteX11" fmla="*/ 19117 w 38234"/>
                <a:gd name="connsiteY11" fmla="*/ 45105 h 77322"/>
                <a:gd name="connsiteX12" fmla="*/ 25561 w 38234"/>
                <a:gd name="connsiteY12" fmla="*/ 51548 h 77322"/>
                <a:gd name="connsiteX13" fmla="*/ 19117 w 38234"/>
                <a:gd name="connsiteY13" fmla="*/ 57992 h 77322"/>
                <a:gd name="connsiteX14" fmla="*/ 6230 w 38234"/>
                <a:gd name="connsiteY14" fmla="*/ 57992 h 77322"/>
                <a:gd name="connsiteX15" fmla="*/ 6230 w 38234"/>
                <a:gd name="connsiteY15" fmla="*/ 70879 h 77322"/>
                <a:gd name="connsiteX16" fmla="*/ 12673 w 38234"/>
                <a:gd name="connsiteY16" fmla="*/ 70879 h 77322"/>
                <a:gd name="connsiteX17" fmla="*/ 12673 w 38234"/>
                <a:gd name="connsiteY17" fmla="*/ 77323 h 77322"/>
                <a:gd name="connsiteX18" fmla="*/ 25561 w 38234"/>
                <a:gd name="connsiteY18" fmla="*/ 77323 h 77322"/>
                <a:gd name="connsiteX19" fmla="*/ 25561 w 38234"/>
                <a:gd name="connsiteY19" fmla="*/ 69694 h 77322"/>
                <a:gd name="connsiteX20" fmla="*/ 37045 w 38234"/>
                <a:gd name="connsiteY20" fmla="*/ 44884 h 773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8234" h="77322">
                  <a:moveTo>
                    <a:pt x="37045" y="44884"/>
                  </a:moveTo>
                  <a:cubicBezTo>
                    <a:pt x="34279" y="37350"/>
                    <a:pt x="27142" y="32308"/>
                    <a:pt x="19117" y="32218"/>
                  </a:cubicBezTo>
                  <a:cubicBezTo>
                    <a:pt x="15559" y="32218"/>
                    <a:pt x="12673" y="29333"/>
                    <a:pt x="12673" y="25774"/>
                  </a:cubicBezTo>
                  <a:cubicBezTo>
                    <a:pt x="12673" y="22216"/>
                    <a:pt x="15559" y="19331"/>
                    <a:pt x="19117" y="19331"/>
                  </a:cubicBezTo>
                  <a:lnTo>
                    <a:pt x="32004" y="19331"/>
                  </a:lnTo>
                  <a:lnTo>
                    <a:pt x="32004" y="6444"/>
                  </a:lnTo>
                  <a:lnTo>
                    <a:pt x="25561" y="6444"/>
                  </a:lnTo>
                  <a:lnTo>
                    <a:pt x="25561" y="0"/>
                  </a:lnTo>
                  <a:lnTo>
                    <a:pt x="12673" y="0"/>
                  </a:lnTo>
                  <a:lnTo>
                    <a:pt x="12673" y="7629"/>
                  </a:lnTo>
                  <a:cubicBezTo>
                    <a:pt x="2652" y="11308"/>
                    <a:pt x="-2490" y="22416"/>
                    <a:pt x="1189" y="32438"/>
                  </a:cubicBezTo>
                  <a:cubicBezTo>
                    <a:pt x="3955" y="39973"/>
                    <a:pt x="11090" y="45015"/>
                    <a:pt x="19117" y="45105"/>
                  </a:cubicBezTo>
                  <a:cubicBezTo>
                    <a:pt x="22676" y="45105"/>
                    <a:pt x="25561" y="47990"/>
                    <a:pt x="25561" y="51548"/>
                  </a:cubicBezTo>
                  <a:cubicBezTo>
                    <a:pt x="25561" y="55107"/>
                    <a:pt x="22676" y="57992"/>
                    <a:pt x="19117" y="57992"/>
                  </a:cubicBezTo>
                  <a:lnTo>
                    <a:pt x="6230" y="57992"/>
                  </a:lnTo>
                  <a:lnTo>
                    <a:pt x="6230" y="70879"/>
                  </a:lnTo>
                  <a:lnTo>
                    <a:pt x="12673" y="70879"/>
                  </a:lnTo>
                  <a:lnTo>
                    <a:pt x="12673" y="77323"/>
                  </a:lnTo>
                  <a:lnTo>
                    <a:pt x="25561" y="77323"/>
                  </a:lnTo>
                  <a:lnTo>
                    <a:pt x="25561" y="69694"/>
                  </a:lnTo>
                  <a:cubicBezTo>
                    <a:pt x="35584" y="66014"/>
                    <a:pt x="40724" y="54906"/>
                    <a:pt x="37045" y="44884"/>
                  </a:cubicBez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 w="16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39" name="组合 338">
            <a:extLst>
              <a:ext uri="{FF2B5EF4-FFF2-40B4-BE49-F238E27FC236}">
                <a16:creationId xmlns:a16="http://schemas.microsoft.com/office/drawing/2014/main" id="{67B25503-2041-E348-EB3C-B00D505BA420}"/>
              </a:ext>
            </a:extLst>
          </p:cNvPr>
          <p:cNvGrpSpPr/>
          <p:nvPr/>
        </p:nvGrpSpPr>
        <p:grpSpPr>
          <a:xfrm>
            <a:off x="1909362" y="4837477"/>
            <a:ext cx="400551" cy="376400"/>
            <a:chOff x="1909362" y="4837477"/>
            <a:chExt cx="400551" cy="376400"/>
          </a:xfrm>
        </p:grpSpPr>
        <p:sp>
          <p:nvSpPr>
            <p:cNvPr id="324" name="任意多边形: 形状 323">
              <a:extLst>
                <a:ext uri="{FF2B5EF4-FFF2-40B4-BE49-F238E27FC236}">
                  <a16:creationId xmlns:a16="http://schemas.microsoft.com/office/drawing/2014/main" id="{CD0E9CCB-48F1-5107-1D3D-51F3F2D8AF84}"/>
                </a:ext>
              </a:extLst>
            </p:cNvPr>
            <p:cNvSpPr/>
            <p:nvPr/>
          </p:nvSpPr>
          <p:spPr>
            <a:xfrm>
              <a:off x="2134983" y="4837481"/>
              <a:ext cx="174752" cy="228522"/>
            </a:xfrm>
            <a:custGeom>
              <a:avLst/>
              <a:gdLst>
                <a:gd name="connsiteX0" fmla="*/ 296404 w 335064"/>
                <a:gd name="connsiteY0" fmla="*/ 0 h 438161"/>
                <a:gd name="connsiteX1" fmla="*/ 38661 w 335064"/>
                <a:gd name="connsiteY1" fmla="*/ 0 h 438161"/>
                <a:gd name="connsiteX2" fmla="*/ 0 w 335064"/>
                <a:gd name="connsiteY2" fmla="*/ 38661 h 438161"/>
                <a:gd name="connsiteX3" fmla="*/ 0 w 335064"/>
                <a:gd name="connsiteY3" fmla="*/ 399500 h 438161"/>
                <a:gd name="connsiteX4" fmla="*/ 38661 w 335064"/>
                <a:gd name="connsiteY4" fmla="*/ 438162 h 438161"/>
                <a:gd name="connsiteX5" fmla="*/ 296404 w 335064"/>
                <a:gd name="connsiteY5" fmla="*/ 438162 h 438161"/>
                <a:gd name="connsiteX6" fmla="*/ 335065 w 335064"/>
                <a:gd name="connsiteY6" fmla="*/ 399500 h 438161"/>
                <a:gd name="connsiteX7" fmla="*/ 335065 w 335064"/>
                <a:gd name="connsiteY7" fmla="*/ 38661 h 438161"/>
                <a:gd name="connsiteX8" fmla="*/ 296404 w 335064"/>
                <a:gd name="connsiteY8" fmla="*/ 0 h 438161"/>
                <a:gd name="connsiteX9" fmla="*/ 154645 w 335064"/>
                <a:gd name="connsiteY9" fmla="*/ 412388 h 438161"/>
                <a:gd name="connsiteX10" fmla="*/ 38661 w 335064"/>
                <a:gd name="connsiteY10" fmla="*/ 412388 h 438161"/>
                <a:gd name="connsiteX11" fmla="*/ 25774 w 335064"/>
                <a:gd name="connsiteY11" fmla="*/ 399500 h 438161"/>
                <a:gd name="connsiteX12" fmla="*/ 25774 w 335064"/>
                <a:gd name="connsiteY12" fmla="*/ 309291 h 438161"/>
                <a:gd name="connsiteX13" fmla="*/ 154645 w 335064"/>
                <a:gd name="connsiteY13" fmla="*/ 309291 h 438161"/>
                <a:gd name="connsiteX14" fmla="*/ 154645 w 335064"/>
                <a:gd name="connsiteY14" fmla="*/ 412388 h 438161"/>
                <a:gd name="connsiteX15" fmla="*/ 154645 w 335064"/>
                <a:gd name="connsiteY15" fmla="*/ 283516 h 438161"/>
                <a:gd name="connsiteX16" fmla="*/ 25774 w 335064"/>
                <a:gd name="connsiteY16" fmla="*/ 283516 h 438161"/>
                <a:gd name="connsiteX17" fmla="*/ 25774 w 335064"/>
                <a:gd name="connsiteY17" fmla="*/ 180420 h 438161"/>
                <a:gd name="connsiteX18" fmla="*/ 154645 w 335064"/>
                <a:gd name="connsiteY18" fmla="*/ 180420 h 438161"/>
                <a:gd name="connsiteX19" fmla="*/ 154645 w 335064"/>
                <a:gd name="connsiteY19" fmla="*/ 283516 h 438161"/>
                <a:gd name="connsiteX20" fmla="*/ 309291 w 335064"/>
                <a:gd name="connsiteY20" fmla="*/ 399500 h 438161"/>
                <a:gd name="connsiteX21" fmla="*/ 296404 w 335064"/>
                <a:gd name="connsiteY21" fmla="*/ 412388 h 438161"/>
                <a:gd name="connsiteX22" fmla="*/ 180420 w 335064"/>
                <a:gd name="connsiteY22" fmla="*/ 412388 h 438161"/>
                <a:gd name="connsiteX23" fmla="*/ 180420 w 335064"/>
                <a:gd name="connsiteY23" fmla="*/ 309291 h 438161"/>
                <a:gd name="connsiteX24" fmla="*/ 309291 w 335064"/>
                <a:gd name="connsiteY24" fmla="*/ 309291 h 438161"/>
                <a:gd name="connsiteX25" fmla="*/ 309291 w 335064"/>
                <a:gd name="connsiteY25" fmla="*/ 399500 h 438161"/>
                <a:gd name="connsiteX26" fmla="*/ 309291 w 335064"/>
                <a:gd name="connsiteY26" fmla="*/ 283516 h 438161"/>
                <a:gd name="connsiteX27" fmla="*/ 180420 w 335064"/>
                <a:gd name="connsiteY27" fmla="*/ 283516 h 438161"/>
                <a:gd name="connsiteX28" fmla="*/ 180420 w 335064"/>
                <a:gd name="connsiteY28" fmla="*/ 180420 h 438161"/>
                <a:gd name="connsiteX29" fmla="*/ 309291 w 335064"/>
                <a:gd name="connsiteY29" fmla="*/ 180420 h 438161"/>
                <a:gd name="connsiteX30" fmla="*/ 309291 w 335064"/>
                <a:gd name="connsiteY30" fmla="*/ 283516 h 438161"/>
                <a:gd name="connsiteX31" fmla="*/ 309291 w 335064"/>
                <a:gd name="connsiteY31" fmla="*/ 154645 h 438161"/>
                <a:gd name="connsiteX32" fmla="*/ 25774 w 335064"/>
                <a:gd name="connsiteY32" fmla="*/ 154645 h 438161"/>
                <a:gd name="connsiteX33" fmla="*/ 25774 w 335064"/>
                <a:gd name="connsiteY33" fmla="*/ 38661 h 438161"/>
                <a:gd name="connsiteX34" fmla="*/ 38661 w 335064"/>
                <a:gd name="connsiteY34" fmla="*/ 25774 h 438161"/>
                <a:gd name="connsiteX35" fmla="*/ 296404 w 335064"/>
                <a:gd name="connsiteY35" fmla="*/ 25774 h 438161"/>
                <a:gd name="connsiteX36" fmla="*/ 309291 w 335064"/>
                <a:gd name="connsiteY36" fmla="*/ 38661 h 438161"/>
                <a:gd name="connsiteX37" fmla="*/ 309291 w 335064"/>
                <a:gd name="connsiteY37" fmla="*/ 154645 h 438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335064" h="438161">
                  <a:moveTo>
                    <a:pt x="296404" y="0"/>
                  </a:moveTo>
                  <a:lnTo>
                    <a:pt x="38661" y="0"/>
                  </a:lnTo>
                  <a:cubicBezTo>
                    <a:pt x="17309" y="0"/>
                    <a:pt x="0" y="17309"/>
                    <a:pt x="0" y="38661"/>
                  </a:cubicBezTo>
                  <a:lnTo>
                    <a:pt x="0" y="399500"/>
                  </a:lnTo>
                  <a:cubicBezTo>
                    <a:pt x="0" y="420853"/>
                    <a:pt x="17309" y="438162"/>
                    <a:pt x="38661" y="438162"/>
                  </a:cubicBezTo>
                  <a:lnTo>
                    <a:pt x="296404" y="438162"/>
                  </a:lnTo>
                  <a:cubicBezTo>
                    <a:pt x="317756" y="438162"/>
                    <a:pt x="335065" y="420853"/>
                    <a:pt x="335065" y="399500"/>
                  </a:cubicBezTo>
                  <a:lnTo>
                    <a:pt x="335065" y="38661"/>
                  </a:lnTo>
                  <a:cubicBezTo>
                    <a:pt x="335065" y="17309"/>
                    <a:pt x="317756" y="0"/>
                    <a:pt x="296404" y="0"/>
                  </a:cubicBezTo>
                  <a:close/>
                  <a:moveTo>
                    <a:pt x="154645" y="412388"/>
                  </a:moveTo>
                  <a:lnTo>
                    <a:pt x="38661" y="412388"/>
                  </a:lnTo>
                  <a:cubicBezTo>
                    <a:pt x="31544" y="412388"/>
                    <a:pt x="25774" y="406617"/>
                    <a:pt x="25774" y="399500"/>
                  </a:cubicBezTo>
                  <a:lnTo>
                    <a:pt x="25774" y="309291"/>
                  </a:lnTo>
                  <a:lnTo>
                    <a:pt x="154645" y="309291"/>
                  </a:lnTo>
                  <a:lnTo>
                    <a:pt x="154645" y="412388"/>
                  </a:lnTo>
                  <a:close/>
                  <a:moveTo>
                    <a:pt x="154645" y="283516"/>
                  </a:moveTo>
                  <a:lnTo>
                    <a:pt x="25774" y="283516"/>
                  </a:lnTo>
                  <a:lnTo>
                    <a:pt x="25774" y="180420"/>
                  </a:lnTo>
                  <a:lnTo>
                    <a:pt x="154645" y="180420"/>
                  </a:lnTo>
                  <a:lnTo>
                    <a:pt x="154645" y="283516"/>
                  </a:lnTo>
                  <a:close/>
                  <a:moveTo>
                    <a:pt x="309291" y="399500"/>
                  </a:moveTo>
                  <a:cubicBezTo>
                    <a:pt x="309291" y="406617"/>
                    <a:pt x="303520" y="412388"/>
                    <a:pt x="296404" y="412388"/>
                  </a:cubicBezTo>
                  <a:lnTo>
                    <a:pt x="180420" y="412388"/>
                  </a:lnTo>
                  <a:lnTo>
                    <a:pt x="180420" y="309291"/>
                  </a:lnTo>
                  <a:lnTo>
                    <a:pt x="309291" y="309291"/>
                  </a:lnTo>
                  <a:lnTo>
                    <a:pt x="309291" y="399500"/>
                  </a:lnTo>
                  <a:close/>
                  <a:moveTo>
                    <a:pt x="309291" y="283516"/>
                  </a:moveTo>
                  <a:lnTo>
                    <a:pt x="180420" y="283516"/>
                  </a:lnTo>
                  <a:lnTo>
                    <a:pt x="180420" y="180420"/>
                  </a:lnTo>
                  <a:lnTo>
                    <a:pt x="309291" y="180420"/>
                  </a:lnTo>
                  <a:lnTo>
                    <a:pt x="309291" y="283516"/>
                  </a:lnTo>
                  <a:close/>
                  <a:moveTo>
                    <a:pt x="309291" y="154645"/>
                  </a:moveTo>
                  <a:lnTo>
                    <a:pt x="25774" y="154645"/>
                  </a:lnTo>
                  <a:lnTo>
                    <a:pt x="25774" y="38661"/>
                  </a:lnTo>
                  <a:cubicBezTo>
                    <a:pt x="25774" y="31544"/>
                    <a:pt x="31544" y="25774"/>
                    <a:pt x="38661" y="25774"/>
                  </a:cubicBezTo>
                  <a:lnTo>
                    <a:pt x="296404" y="25774"/>
                  </a:lnTo>
                  <a:cubicBezTo>
                    <a:pt x="303520" y="25774"/>
                    <a:pt x="309291" y="31544"/>
                    <a:pt x="309291" y="38661"/>
                  </a:cubicBezTo>
                  <a:lnTo>
                    <a:pt x="309291" y="154645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 w="15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5" name="任意多边形: 形状 324">
              <a:extLst>
                <a:ext uri="{FF2B5EF4-FFF2-40B4-BE49-F238E27FC236}">
                  <a16:creationId xmlns:a16="http://schemas.microsoft.com/office/drawing/2014/main" id="{863FF2CC-FC00-075F-BD8C-AECC33399DCB}"/>
                </a:ext>
              </a:extLst>
            </p:cNvPr>
            <p:cNvSpPr/>
            <p:nvPr/>
          </p:nvSpPr>
          <p:spPr>
            <a:xfrm>
              <a:off x="2020722" y="5072724"/>
              <a:ext cx="40327" cy="80655"/>
            </a:xfrm>
            <a:custGeom>
              <a:avLst/>
              <a:gdLst>
                <a:gd name="connsiteX0" fmla="*/ 38661 w 77322"/>
                <a:gd name="connsiteY0" fmla="*/ 38661 h 154645"/>
                <a:gd name="connsiteX1" fmla="*/ 77323 w 77322"/>
                <a:gd name="connsiteY1" fmla="*/ 38661 h 154645"/>
                <a:gd name="connsiteX2" fmla="*/ 77323 w 77322"/>
                <a:gd name="connsiteY2" fmla="*/ 12887 h 154645"/>
                <a:gd name="connsiteX3" fmla="*/ 51548 w 77322"/>
                <a:gd name="connsiteY3" fmla="*/ 12887 h 154645"/>
                <a:gd name="connsiteX4" fmla="*/ 51548 w 77322"/>
                <a:gd name="connsiteY4" fmla="*/ 0 h 154645"/>
                <a:gd name="connsiteX5" fmla="*/ 25774 w 77322"/>
                <a:gd name="connsiteY5" fmla="*/ 0 h 154645"/>
                <a:gd name="connsiteX6" fmla="*/ 25774 w 77322"/>
                <a:gd name="connsiteY6" fmla="*/ 15258 h 154645"/>
                <a:gd name="connsiteX7" fmla="*/ 2209 w 77322"/>
                <a:gd name="connsiteY7" fmla="*/ 64453 h 154645"/>
                <a:gd name="connsiteX8" fmla="*/ 38661 w 77322"/>
                <a:gd name="connsiteY8" fmla="*/ 90210 h 154645"/>
                <a:gd name="connsiteX9" fmla="*/ 51548 w 77322"/>
                <a:gd name="connsiteY9" fmla="*/ 103097 h 154645"/>
                <a:gd name="connsiteX10" fmla="*/ 38661 w 77322"/>
                <a:gd name="connsiteY10" fmla="*/ 115984 h 154645"/>
                <a:gd name="connsiteX11" fmla="*/ 0 w 77322"/>
                <a:gd name="connsiteY11" fmla="*/ 115984 h 154645"/>
                <a:gd name="connsiteX12" fmla="*/ 0 w 77322"/>
                <a:gd name="connsiteY12" fmla="*/ 141758 h 154645"/>
                <a:gd name="connsiteX13" fmla="*/ 25774 w 77322"/>
                <a:gd name="connsiteY13" fmla="*/ 141758 h 154645"/>
                <a:gd name="connsiteX14" fmla="*/ 25774 w 77322"/>
                <a:gd name="connsiteY14" fmla="*/ 154645 h 154645"/>
                <a:gd name="connsiteX15" fmla="*/ 51548 w 77322"/>
                <a:gd name="connsiteY15" fmla="*/ 154645 h 154645"/>
                <a:gd name="connsiteX16" fmla="*/ 51548 w 77322"/>
                <a:gd name="connsiteY16" fmla="*/ 139387 h 154645"/>
                <a:gd name="connsiteX17" fmla="*/ 75114 w 77322"/>
                <a:gd name="connsiteY17" fmla="*/ 90192 h 154645"/>
                <a:gd name="connsiteX18" fmla="*/ 38661 w 77322"/>
                <a:gd name="connsiteY18" fmla="*/ 64436 h 154645"/>
                <a:gd name="connsiteX19" fmla="*/ 25774 w 77322"/>
                <a:gd name="connsiteY19" fmla="*/ 51548 h 154645"/>
                <a:gd name="connsiteX20" fmla="*/ 38661 w 77322"/>
                <a:gd name="connsiteY20" fmla="*/ 38661 h 1546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77322" h="154645">
                  <a:moveTo>
                    <a:pt x="38661" y="38661"/>
                  </a:moveTo>
                  <a:lnTo>
                    <a:pt x="77323" y="38661"/>
                  </a:lnTo>
                  <a:lnTo>
                    <a:pt x="77323" y="12887"/>
                  </a:lnTo>
                  <a:lnTo>
                    <a:pt x="51548" y="12887"/>
                  </a:lnTo>
                  <a:lnTo>
                    <a:pt x="51548" y="0"/>
                  </a:lnTo>
                  <a:lnTo>
                    <a:pt x="25774" y="0"/>
                  </a:lnTo>
                  <a:lnTo>
                    <a:pt x="25774" y="15258"/>
                  </a:lnTo>
                  <a:cubicBezTo>
                    <a:pt x="5682" y="22335"/>
                    <a:pt x="-4870" y="44361"/>
                    <a:pt x="2209" y="64453"/>
                  </a:cubicBezTo>
                  <a:cubicBezTo>
                    <a:pt x="7653" y="79911"/>
                    <a:pt x="22272" y="90242"/>
                    <a:pt x="38661" y="90210"/>
                  </a:cubicBezTo>
                  <a:cubicBezTo>
                    <a:pt x="45778" y="90210"/>
                    <a:pt x="51548" y="95980"/>
                    <a:pt x="51548" y="103097"/>
                  </a:cubicBezTo>
                  <a:cubicBezTo>
                    <a:pt x="51548" y="110214"/>
                    <a:pt x="45778" y="115984"/>
                    <a:pt x="38661" y="115984"/>
                  </a:cubicBezTo>
                  <a:lnTo>
                    <a:pt x="0" y="115984"/>
                  </a:lnTo>
                  <a:lnTo>
                    <a:pt x="0" y="141758"/>
                  </a:lnTo>
                  <a:lnTo>
                    <a:pt x="25774" y="141758"/>
                  </a:lnTo>
                  <a:lnTo>
                    <a:pt x="25774" y="154645"/>
                  </a:lnTo>
                  <a:lnTo>
                    <a:pt x="51548" y="154645"/>
                  </a:lnTo>
                  <a:lnTo>
                    <a:pt x="51548" y="139387"/>
                  </a:lnTo>
                  <a:cubicBezTo>
                    <a:pt x="71641" y="132310"/>
                    <a:pt x="82192" y="110285"/>
                    <a:pt x="75114" y="90192"/>
                  </a:cubicBezTo>
                  <a:cubicBezTo>
                    <a:pt x="69669" y="74734"/>
                    <a:pt x="55051" y="64403"/>
                    <a:pt x="38661" y="64436"/>
                  </a:cubicBezTo>
                  <a:cubicBezTo>
                    <a:pt x="31544" y="64436"/>
                    <a:pt x="25774" y="58665"/>
                    <a:pt x="25774" y="51548"/>
                  </a:cubicBezTo>
                  <a:cubicBezTo>
                    <a:pt x="25774" y="44432"/>
                    <a:pt x="31544" y="38661"/>
                    <a:pt x="38661" y="38661"/>
                  </a:cubicBez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 w="15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6" name="任意多边形: 形状 325">
              <a:extLst>
                <a:ext uri="{FF2B5EF4-FFF2-40B4-BE49-F238E27FC236}">
                  <a16:creationId xmlns:a16="http://schemas.microsoft.com/office/drawing/2014/main" id="{DC24F957-01FF-B577-FFB4-15128372E0CC}"/>
                </a:ext>
              </a:extLst>
            </p:cNvPr>
            <p:cNvSpPr/>
            <p:nvPr/>
          </p:nvSpPr>
          <p:spPr>
            <a:xfrm>
              <a:off x="2161868" y="4864366"/>
              <a:ext cx="120982" cy="40327"/>
            </a:xfrm>
            <a:custGeom>
              <a:avLst/>
              <a:gdLst>
                <a:gd name="connsiteX0" fmla="*/ 219081 w 231968"/>
                <a:gd name="connsiteY0" fmla="*/ 0 h 77322"/>
                <a:gd name="connsiteX1" fmla="*/ 12887 w 231968"/>
                <a:gd name="connsiteY1" fmla="*/ 0 h 77322"/>
                <a:gd name="connsiteX2" fmla="*/ 0 w 231968"/>
                <a:gd name="connsiteY2" fmla="*/ 12887 h 77322"/>
                <a:gd name="connsiteX3" fmla="*/ 0 w 231968"/>
                <a:gd name="connsiteY3" fmla="*/ 64436 h 77322"/>
                <a:gd name="connsiteX4" fmla="*/ 12887 w 231968"/>
                <a:gd name="connsiteY4" fmla="*/ 77323 h 77322"/>
                <a:gd name="connsiteX5" fmla="*/ 219081 w 231968"/>
                <a:gd name="connsiteY5" fmla="*/ 77323 h 77322"/>
                <a:gd name="connsiteX6" fmla="*/ 231968 w 231968"/>
                <a:gd name="connsiteY6" fmla="*/ 64436 h 77322"/>
                <a:gd name="connsiteX7" fmla="*/ 231968 w 231968"/>
                <a:gd name="connsiteY7" fmla="*/ 12887 h 77322"/>
                <a:gd name="connsiteX8" fmla="*/ 219081 w 231968"/>
                <a:gd name="connsiteY8" fmla="*/ 0 h 77322"/>
                <a:gd name="connsiteX9" fmla="*/ 206194 w 231968"/>
                <a:gd name="connsiteY9" fmla="*/ 51548 h 77322"/>
                <a:gd name="connsiteX10" fmla="*/ 25774 w 231968"/>
                <a:gd name="connsiteY10" fmla="*/ 51548 h 77322"/>
                <a:gd name="connsiteX11" fmla="*/ 25774 w 231968"/>
                <a:gd name="connsiteY11" fmla="*/ 25774 h 77322"/>
                <a:gd name="connsiteX12" fmla="*/ 206194 w 231968"/>
                <a:gd name="connsiteY12" fmla="*/ 25774 h 77322"/>
                <a:gd name="connsiteX13" fmla="*/ 206194 w 231968"/>
                <a:gd name="connsiteY13" fmla="*/ 51548 h 773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31968" h="77322">
                  <a:moveTo>
                    <a:pt x="219081" y="0"/>
                  </a:moveTo>
                  <a:lnTo>
                    <a:pt x="12887" y="0"/>
                  </a:lnTo>
                  <a:cubicBezTo>
                    <a:pt x="5770" y="0"/>
                    <a:pt x="0" y="5770"/>
                    <a:pt x="0" y="12887"/>
                  </a:cubicBezTo>
                  <a:lnTo>
                    <a:pt x="0" y="64436"/>
                  </a:lnTo>
                  <a:cubicBezTo>
                    <a:pt x="0" y="71552"/>
                    <a:pt x="5770" y="77323"/>
                    <a:pt x="12887" y="77323"/>
                  </a:cubicBezTo>
                  <a:lnTo>
                    <a:pt x="219081" y="77323"/>
                  </a:lnTo>
                  <a:cubicBezTo>
                    <a:pt x="226198" y="77323"/>
                    <a:pt x="231968" y="71552"/>
                    <a:pt x="231968" y="64436"/>
                  </a:cubicBezTo>
                  <a:lnTo>
                    <a:pt x="231968" y="12887"/>
                  </a:lnTo>
                  <a:cubicBezTo>
                    <a:pt x="231968" y="5769"/>
                    <a:pt x="226198" y="0"/>
                    <a:pt x="219081" y="0"/>
                  </a:cubicBezTo>
                  <a:close/>
                  <a:moveTo>
                    <a:pt x="206194" y="51548"/>
                  </a:moveTo>
                  <a:lnTo>
                    <a:pt x="25774" y="51548"/>
                  </a:lnTo>
                  <a:lnTo>
                    <a:pt x="25774" y="25774"/>
                  </a:lnTo>
                  <a:lnTo>
                    <a:pt x="206194" y="25774"/>
                  </a:lnTo>
                  <a:lnTo>
                    <a:pt x="206194" y="51548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 w="15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7" name="任意多边形: 形状 326">
              <a:extLst>
                <a:ext uri="{FF2B5EF4-FFF2-40B4-BE49-F238E27FC236}">
                  <a16:creationId xmlns:a16="http://schemas.microsoft.com/office/drawing/2014/main" id="{04B1F030-C366-2CA4-9BC3-098CD3163DDA}"/>
                </a:ext>
              </a:extLst>
            </p:cNvPr>
            <p:cNvSpPr/>
            <p:nvPr/>
          </p:nvSpPr>
          <p:spPr>
            <a:xfrm>
              <a:off x="1909362" y="4837477"/>
              <a:ext cx="400551" cy="376400"/>
            </a:xfrm>
            <a:custGeom>
              <a:avLst/>
              <a:gdLst>
                <a:gd name="connsiteX0" fmla="*/ 755118 w 768005"/>
                <a:gd name="connsiteY0" fmla="*/ 541265 h 721699"/>
                <a:gd name="connsiteX1" fmla="*/ 742231 w 768005"/>
                <a:gd name="connsiteY1" fmla="*/ 541265 h 721699"/>
                <a:gd name="connsiteX2" fmla="*/ 742231 w 768005"/>
                <a:gd name="connsiteY2" fmla="*/ 515491 h 721699"/>
                <a:gd name="connsiteX3" fmla="*/ 690683 w 768005"/>
                <a:gd name="connsiteY3" fmla="*/ 463942 h 721699"/>
                <a:gd name="connsiteX4" fmla="*/ 455441 w 768005"/>
                <a:gd name="connsiteY4" fmla="*/ 463942 h 721699"/>
                <a:gd name="connsiteX5" fmla="*/ 318516 w 768005"/>
                <a:gd name="connsiteY5" fmla="*/ 231111 h 721699"/>
                <a:gd name="connsiteX6" fmla="*/ 406084 w 768005"/>
                <a:gd name="connsiteY6" fmla="*/ 30935 h 721699"/>
                <a:gd name="connsiteX7" fmla="*/ 399429 w 768005"/>
                <a:gd name="connsiteY7" fmla="*/ 13968 h 721699"/>
                <a:gd name="connsiteX8" fmla="*/ 389872 w 768005"/>
                <a:gd name="connsiteY8" fmla="*/ 13667 h 721699"/>
                <a:gd name="connsiteX9" fmla="*/ 327112 w 768005"/>
                <a:gd name="connsiteY9" fmla="*/ 36490 h 721699"/>
                <a:gd name="connsiteX10" fmla="*/ 329264 w 768005"/>
                <a:gd name="connsiteY10" fmla="*/ 29621 h 721699"/>
                <a:gd name="connsiteX11" fmla="*/ 320803 w 768005"/>
                <a:gd name="connsiteY11" fmla="*/ 13478 h 721699"/>
                <a:gd name="connsiteX12" fmla="*/ 311879 w 768005"/>
                <a:gd name="connsiteY12" fmla="*/ 13937 h 721699"/>
                <a:gd name="connsiteX13" fmla="*/ 228035 w 768005"/>
                <a:gd name="connsiteY13" fmla="*/ 49854 h 721699"/>
                <a:gd name="connsiteX14" fmla="*/ 156525 w 768005"/>
                <a:gd name="connsiteY14" fmla="*/ 2171 h 721699"/>
                <a:gd name="connsiteX15" fmla="*/ 138650 w 768005"/>
                <a:gd name="connsiteY15" fmla="*/ 5733 h 721699"/>
                <a:gd name="connsiteX16" fmla="*/ 136679 w 768005"/>
                <a:gd name="connsiteY16" fmla="*/ 15136 h 721699"/>
                <a:gd name="connsiteX17" fmla="*/ 141937 w 768005"/>
                <a:gd name="connsiteY17" fmla="*/ 44918 h 721699"/>
                <a:gd name="connsiteX18" fmla="*/ 86406 w 768005"/>
                <a:gd name="connsiteY18" fmla="*/ 38745 h 721699"/>
                <a:gd name="connsiteX19" fmla="*/ 72233 w 768005"/>
                <a:gd name="connsiteY19" fmla="*/ 50205 h 721699"/>
                <a:gd name="connsiteX20" fmla="*/ 73519 w 768005"/>
                <a:gd name="connsiteY20" fmla="*/ 57315 h 721699"/>
                <a:gd name="connsiteX21" fmla="*/ 160778 w 768005"/>
                <a:gd name="connsiteY21" fmla="*/ 231974 h 721699"/>
                <a:gd name="connsiteX22" fmla="*/ 13942 w 768005"/>
                <a:gd name="connsiteY22" fmla="*/ 522166 h 721699"/>
                <a:gd name="connsiteX23" fmla="*/ 191 w 768005"/>
                <a:gd name="connsiteY23" fmla="*/ 585081 h 721699"/>
                <a:gd name="connsiteX24" fmla="*/ 28285 w 768005"/>
                <a:gd name="connsiteY24" fmla="*/ 657687 h 721699"/>
                <a:gd name="connsiteX25" fmla="*/ 7833 w 768005"/>
                <a:gd name="connsiteY25" fmla="*/ 679802 h 721699"/>
                <a:gd name="connsiteX26" fmla="*/ 1828 w 768005"/>
                <a:gd name="connsiteY26" fmla="*/ 710589 h 721699"/>
                <a:gd name="connsiteX27" fmla="*/ 20553 w 768005"/>
                <a:gd name="connsiteY27" fmla="*/ 721685 h 721699"/>
                <a:gd name="connsiteX28" fmla="*/ 484489 w 768005"/>
                <a:gd name="connsiteY28" fmla="*/ 721685 h 721699"/>
                <a:gd name="connsiteX29" fmla="*/ 506217 w 768005"/>
                <a:gd name="connsiteY29" fmla="*/ 708230 h 721699"/>
                <a:gd name="connsiteX30" fmla="*/ 502531 w 768005"/>
                <a:gd name="connsiteY30" fmla="*/ 679802 h 721699"/>
                <a:gd name="connsiteX31" fmla="*/ 501126 w 768005"/>
                <a:gd name="connsiteY31" fmla="*/ 678307 h 721699"/>
                <a:gd name="connsiteX32" fmla="*/ 477350 w 768005"/>
                <a:gd name="connsiteY32" fmla="*/ 656772 h 721699"/>
                <a:gd name="connsiteX33" fmla="*/ 498562 w 768005"/>
                <a:gd name="connsiteY33" fmla="*/ 617028 h 721699"/>
                <a:gd name="connsiteX34" fmla="*/ 503562 w 768005"/>
                <a:gd name="connsiteY34" fmla="*/ 592814 h 721699"/>
                <a:gd name="connsiteX35" fmla="*/ 613360 w 768005"/>
                <a:gd name="connsiteY35" fmla="*/ 592814 h 721699"/>
                <a:gd name="connsiteX36" fmla="*/ 613360 w 768005"/>
                <a:gd name="connsiteY36" fmla="*/ 657249 h 721699"/>
                <a:gd name="connsiteX37" fmla="*/ 626247 w 768005"/>
                <a:gd name="connsiteY37" fmla="*/ 670136 h 721699"/>
                <a:gd name="connsiteX38" fmla="*/ 755118 w 768005"/>
                <a:gd name="connsiteY38" fmla="*/ 670136 h 721699"/>
                <a:gd name="connsiteX39" fmla="*/ 768005 w 768005"/>
                <a:gd name="connsiteY39" fmla="*/ 657249 h 721699"/>
                <a:gd name="connsiteX40" fmla="*/ 768005 w 768005"/>
                <a:gd name="connsiteY40" fmla="*/ 554152 h 721699"/>
                <a:gd name="connsiteX41" fmla="*/ 755118 w 768005"/>
                <a:gd name="connsiteY41" fmla="*/ 541265 h 721699"/>
                <a:gd name="connsiteX42" fmla="*/ 664909 w 768005"/>
                <a:gd name="connsiteY42" fmla="*/ 515491 h 721699"/>
                <a:gd name="connsiteX43" fmla="*/ 690683 w 768005"/>
                <a:gd name="connsiteY43" fmla="*/ 489717 h 721699"/>
                <a:gd name="connsiteX44" fmla="*/ 716457 w 768005"/>
                <a:gd name="connsiteY44" fmla="*/ 515491 h 721699"/>
                <a:gd name="connsiteX45" fmla="*/ 716457 w 768005"/>
                <a:gd name="connsiteY45" fmla="*/ 541265 h 721699"/>
                <a:gd name="connsiteX46" fmla="*/ 664909 w 768005"/>
                <a:gd name="connsiteY46" fmla="*/ 541265 h 721699"/>
                <a:gd name="connsiteX47" fmla="*/ 664909 w 768005"/>
                <a:gd name="connsiteY47" fmla="*/ 515491 h 721699"/>
                <a:gd name="connsiteX48" fmla="*/ 317446 w 768005"/>
                <a:gd name="connsiteY48" fmla="*/ 67432 h 721699"/>
                <a:gd name="connsiteX49" fmla="*/ 370412 w 768005"/>
                <a:gd name="connsiteY49" fmla="*/ 48166 h 721699"/>
                <a:gd name="connsiteX50" fmla="*/ 295641 w 768005"/>
                <a:gd name="connsiteY50" fmla="*/ 219087 h 721699"/>
                <a:gd name="connsiteX51" fmla="*/ 270047 w 768005"/>
                <a:gd name="connsiteY51" fmla="*/ 219087 h 721699"/>
                <a:gd name="connsiteX52" fmla="*/ 317446 w 768005"/>
                <a:gd name="connsiteY52" fmla="*/ 67432 h 721699"/>
                <a:gd name="connsiteX53" fmla="*/ 219633 w 768005"/>
                <a:gd name="connsiteY53" fmla="*/ 75228 h 721699"/>
                <a:gd name="connsiteX54" fmla="*/ 231863 w 768005"/>
                <a:gd name="connsiteY54" fmla="*/ 76350 h 721699"/>
                <a:gd name="connsiteX55" fmla="*/ 296298 w 768005"/>
                <a:gd name="connsiteY55" fmla="*/ 48720 h 721699"/>
                <a:gd name="connsiteX56" fmla="*/ 243049 w 768005"/>
                <a:gd name="connsiteY56" fmla="*/ 219087 h 721699"/>
                <a:gd name="connsiteX57" fmla="*/ 198898 w 768005"/>
                <a:gd name="connsiteY57" fmla="*/ 219087 h 721699"/>
                <a:gd name="connsiteX58" fmla="*/ 167350 w 768005"/>
                <a:gd name="connsiteY58" fmla="*/ 40330 h 721699"/>
                <a:gd name="connsiteX59" fmla="*/ 219633 w 768005"/>
                <a:gd name="connsiteY59" fmla="*/ 75228 h 721699"/>
                <a:gd name="connsiteX60" fmla="*/ 107103 w 768005"/>
                <a:gd name="connsiteY60" fmla="*/ 67019 h 721699"/>
                <a:gd name="connsiteX61" fmla="*/ 146692 w 768005"/>
                <a:gd name="connsiteY61" fmla="*/ 71427 h 721699"/>
                <a:gd name="connsiteX62" fmla="*/ 167028 w 768005"/>
                <a:gd name="connsiteY62" fmla="*/ 186869 h 721699"/>
                <a:gd name="connsiteX63" fmla="*/ 107103 w 768005"/>
                <a:gd name="connsiteY63" fmla="*/ 67019 h 721699"/>
                <a:gd name="connsiteX64" fmla="*/ 28002 w 768005"/>
                <a:gd name="connsiteY64" fmla="*/ 695910 h 721699"/>
                <a:gd name="connsiteX65" fmla="*/ 46173 w 768005"/>
                <a:gd name="connsiteY65" fmla="*/ 676477 h 721699"/>
                <a:gd name="connsiteX66" fmla="*/ 76212 w 768005"/>
                <a:gd name="connsiteY66" fmla="*/ 695910 h 721699"/>
                <a:gd name="connsiteX67" fmla="*/ 28002 w 768005"/>
                <a:gd name="connsiteY67" fmla="*/ 695910 h 721699"/>
                <a:gd name="connsiteX68" fmla="*/ 482182 w 768005"/>
                <a:gd name="connsiteY68" fmla="*/ 695910 h 721699"/>
                <a:gd name="connsiteX69" fmla="*/ 428830 w 768005"/>
                <a:gd name="connsiteY69" fmla="*/ 695910 h 721699"/>
                <a:gd name="connsiteX70" fmla="*/ 459836 w 768005"/>
                <a:gd name="connsiteY70" fmla="*/ 675652 h 721699"/>
                <a:gd name="connsiteX71" fmla="*/ 482182 w 768005"/>
                <a:gd name="connsiteY71" fmla="*/ 695910 h 721699"/>
                <a:gd name="connsiteX72" fmla="*/ 473896 w 768005"/>
                <a:gd name="connsiteY72" fmla="*/ 609567 h 721699"/>
                <a:gd name="connsiteX73" fmla="*/ 473934 w 768005"/>
                <a:gd name="connsiteY73" fmla="*/ 609567 h 721699"/>
                <a:gd name="connsiteX74" fmla="*/ 414899 w 768005"/>
                <a:gd name="connsiteY74" fmla="*/ 674105 h 721699"/>
                <a:gd name="connsiteX75" fmla="*/ 424409 w 768005"/>
                <a:gd name="connsiteY75" fmla="*/ 695910 h 721699"/>
                <a:gd name="connsiteX76" fmla="*/ 80633 w 768005"/>
                <a:gd name="connsiteY76" fmla="*/ 695910 h 721699"/>
                <a:gd name="connsiteX77" fmla="*/ 90143 w 768005"/>
                <a:gd name="connsiteY77" fmla="*/ 674105 h 721699"/>
                <a:gd name="connsiteX78" fmla="*/ 25914 w 768005"/>
                <a:gd name="connsiteY78" fmla="*/ 583200 h 721699"/>
                <a:gd name="connsiteX79" fmla="*/ 36958 w 768005"/>
                <a:gd name="connsiteY79" fmla="*/ 533803 h 721699"/>
                <a:gd name="connsiteX80" fmla="*/ 183124 w 768005"/>
                <a:gd name="connsiteY80" fmla="*/ 244861 h 721699"/>
                <a:gd name="connsiteX81" fmla="*/ 196539 w 768005"/>
                <a:gd name="connsiteY81" fmla="*/ 244861 h 721699"/>
                <a:gd name="connsiteX82" fmla="*/ 167324 w 768005"/>
                <a:gd name="connsiteY82" fmla="*/ 342275 h 721699"/>
                <a:gd name="connsiteX83" fmla="*/ 188353 w 768005"/>
                <a:gd name="connsiteY83" fmla="*/ 381293 h 721699"/>
                <a:gd name="connsiteX84" fmla="*/ 219491 w 768005"/>
                <a:gd name="connsiteY84" fmla="*/ 373449 h 721699"/>
                <a:gd name="connsiteX85" fmla="*/ 248745 w 768005"/>
                <a:gd name="connsiteY85" fmla="*/ 344182 h 721699"/>
                <a:gd name="connsiteX86" fmla="*/ 230523 w 768005"/>
                <a:gd name="connsiteY86" fmla="*/ 325960 h 721699"/>
                <a:gd name="connsiteX87" fmla="*/ 201256 w 768005"/>
                <a:gd name="connsiteY87" fmla="*/ 355214 h 721699"/>
                <a:gd name="connsiteX88" fmla="*/ 193401 w 768005"/>
                <a:gd name="connsiteY88" fmla="*/ 355233 h 721699"/>
                <a:gd name="connsiteX89" fmla="*/ 192003 w 768005"/>
                <a:gd name="connsiteY89" fmla="*/ 349685 h 721699"/>
                <a:gd name="connsiteX90" fmla="*/ 223448 w 768005"/>
                <a:gd name="connsiteY90" fmla="*/ 244861 h 721699"/>
                <a:gd name="connsiteX91" fmla="*/ 255098 w 768005"/>
                <a:gd name="connsiteY91" fmla="*/ 244861 h 721699"/>
                <a:gd name="connsiteX92" fmla="*/ 278617 w 768005"/>
                <a:gd name="connsiteY92" fmla="*/ 350755 h 721699"/>
                <a:gd name="connsiteX93" fmla="*/ 303773 w 768005"/>
                <a:gd name="connsiteY93" fmla="*/ 345162 h 721699"/>
                <a:gd name="connsiteX94" fmla="*/ 281465 w 768005"/>
                <a:gd name="connsiteY94" fmla="*/ 244861 h 721699"/>
                <a:gd name="connsiteX95" fmla="*/ 296698 w 768005"/>
                <a:gd name="connsiteY95" fmla="*/ 244861 h 721699"/>
                <a:gd name="connsiteX96" fmla="*/ 425569 w 768005"/>
                <a:gd name="connsiteY96" fmla="*/ 463942 h 721699"/>
                <a:gd name="connsiteX97" fmla="*/ 364162 w 768005"/>
                <a:gd name="connsiteY97" fmla="*/ 463942 h 721699"/>
                <a:gd name="connsiteX98" fmla="*/ 188121 w 768005"/>
                <a:gd name="connsiteY98" fmla="*/ 416772 h 721699"/>
                <a:gd name="connsiteX99" fmla="*/ 140951 w 768005"/>
                <a:gd name="connsiteY99" fmla="*/ 592814 h 721699"/>
                <a:gd name="connsiteX100" fmla="*/ 316992 w 768005"/>
                <a:gd name="connsiteY100" fmla="*/ 639984 h 721699"/>
                <a:gd name="connsiteX101" fmla="*/ 364162 w 768005"/>
                <a:gd name="connsiteY101" fmla="*/ 592814 h 721699"/>
                <a:gd name="connsiteX102" fmla="*/ 477569 w 768005"/>
                <a:gd name="connsiteY102" fmla="*/ 592814 h 721699"/>
                <a:gd name="connsiteX103" fmla="*/ 473896 w 768005"/>
                <a:gd name="connsiteY103" fmla="*/ 609567 h 721699"/>
                <a:gd name="connsiteX104" fmla="*/ 613360 w 768005"/>
                <a:gd name="connsiteY104" fmla="*/ 554152 h 721699"/>
                <a:gd name="connsiteX105" fmla="*/ 613360 w 768005"/>
                <a:gd name="connsiteY105" fmla="*/ 567039 h 721699"/>
                <a:gd name="connsiteX106" fmla="*/ 356443 w 768005"/>
                <a:gd name="connsiteY106" fmla="*/ 567039 h 721699"/>
                <a:gd name="connsiteX107" fmla="*/ 344909 w 768005"/>
                <a:gd name="connsiteY107" fmla="*/ 574192 h 721699"/>
                <a:gd name="connsiteX108" fmla="*/ 206736 w 768005"/>
                <a:gd name="connsiteY108" fmla="*/ 620737 h 721699"/>
                <a:gd name="connsiteX109" fmla="*/ 160191 w 768005"/>
                <a:gd name="connsiteY109" fmla="*/ 482564 h 721699"/>
                <a:gd name="connsiteX110" fmla="*/ 298364 w 768005"/>
                <a:gd name="connsiteY110" fmla="*/ 436019 h 721699"/>
                <a:gd name="connsiteX111" fmla="*/ 342860 w 768005"/>
                <a:gd name="connsiteY111" fmla="*/ 478647 h 721699"/>
                <a:gd name="connsiteX112" fmla="*/ 355618 w 768005"/>
                <a:gd name="connsiteY112" fmla="*/ 489717 h 721699"/>
                <a:gd name="connsiteX113" fmla="*/ 646300 w 768005"/>
                <a:gd name="connsiteY113" fmla="*/ 489717 h 721699"/>
                <a:gd name="connsiteX114" fmla="*/ 639134 w 768005"/>
                <a:gd name="connsiteY114" fmla="*/ 515491 h 721699"/>
                <a:gd name="connsiteX115" fmla="*/ 639134 w 768005"/>
                <a:gd name="connsiteY115" fmla="*/ 541265 h 721699"/>
                <a:gd name="connsiteX116" fmla="*/ 626247 w 768005"/>
                <a:gd name="connsiteY116" fmla="*/ 541265 h 721699"/>
                <a:gd name="connsiteX117" fmla="*/ 613360 w 768005"/>
                <a:gd name="connsiteY117" fmla="*/ 554152 h 721699"/>
                <a:gd name="connsiteX118" fmla="*/ 742231 w 768005"/>
                <a:gd name="connsiteY118" fmla="*/ 644362 h 721699"/>
                <a:gd name="connsiteX119" fmla="*/ 639134 w 768005"/>
                <a:gd name="connsiteY119" fmla="*/ 644362 h 721699"/>
                <a:gd name="connsiteX120" fmla="*/ 639134 w 768005"/>
                <a:gd name="connsiteY120" fmla="*/ 567039 h 721699"/>
                <a:gd name="connsiteX121" fmla="*/ 742231 w 768005"/>
                <a:gd name="connsiteY121" fmla="*/ 567039 h 721699"/>
                <a:gd name="connsiteX122" fmla="*/ 742231 w 768005"/>
                <a:gd name="connsiteY122" fmla="*/ 644362 h 721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</a:cxnLst>
              <a:rect l="l" t="t" r="r" b="b"/>
              <a:pathLst>
                <a:path w="768005" h="721699">
                  <a:moveTo>
                    <a:pt x="755118" y="541265"/>
                  </a:moveTo>
                  <a:lnTo>
                    <a:pt x="742231" y="541265"/>
                  </a:lnTo>
                  <a:lnTo>
                    <a:pt x="742231" y="515491"/>
                  </a:lnTo>
                  <a:cubicBezTo>
                    <a:pt x="742231" y="487022"/>
                    <a:pt x="719152" y="463942"/>
                    <a:pt x="690683" y="463942"/>
                  </a:cubicBezTo>
                  <a:lnTo>
                    <a:pt x="455441" y="463942"/>
                  </a:lnTo>
                  <a:lnTo>
                    <a:pt x="318516" y="231111"/>
                  </a:lnTo>
                  <a:lnTo>
                    <a:pt x="406084" y="30935"/>
                  </a:lnTo>
                  <a:cubicBezTo>
                    <a:pt x="408932" y="24413"/>
                    <a:pt x="405953" y="16816"/>
                    <a:pt x="399429" y="13968"/>
                  </a:cubicBezTo>
                  <a:cubicBezTo>
                    <a:pt x="396399" y="12645"/>
                    <a:pt x="392978" y="12537"/>
                    <a:pt x="389872" y="13667"/>
                  </a:cubicBezTo>
                  <a:lnTo>
                    <a:pt x="327112" y="36490"/>
                  </a:lnTo>
                  <a:lnTo>
                    <a:pt x="329264" y="29621"/>
                  </a:lnTo>
                  <a:cubicBezTo>
                    <a:pt x="331385" y="22828"/>
                    <a:pt x="327598" y="15600"/>
                    <a:pt x="320803" y="13478"/>
                  </a:cubicBezTo>
                  <a:cubicBezTo>
                    <a:pt x="317868" y="12562"/>
                    <a:pt x="314703" y="12724"/>
                    <a:pt x="311879" y="13937"/>
                  </a:cubicBezTo>
                  <a:lnTo>
                    <a:pt x="228035" y="49854"/>
                  </a:lnTo>
                  <a:lnTo>
                    <a:pt x="156525" y="2171"/>
                  </a:lnTo>
                  <a:cubicBezTo>
                    <a:pt x="150606" y="-1782"/>
                    <a:pt x="142604" y="-187"/>
                    <a:pt x="138650" y="5733"/>
                  </a:cubicBezTo>
                  <a:cubicBezTo>
                    <a:pt x="136806" y="8496"/>
                    <a:pt x="136099" y="11866"/>
                    <a:pt x="136679" y="15136"/>
                  </a:cubicBezTo>
                  <a:lnTo>
                    <a:pt x="141937" y="44918"/>
                  </a:lnTo>
                  <a:lnTo>
                    <a:pt x="86406" y="38745"/>
                  </a:lnTo>
                  <a:cubicBezTo>
                    <a:pt x="79328" y="37996"/>
                    <a:pt x="72983" y="43127"/>
                    <a:pt x="72233" y="50205"/>
                  </a:cubicBezTo>
                  <a:cubicBezTo>
                    <a:pt x="71974" y="52649"/>
                    <a:pt x="72420" y="55116"/>
                    <a:pt x="73519" y="57315"/>
                  </a:cubicBezTo>
                  <a:lnTo>
                    <a:pt x="160778" y="231974"/>
                  </a:lnTo>
                  <a:lnTo>
                    <a:pt x="13942" y="522166"/>
                  </a:lnTo>
                  <a:cubicBezTo>
                    <a:pt x="3772" y="541516"/>
                    <a:pt x="-978" y="563254"/>
                    <a:pt x="191" y="585081"/>
                  </a:cubicBezTo>
                  <a:cubicBezTo>
                    <a:pt x="2010" y="611564"/>
                    <a:pt x="11804" y="636878"/>
                    <a:pt x="28285" y="657687"/>
                  </a:cubicBezTo>
                  <a:lnTo>
                    <a:pt x="7833" y="679802"/>
                  </a:lnTo>
                  <a:cubicBezTo>
                    <a:pt x="296" y="688165"/>
                    <a:pt x="-2012" y="700005"/>
                    <a:pt x="1828" y="710589"/>
                  </a:cubicBezTo>
                  <a:cubicBezTo>
                    <a:pt x="5345" y="717648"/>
                    <a:pt x="12672" y="721991"/>
                    <a:pt x="20553" y="721685"/>
                  </a:cubicBezTo>
                  <a:lnTo>
                    <a:pt x="484489" y="721685"/>
                  </a:lnTo>
                  <a:cubicBezTo>
                    <a:pt x="493747" y="721863"/>
                    <a:pt x="502251" y="716597"/>
                    <a:pt x="506217" y="708230"/>
                  </a:cubicBezTo>
                  <a:cubicBezTo>
                    <a:pt x="510519" y="698828"/>
                    <a:pt x="509090" y="687795"/>
                    <a:pt x="502531" y="679802"/>
                  </a:cubicBezTo>
                  <a:cubicBezTo>
                    <a:pt x="502104" y="679267"/>
                    <a:pt x="501634" y="678766"/>
                    <a:pt x="501126" y="678307"/>
                  </a:cubicBezTo>
                  <a:lnTo>
                    <a:pt x="477350" y="656772"/>
                  </a:lnTo>
                  <a:cubicBezTo>
                    <a:pt x="486591" y="644803"/>
                    <a:pt x="493761" y="631369"/>
                    <a:pt x="498562" y="617028"/>
                  </a:cubicBezTo>
                  <a:cubicBezTo>
                    <a:pt x="501112" y="609164"/>
                    <a:pt x="502789" y="601044"/>
                    <a:pt x="503562" y="592814"/>
                  </a:cubicBezTo>
                  <a:lnTo>
                    <a:pt x="613360" y="592814"/>
                  </a:lnTo>
                  <a:lnTo>
                    <a:pt x="613360" y="657249"/>
                  </a:lnTo>
                  <a:cubicBezTo>
                    <a:pt x="613360" y="664366"/>
                    <a:pt x="619130" y="670136"/>
                    <a:pt x="626247" y="670136"/>
                  </a:cubicBezTo>
                  <a:lnTo>
                    <a:pt x="755118" y="670136"/>
                  </a:lnTo>
                  <a:cubicBezTo>
                    <a:pt x="762235" y="670136"/>
                    <a:pt x="768005" y="664366"/>
                    <a:pt x="768005" y="657249"/>
                  </a:cubicBezTo>
                  <a:lnTo>
                    <a:pt x="768005" y="554152"/>
                  </a:lnTo>
                  <a:cubicBezTo>
                    <a:pt x="768005" y="547034"/>
                    <a:pt x="762235" y="541265"/>
                    <a:pt x="755118" y="541265"/>
                  </a:cubicBezTo>
                  <a:close/>
                  <a:moveTo>
                    <a:pt x="664909" y="515491"/>
                  </a:moveTo>
                  <a:cubicBezTo>
                    <a:pt x="664909" y="501255"/>
                    <a:pt x="676447" y="489717"/>
                    <a:pt x="690683" y="489717"/>
                  </a:cubicBezTo>
                  <a:cubicBezTo>
                    <a:pt x="704918" y="489717"/>
                    <a:pt x="716457" y="501255"/>
                    <a:pt x="716457" y="515491"/>
                  </a:cubicBezTo>
                  <a:lnTo>
                    <a:pt x="716457" y="541265"/>
                  </a:lnTo>
                  <a:lnTo>
                    <a:pt x="664909" y="541265"/>
                  </a:lnTo>
                  <a:lnTo>
                    <a:pt x="664909" y="515491"/>
                  </a:lnTo>
                  <a:close/>
                  <a:moveTo>
                    <a:pt x="317446" y="67432"/>
                  </a:moveTo>
                  <a:lnTo>
                    <a:pt x="370412" y="48166"/>
                  </a:lnTo>
                  <a:lnTo>
                    <a:pt x="295641" y="219087"/>
                  </a:lnTo>
                  <a:lnTo>
                    <a:pt x="270047" y="219087"/>
                  </a:lnTo>
                  <a:lnTo>
                    <a:pt x="317446" y="67432"/>
                  </a:lnTo>
                  <a:close/>
                  <a:moveTo>
                    <a:pt x="219633" y="75228"/>
                  </a:moveTo>
                  <a:cubicBezTo>
                    <a:pt x="223258" y="77645"/>
                    <a:pt x="227858" y="78067"/>
                    <a:pt x="231863" y="76350"/>
                  </a:cubicBezTo>
                  <a:lnTo>
                    <a:pt x="296298" y="48720"/>
                  </a:lnTo>
                  <a:lnTo>
                    <a:pt x="243049" y="219087"/>
                  </a:lnTo>
                  <a:lnTo>
                    <a:pt x="198898" y="219087"/>
                  </a:lnTo>
                  <a:lnTo>
                    <a:pt x="167350" y="40330"/>
                  </a:lnTo>
                  <a:lnTo>
                    <a:pt x="219633" y="75228"/>
                  </a:lnTo>
                  <a:close/>
                  <a:moveTo>
                    <a:pt x="107103" y="67019"/>
                  </a:moveTo>
                  <a:lnTo>
                    <a:pt x="146692" y="71427"/>
                  </a:lnTo>
                  <a:lnTo>
                    <a:pt x="167028" y="186869"/>
                  </a:lnTo>
                  <a:lnTo>
                    <a:pt x="107103" y="67019"/>
                  </a:lnTo>
                  <a:close/>
                  <a:moveTo>
                    <a:pt x="28002" y="695910"/>
                  </a:moveTo>
                  <a:lnTo>
                    <a:pt x="46173" y="676477"/>
                  </a:lnTo>
                  <a:cubicBezTo>
                    <a:pt x="55268" y="684275"/>
                    <a:pt x="65371" y="690812"/>
                    <a:pt x="76212" y="695910"/>
                  </a:cubicBezTo>
                  <a:lnTo>
                    <a:pt x="28002" y="695910"/>
                  </a:lnTo>
                  <a:close/>
                  <a:moveTo>
                    <a:pt x="482182" y="695910"/>
                  </a:moveTo>
                  <a:lnTo>
                    <a:pt x="428830" y="695910"/>
                  </a:lnTo>
                  <a:cubicBezTo>
                    <a:pt x="440064" y="690644"/>
                    <a:pt x="450501" y="683826"/>
                    <a:pt x="459836" y="675652"/>
                  </a:cubicBezTo>
                  <a:lnTo>
                    <a:pt x="482182" y="695910"/>
                  </a:lnTo>
                  <a:close/>
                  <a:moveTo>
                    <a:pt x="473896" y="609567"/>
                  </a:moveTo>
                  <a:lnTo>
                    <a:pt x="473934" y="609567"/>
                  </a:lnTo>
                  <a:cubicBezTo>
                    <a:pt x="464288" y="638473"/>
                    <a:pt x="442831" y="661929"/>
                    <a:pt x="414899" y="674105"/>
                  </a:cubicBezTo>
                  <a:lnTo>
                    <a:pt x="424409" y="695910"/>
                  </a:lnTo>
                  <a:lnTo>
                    <a:pt x="80633" y="695910"/>
                  </a:lnTo>
                  <a:lnTo>
                    <a:pt x="90143" y="674105"/>
                  </a:lnTo>
                  <a:cubicBezTo>
                    <a:pt x="53480" y="658125"/>
                    <a:pt x="28730" y="623097"/>
                    <a:pt x="25914" y="583200"/>
                  </a:cubicBezTo>
                  <a:cubicBezTo>
                    <a:pt x="25094" y="566041"/>
                    <a:pt x="28909" y="548978"/>
                    <a:pt x="36958" y="533803"/>
                  </a:cubicBezTo>
                  <a:lnTo>
                    <a:pt x="183124" y="244861"/>
                  </a:lnTo>
                  <a:lnTo>
                    <a:pt x="196539" y="244861"/>
                  </a:lnTo>
                  <a:lnTo>
                    <a:pt x="167324" y="342275"/>
                  </a:lnTo>
                  <a:cubicBezTo>
                    <a:pt x="162356" y="358856"/>
                    <a:pt x="171772" y="376325"/>
                    <a:pt x="188353" y="381293"/>
                  </a:cubicBezTo>
                  <a:cubicBezTo>
                    <a:pt x="199384" y="384598"/>
                    <a:pt x="211342" y="381586"/>
                    <a:pt x="219491" y="373449"/>
                  </a:cubicBezTo>
                  <a:lnTo>
                    <a:pt x="248745" y="344182"/>
                  </a:lnTo>
                  <a:lnTo>
                    <a:pt x="230523" y="325960"/>
                  </a:lnTo>
                  <a:lnTo>
                    <a:pt x="201256" y="355214"/>
                  </a:lnTo>
                  <a:cubicBezTo>
                    <a:pt x="199093" y="357389"/>
                    <a:pt x="195576" y="357397"/>
                    <a:pt x="193401" y="355233"/>
                  </a:cubicBezTo>
                  <a:cubicBezTo>
                    <a:pt x="191945" y="353785"/>
                    <a:pt x="191407" y="351651"/>
                    <a:pt x="192003" y="349685"/>
                  </a:cubicBezTo>
                  <a:lnTo>
                    <a:pt x="223448" y="244861"/>
                  </a:lnTo>
                  <a:lnTo>
                    <a:pt x="255098" y="244861"/>
                  </a:lnTo>
                  <a:lnTo>
                    <a:pt x="278617" y="350755"/>
                  </a:lnTo>
                  <a:lnTo>
                    <a:pt x="303773" y="345162"/>
                  </a:lnTo>
                  <a:lnTo>
                    <a:pt x="281465" y="244861"/>
                  </a:lnTo>
                  <a:lnTo>
                    <a:pt x="296698" y="244861"/>
                  </a:lnTo>
                  <a:lnTo>
                    <a:pt x="425569" y="463942"/>
                  </a:lnTo>
                  <a:lnTo>
                    <a:pt x="364162" y="463942"/>
                  </a:lnTo>
                  <a:cubicBezTo>
                    <a:pt x="328576" y="402305"/>
                    <a:pt x="249758" y="381186"/>
                    <a:pt x="188121" y="416772"/>
                  </a:cubicBezTo>
                  <a:cubicBezTo>
                    <a:pt x="126483" y="452358"/>
                    <a:pt x="105365" y="531176"/>
                    <a:pt x="140951" y="592814"/>
                  </a:cubicBezTo>
                  <a:cubicBezTo>
                    <a:pt x="176537" y="654451"/>
                    <a:pt x="255355" y="675570"/>
                    <a:pt x="316992" y="639984"/>
                  </a:cubicBezTo>
                  <a:cubicBezTo>
                    <a:pt x="336584" y="628674"/>
                    <a:pt x="352852" y="612404"/>
                    <a:pt x="364162" y="592814"/>
                  </a:cubicBezTo>
                  <a:lnTo>
                    <a:pt x="477569" y="592814"/>
                  </a:lnTo>
                  <a:cubicBezTo>
                    <a:pt x="476878" y="598502"/>
                    <a:pt x="475648" y="604111"/>
                    <a:pt x="473896" y="609567"/>
                  </a:cubicBezTo>
                  <a:close/>
                  <a:moveTo>
                    <a:pt x="613360" y="554152"/>
                  </a:moveTo>
                  <a:lnTo>
                    <a:pt x="613360" y="567039"/>
                  </a:lnTo>
                  <a:lnTo>
                    <a:pt x="356443" y="567039"/>
                  </a:lnTo>
                  <a:cubicBezTo>
                    <a:pt x="351552" y="567043"/>
                    <a:pt x="347085" y="569812"/>
                    <a:pt x="344909" y="574192"/>
                  </a:cubicBezTo>
                  <a:cubicBezTo>
                    <a:pt x="319606" y="625200"/>
                    <a:pt x="257745" y="646039"/>
                    <a:pt x="206736" y="620737"/>
                  </a:cubicBezTo>
                  <a:cubicBezTo>
                    <a:pt x="155727" y="595434"/>
                    <a:pt x="134889" y="533573"/>
                    <a:pt x="160191" y="482564"/>
                  </a:cubicBezTo>
                  <a:cubicBezTo>
                    <a:pt x="185493" y="431555"/>
                    <a:pt x="247355" y="410717"/>
                    <a:pt x="298364" y="436019"/>
                  </a:cubicBezTo>
                  <a:cubicBezTo>
                    <a:pt x="317195" y="445361"/>
                    <a:pt x="332719" y="460234"/>
                    <a:pt x="342860" y="478647"/>
                  </a:cubicBezTo>
                  <a:cubicBezTo>
                    <a:pt x="343765" y="484998"/>
                    <a:pt x="349203" y="489717"/>
                    <a:pt x="355618" y="489717"/>
                  </a:cubicBezTo>
                  <a:lnTo>
                    <a:pt x="646300" y="489717"/>
                  </a:lnTo>
                  <a:cubicBezTo>
                    <a:pt x="641662" y="497518"/>
                    <a:pt x="639187" y="506415"/>
                    <a:pt x="639134" y="515491"/>
                  </a:cubicBezTo>
                  <a:lnTo>
                    <a:pt x="639134" y="541265"/>
                  </a:lnTo>
                  <a:lnTo>
                    <a:pt x="626247" y="541265"/>
                  </a:lnTo>
                  <a:cubicBezTo>
                    <a:pt x="619130" y="541265"/>
                    <a:pt x="613360" y="547034"/>
                    <a:pt x="613360" y="554152"/>
                  </a:cubicBezTo>
                  <a:close/>
                  <a:moveTo>
                    <a:pt x="742231" y="644362"/>
                  </a:moveTo>
                  <a:lnTo>
                    <a:pt x="639134" y="644362"/>
                  </a:lnTo>
                  <a:lnTo>
                    <a:pt x="639134" y="567039"/>
                  </a:lnTo>
                  <a:lnTo>
                    <a:pt x="742231" y="567039"/>
                  </a:lnTo>
                  <a:lnTo>
                    <a:pt x="742231" y="644362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 w="15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8" name="任意多边形: 形状 327">
              <a:extLst>
                <a:ext uri="{FF2B5EF4-FFF2-40B4-BE49-F238E27FC236}">
                  <a16:creationId xmlns:a16="http://schemas.microsoft.com/office/drawing/2014/main" id="{45528288-8662-7A5F-EC93-1D991AEAD3F1}"/>
                </a:ext>
              </a:extLst>
            </p:cNvPr>
            <p:cNvSpPr/>
            <p:nvPr/>
          </p:nvSpPr>
          <p:spPr>
            <a:xfrm>
              <a:off x="2262686" y="5146658"/>
              <a:ext cx="13442" cy="13442"/>
            </a:xfrm>
            <a:custGeom>
              <a:avLst/>
              <a:gdLst>
                <a:gd name="connsiteX0" fmla="*/ 0 w 25774"/>
                <a:gd name="connsiteY0" fmla="*/ 0 h 25774"/>
                <a:gd name="connsiteX1" fmla="*/ 25774 w 25774"/>
                <a:gd name="connsiteY1" fmla="*/ 0 h 25774"/>
                <a:gd name="connsiteX2" fmla="*/ 25774 w 25774"/>
                <a:gd name="connsiteY2" fmla="*/ 25774 h 25774"/>
                <a:gd name="connsiteX3" fmla="*/ 0 w 25774"/>
                <a:gd name="connsiteY3" fmla="*/ 25774 h 257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774" h="25774">
                  <a:moveTo>
                    <a:pt x="0" y="0"/>
                  </a:moveTo>
                  <a:lnTo>
                    <a:pt x="25774" y="0"/>
                  </a:lnTo>
                  <a:lnTo>
                    <a:pt x="25774" y="25774"/>
                  </a:lnTo>
                  <a:lnTo>
                    <a:pt x="0" y="25774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 w="15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9" name="任意多边形: 形状 328">
              <a:extLst>
                <a:ext uri="{FF2B5EF4-FFF2-40B4-BE49-F238E27FC236}">
                  <a16:creationId xmlns:a16="http://schemas.microsoft.com/office/drawing/2014/main" id="{F9C2E529-8CB1-6FE4-8442-217A86A22C2C}"/>
                </a:ext>
              </a:extLst>
            </p:cNvPr>
            <p:cNvSpPr/>
            <p:nvPr/>
          </p:nvSpPr>
          <p:spPr>
            <a:xfrm>
              <a:off x="2094656" y="5106330"/>
              <a:ext cx="13442" cy="13442"/>
            </a:xfrm>
            <a:custGeom>
              <a:avLst/>
              <a:gdLst>
                <a:gd name="connsiteX0" fmla="*/ 0 w 25774"/>
                <a:gd name="connsiteY0" fmla="*/ 0 h 25774"/>
                <a:gd name="connsiteX1" fmla="*/ 25774 w 25774"/>
                <a:gd name="connsiteY1" fmla="*/ 0 h 25774"/>
                <a:gd name="connsiteX2" fmla="*/ 25774 w 25774"/>
                <a:gd name="connsiteY2" fmla="*/ 25774 h 25774"/>
                <a:gd name="connsiteX3" fmla="*/ 0 w 25774"/>
                <a:gd name="connsiteY3" fmla="*/ 25774 h 257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774" h="25774">
                  <a:moveTo>
                    <a:pt x="0" y="0"/>
                  </a:moveTo>
                  <a:lnTo>
                    <a:pt x="25774" y="0"/>
                  </a:lnTo>
                  <a:lnTo>
                    <a:pt x="25774" y="25774"/>
                  </a:lnTo>
                  <a:lnTo>
                    <a:pt x="0" y="25774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 w="15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0" name="任意多边形: 形状 329">
              <a:extLst>
                <a:ext uri="{FF2B5EF4-FFF2-40B4-BE49-F238E27FC236}">
                  <a16:creationId xmlns:a16="http://schemas.microsoft.com/office/drawing/2014/main" id="{0EB9274E-01BD-0958-25E3-D661593A7F07}"/>
                </a:ext>
              </a:extLst>
            </p:cNvPr>
            <p:cNvSpPr/>
            <p:nvPr/>
          </p:nvSpPr>
          <p:spPr>
            <a:xfrm>
              <a:off x="2121540" y="5106330"/>
              <a:ext cx="20164" cy="13442"/>
            </a:xfrm>
            <a:custGeom>
              <a:avLst/>
              <a:gdLst>
                <a:gd name="connsiteX0" fmla="*/ 0 w 38661"/>
                <a:gd name="connsiteY0" fmla="*/ 0 h 25774"/>
                <a:gd name="connsiteX1" fmla="*/ 38661 w 38661"/>
                <a:gd name="connsiteY1" fmla="*/ 0 h 25774"/>
                <a:gd name="connsiteX2" fmla="*/ 38661 w 38661"/>
                <a:gd name="connsiteY2" fmla="*/ 25774 h 25774"/>
                <a:gd name="connsiteX3" fmla="*/ 0 w 38661"/>
                <a:gd name="connsiteY3" fmla="*/ 25774 h 257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661" h="25774">
                  <a:moveTo>
                    <a:pt x="0" y="0"/>
                  </a:moveTo>
                  <a:lnTo>
                    <a:pt x="38661" y="0"/>
                  </a:lnTo>
                  <a:lnTo>
                    <a:pt x="38661" y="25774"/>
                  </a:lnTo>
                  <a:lnTo>
                    <a:pt x="0" y="25774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 w="15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1" name="任意多边形: 形状 330">
              <a:extLst>
                <a:ext uri="{FF2B5EF4-FFF2-40B4-BE49-F238E27FC236}">
                  <a16:creationId xmlns:a16="http://schemas.microsoft.com/office/drawing/2014/main" id="{64223874-4CB2-427B-21BF-A3591135B0CB}"/>
                </a:ext>
              </a:extLst>
            </p:cNvPr>
            <p:cNvSpPr/>
            <p:nvPr/>
          </p:nvSpPr>
          <p:spPr>
            <a:xfrm>
              <a:off x="2155147" y="5106330"/>
              <a:ext cx="60491" cy="13442"/>
            </a:xfrm>
            <a:custGeom>
              <a:avLst/>
              <a:gdLst>
                <a:gd name="connsiteX0" fmla="*/ 0 w 115984"/>
                <a:gd name="connsiteY0" fmla="*/ 0 h 25774"/>
                <a:gd name="connsiteX1" fmla="*/ 115984 w 115984"/>
                <a:gd name="connsiteY1" fmla="*/ 0 h 25774"/>
                <a:gd name="connsiteX2" fmla="*/ 115984 w 115984"/>
                <a:gd name="connsiteY2" fmla="*/ 25774 h 25774"/>
                <a:gd name="connsiteX3" fmla="*/ 0 w 115984"/>
                <a:gd name="connsiteY3" fmla="*/ 25774 h 257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5984" h="25774">
                  <a:moveTo>
                    <a:pt x="0" y="0"/>
                  </a:moveTo>
                  <a:lnTo>
                    <a:pt x="115984" y="0"/>
                  </a:lnTo>
                  <a:lnTo>
                    <a:pt x="115984" y="25774"/>
                  </a:lnTo>
                  <a:lnTo>
                    <a:pt x="0" y="25774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 w="15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2" name="任意多边形: 形状 331">
              <a:extLst>
                <a:ext uri="{FF2B5EF4-FFF2-40B4-BE49-F238E27FC236}">
                  <a16:creationId xmlns:a16="http://schemas.microsoft.com/office/drawing/2014/main" id="{08A35B53-76A6-7466-9E61-2B07FD9EFAB7}"/>
                </a:ext>
              </a:extLst>
            </p:cNvPr>
            <p:cNvSpPr/>
            <p:nvPr/>
          </p:nvSpPr>
          <p:spPr>
            <a:xfrm>
              <a:off x="2161868" y="4938299"/>
              <a:ext cx="40327" cy="40327"/>
            </a:xfrm>
            <a:custGeom>
              <a:avLst/>
              <a:gdLst>
                <a:gd name="connsiteX0" fmla="*/ 51548 w 77322"/>
                <a:gd name="connsiteY0" fmla="*/ 25774 h 77322"/>
                <a:gd name="connsiteX1" fmla="*/ 51548 w 77322"/>
                <a:gd name="connsiteY1" fmla="*/ 0 h 77322"/>
                <a:gd name="connsiteX2" fmla="*/ 25774 w 77322"/>
                <a:gd name="connsiteY2" fmla="*/ 0 h 77322"/>
                <a:gd name="connsiteX3" fmla="*/ 25774 w 77322"/>
                <a:gd name="connsiteY3" fmla="*/ 25774 h 77322"/>
                <a:gd name="connsiteX4" fmla="*/ 0 w 77322"/>
                <a:gd name="connsiteY4" fmla="*/ 25774 h 77322"/>
                <a:gd name="connsiteX5" fmla="*/ 0 w 77322"/>
                <a:gd name="connsiteY5" fmla="*/ 51548 h 77322"/>
                <a:gd name="connsiteX6" fmla="*/ 25774 w 77322"/>
                <a:gd name="connsiteY6" fmla="*/ 51548 h 77322"/>
                <a:gd name="connsiteX7" fmla="*/ 25774 w 77322"/>
                <a:gd name="connsiteY7" fmla="*/ 77323 h 77322"/>
                <a:gd name="connsiteX8" fmla="*/ 51548 w 77322"/>
                <a:gd name="connsiteY8" fmla="*/ 77323 h 77322"/>
                <a:gd name="connsiteX9" fmla="*/ 51548 w 77322"/>
                <a:gd name="connsiteY9" fmla="*/ 51548 h 77322"/>
                <a:gd name="connsiteX10" fmla="*/ 77323 w 77322"/>
                <a:gd name="connsiteY10" fmla="*/ 51548 h 77322"/>
                <a:gd name="connsiteX11" fmla="*/ 77323 w 77322"/>
                <a:gd name="connsiteY11" fmla="*/ 25774 h 773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7322" h="77322">
                  <a:moveTo>
                    <a:pt x="51548" y="25774"/>
                  </a:moveTo>
                  <a:lnTo>
                    <a:pt x="51548" y="0"/>
                  </a:lnTo>
                  <a:lnTo>
                    <a:pt x="25774" y="0"/>
                  </a:lnTo>
                  <a:lnTo>
                    <a:pt x="25774" y="25774"/>
                  </a:lnTo>
                  <a:lnTo>
                    <a:pt x="0" y="25774"/>
                  </a:lnTo>
                  <a:lnTo>
                    <a:pt x="0" y="51548"/>
                  </a:lnTo>
                  <a:lnTo>
                    <a:pt x="25774" y="51548"/>
                  </a:lnTo>
                  <a:lnTo>
                    <a:pt x="25774" y="77323"/>
                  </a:lnTo>
                  <a:lnTo>
                    <a:pt x="51548" y="77323"/>
                  </a:lnTo>
                  <a:lnTo>
                    <a:pt x="51548" y="51548"/>
                  </a:lnTo>
                  <a:lnTo>
                    <a:pt x="77323" y="51548"/>
                  </a:lnTo>
                  <a:lnTo>
                    <a:pt x="77323" y="25774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 w="15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3" name="任意多边形: 形状 332">
              <a:extLst>
                <a:ext uri="{FF2B5EF4-FFF2-40B4-BE49-F238E27FC236}">
                  <a16:creationId xmlns:a16="http://schemas.microsoft.com/office/drawing/2014/main" id="{9217D37B-4BD3-B168-B86A-79A733E7A38B}"/>
                </a:ext>
              </a:extLst>
            </p:cNvPr>
            <p:cNvSpPr/>
            <p:nvPr/>
          </p:nvSpPr>
          <p:spPr>
            <a:xfrm>
              <a:off x="2242523" y="4951742"/>
              <a:ext cx="40327" cy="13442"/>
            </a:xfrm>
            <a:custGeom>
              <a:avLst/>
              <a:gdLst>
                <a:gd name="connsiteX0" fmla="*/ 0 w 77322"/>
                <a:gd name="connsiteY0" fmla="*/ 0 h 25774"/>
                <a:gd name="connsiteX1" fmla="*/ 77323 w 77322"/>
                <a:gd name="connsiteY1" fmla="*/ 0 h 25774"/>
                <a:gd name="connsiteX2" fmla="*/ 77323 w 77322"/>
                <a:gd name="connsiteY2" fmla="*/ 25774 h 25774"/>
                <a:gd name="connsiteX3" fmla="*/ 0 w 77322"/>
                <a:gd name="connsiteY3" fmla="*/ 25774 h 257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7322" h="25774">
                  <a:moveTo>
                    <a:pt x="0" y="0"/>
                  </a:moveTo>
                  <a:lnTo>
                    <a:pt x="77323" y="0"/>
                  </a:lnTo>
                  <a:lnTo>
                    <a:pt x="77323" y="25774"/>
                  </a:lnTo>
                  <a:lnTo>
                    <a:pt x="0" y="25774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 w="15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4" name="任意多边形: 形状 333">
              <a:extLst>
                <a:ext uri="{FF2B5EF4-FFF2-40B4-BE49-F238E27FC236}">
                  <a16:creationId xmlns:a16="http://schemas.microsoft.com/office/drawing/2014/main" id="{62CE4E6B-F0EB-1DCC-7016-5034C8C745C6}"/>
                </a:ext>
              </a:extLst>
            </p:cNvPr>
            <p:cNvSpPr/>
            <p:nvPr/>
          </p:nvSpPr>
          <p:spPr>
            <a:xfrm>
              <a:off x="2163024" y="5007481"/>
              <a:ext cx="38015" cy="38022"/>
            </a:xfrm>
            <a:custGeom>
              <a:avLst/>
              <a:gdLst>
                <a:gd name="connsiteX0" fmla="*/ 72889 w 72889"/>
                <a:gd name="connsiteY0" fmla="*/ 18222 h 72902"/>
                <a:gd name="connsiteX1" fmla="*/ 54667 w 72889"/>
                <a:gd name="connsiteY1" fmla="*/ 0 h 72902"/>
                <a:gd name="connsiteX2" fmla="*/ 36445 w 72889"/>
                <a:gd name="connsiteY2" fmla="*/ 18222 h 72902"/>
                <a:gd name="connsiteX3" fmla="*/ 18222 w 72889"/>
                <a:gd name="connsiteY3" fmla="*/ 0 h 72902"/>
                <a:gd name="connsiteX4" fmla="*/ 0 w 72889"/>
                <a:gd name="connsiteY4" fmla="*/ 18222 h 72902"/>
                <a:gd name="connsiteX5" fmla="*/ 18222 w 72889"/>
                <a:gd name="connsiteY5" fmla="*/ 36445 h 72902"/>
                <a:gd name="connsiteX6" fmla="*/ 0 w 72889"/>
                <a:gd name="connsiteY6" fmla="*/ 54680 h 72902"/>
                <a:gd name="connsiteX7" fmla="*/ 18222 w 72889"/>
                <a:gd name="connsiteY7" fmla="*/ 72902 h 72902"/>
                <a:gd name="connsiteX8" fmla="*/ 36445 w 72889"/>
                <a:gd name="connsiteY8" fmla="*/ 54667 h 72902"/>
                <a:gd name="connsiteX9" fmla="*/ 54667 w 72889"/>
                <a:gd name="connsiteY9" fmla="*/ 72902 h 72902"/>
                <a:gd name="connsiteX10" fmla="*/ 72889 w 72889"/>
                <a:gd name="connsiteY10" fmla="*/ 54680 h 72902"/>
                <a:gd name="connsiteX11" fmla="*/ 54667 w 72889"/>
                <a:gd name="connsiteY11" fmla="*/ 36445 h 7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2889" h="72902">
                  <a:moveTo>
                    <a:pt x="72889" y="18222"/>
                  </a:moveTo>
                  <a:lnTo>
                    <a:pt x="54667" y="0"/>
                  </a:lnTo>
                  <a:lnTo>
                    <a:pt x="36445" y="18222"/>
                  </a:lnTo>
                  <a:lnTo>
                    <a:pt x="18222" y="0"/>
                  </a:lnTo>
                  <a:lnTo>
                    <a:pt x="0" y="18222"/>
                  </a:lnTo>
                  <a:lnTo>
                    <a:pt x="18222" y="36445"/>
                  </a:lnTo>
                  <a:lnTo>
                    <a:pt x="0" y="54680"/>
                  </a:lnTo>
                  <a:lnTo>
                    <a:pt x="18222" y="72902"/>
                  </a:lnTo>
                  <a:lnTo>
                    <a:pt x="36445" y="54667"/>
                  </a:lnTo>
                  <a:lnTo>
                    <a:pt x="54667" y="72902"/>
                  </a:lnTo>
                  <a:lnTo>
                    <a:pt x="72889" y="54680"/>
                  </a:lnTo>
                  <a:lnTo>
                    <a:pt x="54667" y="36445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 w="15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5" name="任意多边形: 形状 334">
              <a:extLst>
                <a:ext uri="{FF2B5EF4-FFF2-40B4-BE49-F238E27FC236}">
                  <a16:creationId xmlns:a16="http://schemas.microsoft.com/office/drawing/2014/main" id="{76A04909-9530-9317-4DF2-A4B023A3ADFD}"/>
                </a:ext>
              </a:extLst>
            </p:cNvPr>
            <p:cNvSpPr/>
            <p:nvPr/>
          </p:nvSpPr>
          <p:spPr>
            <a:xfrm>
              <a:off x="2242523" y="5018954"/>
              <a:ext cx="40327" cy="13442"/>
            </a:xfrm>
            <a:custGeom>
              <a:avLst/>
              <a:gdLst>
                <a:gd name="connsiteX0" fmla="*/ 0 w 77322"/>
                <a:gd name="connsiteY0" fmla="*/ 0 h 25774"/>
                <a:gd name="connsiteX1" fmla="*/ 77323 w 77322"/>
                <a:gd name="connsiteY1" fmla="*/ 0 h 25774"/>
                <a:gd name="connsiteX2" fmla="*/ 77323 w 77322"/>
                <a:gd name="connsiteY2" fmla="*/ 25774 h 25774"/>
                <a:gd name="connsiteX3" fmla="*/ 0 w 77322"/>
                <a:gd name="connsiteY3" fmla="*/ 25774 h 257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7322" h="25774">
                  <a:moveTo>
                    <a:pt x="0" y="0"/>
                  </a:moveTo>
                  <a:lnTo>
                    <a:pt x="77323" y="0"/>
                  </a:lnTo>
                  <a:lnTo>
                    <a:pt x="77323" y="25774"/>
                  </a:lnTo>
                  <a:lnTo>
                    <a:pt x="0" y="25774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 w="15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6" name="任意多边形: 形状 335">
              <a:extLst>
                <a:ext uri="{FF2B5EF4-FFF2-40B4-BE49-F238E27FC236}">
                  <a16:creationId xmlns:a16="http://schemas.microsoft.com/office/drawing/2014/main" id="{CFA40809-7632-8196-0EA7-15C1316130AC}"/>
                </a:ext>
              </a:extLst>
            </p:cNvPr>
            <p:cNvSpPr/>
            <p:nvPr/>
          </p:nvSpPr>
          <p:spPr>
            <a:xfrm>
              <a:off x="2255965" y="5035757"/>
              <a:ext cx="13442" cy="6721"/>
            </a:xfrm>
            <a:custGeom>
              <a:avLst/>
              <a:gdLst>
                <a:gd name="connsiteX0" fmla="*/ 0 w 25774"/>
                <a:gd name="connsiteY0" fmla="*/ 0 h 12887"/>
                <a:gd name="connsiteX1" fmla="*/ 25774 w 25774"/>
                <a:gd name="connsiteY1" fmla="*/ 0 h 12887"/>
                <a:gd name="connsiteX2" fmla="*/ 25774 w 25774"/>
                <a:gd name="connsiteY2" fmla="*/ 12887 h 12887"/>
                <a:gd name="connsiteX3" fmla="*/ 0 w 25774"/>
                <a:gd name="connsiteY3" fmla="*/ 12887 h 128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774" h="12887">
                  <a:moveTo>
                    <a:pt x="0" y="0"/>
                  </a:moveTo>
                  <a:lnTo>
                    <a:pt x="25774" y="0"/>
                  </a:lnTo>
                  <a:lnTo>
                    <a:pt x="25774" y="12887"/>
                  </a:lnTo>
                  <a:lnTo>
                    <a:pt x="0" y="12887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 w="15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7" name="任意多边形: 形状 336">
              <a:extLst>
                <a:ext uri="{FF2B5EF4-FFF2-40B4-BE49-F238E27FC236}">
                  <a16:creationId xmlns:a16="http://schemas.microsoft.com/office/drawing/2014/main" id="{854E130F-6E06-C284-352F-94FF037A04F7}"/>
                </a:ext>
              </a:extLst>
            </p:cNvPr>
            <p:cNvSpPr/>
            <p:nvPr/>
          </p:nvSpPr>
          <p:spPr>
            <a:xfrm>
              <a:off x="2255965" y="5008873"/>
              <a:ext cx="13442" cy="6721"/>
            </a:xfrm>
            <a:custGeom>
              <a:avLst/>
              <a:gdLst>
                <a:gd name="connsiteX0" fmla="*/ 0 w 25774"/>
                <a:gd name="connsiteY0" fmla="*/ 0 h 12887"/>
                <a:gd name="connsiteX1" fmla="*/ 25774 w 25774"/>
                <a:gd name="connsiteY1" fmla="*/ 0 h 12887"/>
                <a:gd name="connsiteX2" fmla="*/ 25774 w 25774"/>
                <a:gd name="connsiteY2" fmla="*/ 12887 h 12887"/>
                <a:gd name="connsiteX3" fmla="*/ 0 w 25774"/>
                <a:gd name="connsiteY3" fmla="*/ 12887 h 128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774" h="12887">
                  <a:moveTo>
                    <a:pt x="0" y="0"/>
                  </a:moveTo>
                  <a:lnTo>
                    <a:pt x="25774" y="0"/>
                  </a:lnTo>
                  <a:lnTo>
                    <a:pt x="25774" y="12887"/>
                  </a:lnTo>
                  <a:lnTo>
                    <a:pt x="0" y="12887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 w="15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1956004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Picture 88-mask">
            <a:extLst>
              <a:ext uri="{FF2B5EF4-FFF2-40B4-BE49-F238E27FC236}">
                <a16:creationId xmlns:a16="http://schemas.microsoft.com/office/drawing/2014/main" id="{C2B95E46-3034-57A1-CCFD-E43E089EB5A9}"/>
              </a:ext>
            </a:extLst>
          </p:cNvPr>
          <p:cNvSpPr/>
          <p:nvPr/>
        </p:nvSpPr>
        <p:spPr>
          <a:xfrm>
            <a:off x="2905" y="0"/>
            <a:ext cx="12192000" cy="6858000"/>
          </a:xfrm>
          <a:prstGeom prst="rect">
            <a:avLst/>
          </a:prstGeom>
          <a:blipFill dpi="0" rotWithShape="1">
            <a:blip r:embed="rId5">
              <a:alphaModFix amt="32000"/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Picture 10-mask">
            <a:extLst>
              <a:ext uri="{FF2B5EF4-FFF2-40B4-BE49-F238E27FC236}">
                <a16:creationId xmlns:a16="http://schemas.microsoft.com/office/drawing/2014/main" id="{CCF9965B-13CE-0C8E-EF2C-36BF08D10D0D}"/>
              </a:ext>
            </a:extLst>
          </p:cNvPr>
          <p:cNvSpPr/>
          <p:nvPr/>
        </p:nvSpPr>
        <p:spPr>
          <a:xfrm>
            <a:off x="-847293" y="-1402585"/>
            <a:ext cx="13886586" cy="9663171"/>
          </a:xfrm>
          <a:prstGeom prst="rect">
            <a:avLst/>
          </a:prstGeom>
          <a:blipFill dpi="0" rotWithShape="1">
            <a:blip r:embed="rId6">
              <a:alphaModFix amt="20000"/>
            </a:blip>
            <a:srcRect/>
            <a:tile tx="0" ty="0" sx="100000" sy="100000" flip="none" algn="tl"/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/>
              <a:ea typeface="思源黑体 CN Normal"/>
              <a:cs typeface="+mn-cs"/>
            </a:endParaRPr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2B117B97-120C-5E43-8E5F-4FC8070B2B97}"/>
              </a:ext>
            </a:extLst>
          </p:cNvPr>
          <p:cNvCxnSpPr>
            <a:cxnSpLocks/>
          </p:cNvCxnSpPr>
          <p:nvPr/>
        </p:nvCxnSpPr>
        <p:spPr>
          <a:xfrm>
            <a:off x="-335280" y="1124128"/>
            <a:ext cx="3606800" cy="0"/>
          </a:xfrm>
          <a:prstGeom prst="line">
            <a:avLst/>
          </a:prstGeom>
          <a:ln w="12700">
            <a:solidFill>
              <a:schemeClr val="accent1"/>
            </a:solidFill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>
            <a:extLst>
              <a:ext uri="{FF2B5EF4-FFF2-40B4-BE49-F238E27FC236}">
                <a16:creationId xmlns:a16="http://schemas.microsoft.com/office/drawing/2014/main" id="{CE6A8B16-ADC3-75FA-ACC0-DE05FC5AE773}"/>
              </a:ext>
            </a:extLst>
          </p:cNvPr>
          <p:cNvSpPr txBox="1"/>
          <p:nvPr/>
        </p:nvSpPr>
        <p:spPr>
          <a:xfrm>
            <a:off x="660400" y="679093"/>
            <a:ext cx="2154436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2800" dirty="0">
                <a:solidFill>
                  <a:schemeClr val="accent1"/>
                </a:solidFill>
                <a:latin typeface="锐字云字库综艺GB" panose="02010604000000000000" pitchFamily="2" charset="-122"/>
                <a:ea typeface="锐字云字库综艺GB" panose="02010604000000000000" pitchFamily="2" charset="-122"/>
              </a:rPr>
              <a:t>企业发展目标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26903E46-59DB-2754-D1F0-73F498DEE483}"/>
              </a:ext>
            </a:extLst>
          </p:cNvPr>
          <p:cNvGrpSpPr/>
          <p:nvPr/>
        </p:nvGrpSpPr>
        <p:grpSpPr>
          <a:xfrm>
            <a:off x="9804825" y="679093"/>
            <a:ext cx="1714075" cy="499001"/>
            <a:chOff x="660400" y="842075"/>
            <a:chExt cx="772302" cy="224832"/>
          </a:xfrm>
        </p:grpSpPr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C215A6BB-996B-16EA-E53E-C9D4E3BEE8E6}"/>
                </a:ext>
              </a:extLst>
            </p:cNvPr>
            <p:cNvGrpSpPr/>
            <p:nvPr/>
          </p:nvGrpSpPr>
          <p:grpSpPr>
            <a:xfrm>
              <a:off x="660400" y="842075"/>
              <a:ext cx="220843" cy="224832"/>
              <a:chOff x="2477067" y="831794"/>
              <a:chExt cx="2540182" cy="2628498"/>
            </a:xfrm>
          </p:grpSpPr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F1CC9554-EE6A-3EE1-4396-BD410E3058CE}"/>
                  </a:ext>
                </a:extLst>
              </p:cNvPr>
              <p:cNvSpPr/>
              <p:nvPr/>
            </p:nvSpPr>
            <p:spPr>
              <a:xfrm>
                <a:off x="2705508" y="1476330"/>
                <a:ext cx="2084186" cy="1798095"/>
              </a:xfrm>
              <a:custGeom>
                <a:avLst/>
                <a:gdLst>
                  <a:gd name="connsiteX0" fmla="*/ 1042093 w 2084186"/>
                  <a:gd name="connsiteY0" fmla="*/ 0 h 1798095"/>
                  <a:gd name="connsiteX1" fmla="*/ 2084186 w 2084186"/>
                  <a:gd name="connsiteY1" fmla="*/ 1042093 h 1798095"/>
                  <a:gd name="connsiteX2" fmla="*/ 1778964 w 2084186"/>
                  <a:gd name="connsiteY2" fmla="*/ 1778964 h 1798095"/>
                  <a:gd name="connsiteX3" fmla="*/ 1757915 w 2084186"/>
                  <a:gd name="connsiteY3" fmla="*/ 1798095 h 1798095"/>
                  <a:gd name="connsiteX4" fmla="*/ 326272 w 2084186"/>
                  <a:gd name="connsiteY4" fmla="*/ 1798095 h 1798095"/>
                  <a:gd name="connsiteX5" fmla="*/ 305222 w 2084186"/>
                  <a:gd name="connsiteY5" fmla="*/ 1778964 h 1798095"/>
                  <a:gd name="connsiteX6" fmla="*/ 0 w 2084186"/>
                  <a:gd name="connsiteY6" fmla="*/ 1042093 h 1798095"/>
                  <a:gd name="connsiteX7" fmla="*/ 1042093 w 2084186"/>
                  <a:gd name="connsiteY7" fmla="*/ 0 h 17980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084186" h="1798095">
                    <a:moveTo>
                      <a:pt x="1042093" y="0"/>
                    </a:moveTo>
                    <a:cubicBezTo>
                      <a:pt x="1617625" y="0"/>
                      <a:pt x="2084186" y="466561"/>
                      <a:pt x="2084186" y="1042093"/>
                    </a:cubicBezTo>
                    <a:cubicBezTo>
                      <a:pt x="2084186" y="1329859"/>
                      <a:pt x="1967546" y="1590382"/>
                      <a:pt x="1778964" y="1778964"/>
                    </a:cubicBezTo>
                    <a:lnTo>
                      <a:pt x="1757915" y="1798095"/>
                    </a:lnTo>
                    <a:lnTo>
                      <a:pt x="326272" y="1798095"/>
                    </a:lnTo>
                    <a:lnTo>
                      <a:pt x="305222" y="1778964"/>
                    </a:lnTo>
                    <a:cubicBezTo>
                      <a:pt x="116640" y="1590382"/>
                      <a:pt x="0" y="1329859"/>
                      <a:pt x="0" y="1042093"/>
                    </a:cubicBezTo>
                    <a:cubicBezTo>
                      <a:pt x="0" y="466561"/>
                      <a:pt x="466561" y="0"/>
                      <a:pt x="1042093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344A6B3A-D8C1-5C7E-5BA4-5D034619A8F2}"/>
                  </a:ext>
                </a:extLst>
              </p:cNvPr>
              <p:cNvSpPr/>
              <p:nvPr/>
            </p:nvSpPr>
            <p:spPr>
              <a:xfrm rot="4494574">
                <a:off x="4108756" y="826720"/>
                <a:ext cx="379372" cy="896903"/>
              </a:xfrm>
              <a:custGeom>
                <a:avLst/>
                <a:gdLst>
                  <a:gd name="connsiteX0" fmla="*/ 56151 w 112302"/>
                  <a:gd name="connsiteY0" fmla="*/ 0 h 265501"/>
                  <a:gd name="connsiteX1" fmla="*/ 57766 w 112302"/>
                  <a:gd name="connsiteY1" fmla="*/ 1088 h 265501"/>
                  <a:gd name="connsiteX2" fmla="*/ 112302 w 112302"/>
                  <a:gd name="connsiteY2" fmla="*/ 132750 h 265501"/>
                  <a:gd name="connsiteX3" fmla="*/ 57766 w 112302"/>
                  <a:gd name="connsiteY3" fmla="*/ 264412 h 265501"/>
                  <a:gd name="connsiteX4" fmla="*/ 56151 w 112302"/>
                  <a:gd name="connsiteY4" fmla="*/ 265501 h 265501"/>
                  <a:gd name="connsiteX5" fmla="*/ 54536 w 112302"/>
                  <a:gd name="connsiteY5" fmla="*/ 264412 h 265501"/>
                  <a:gd name="connsiteX6" fmla="*/ 0 w 112302"/>
                  <a:gd name="connsiteY6" fmla="*/ 132750 h 265501"/>
                  <a:gd name="connsiteX7" fmla="*/ 54536 w 112302"/>
                  <a:gd name="connsiteY7" fmla="*/ 1088 h 265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2302" h="265501">
                    <a:moveTo>
                      <a:pt x="56151" y="0"/>
                    </a:moveTo>
                    <a:lnTo>
                      <a:pt x="57766" y="1088"/>
                    </a:lnTo>
                    <a:cubicBezTo>
                      <a:pt x="91461" y="34784"/>
                      <a:pt x="112302" y="81333"/>
                      <a:pt x="112302" y="132750"/>
                    </a:cubicBezTo>
                    <a:cubicBezTo>
                      <a:pt x="112302" y="184167"/>
                      <a:pt x="91461" y="230717"/>
                      <a:pt x="57766" y="264412"/>
                    </a:cubicBezTo>
                    <a:lnTo>
                      <a:pt x="56151" y="265501"/>
                    </a:lnTo>
                    <a:lnTo>
                      <a:pt x="54536" y="264412"/>
                    </a:lnTo>
                    <a:cubicBezTo>
                      <a:pt x="20841" y="230717"/>
                      <a:pt x="0" y="184167"/>
                      <a:pt x="0" y="132750"/>
                    </a:cubicBezTo>
                    <a:cubicBezTo>
                      <a:pt x="0" y="81333"/>
                      <a:pt x="20841" y="34784"/>
                      <a:pt x="54536" y="1088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4" name="任意多边形: 形状 13">
                <a:extLst>
                  <a:ext uri="{FF2B5EF4-FFF2-40B4-BE49-F238E27FC236}">
                    <a16:creationId xmlns:a16="http://schemas.microsoft.com/office/drawing/2014/main" id="{F76C5D0B-9C14-02AF-D183-8ADCE4560266}"/>
                  </a:ext>
                </a:extLst>
              </p:cNvPr>
              <p:cNvSpPr/>
              <p:nvPr/>
            </p:nvSpPr>
            <p:spPr>
              <a:xfrm rot="18026902">
                <a:off x="3232623" y="894810"/>
                <a:ext cx="273755" cy="647207"/>
              </a:xfrm>
              <a:custGeom>
                <a:avLst/>
                <a:gdLst>
                  <a:gd name="connsiteX0" fmla="*/ 56151 w 112302"/>
                  <a:gd name="connsiteY0" fmla="*/ 0 h 265501"/>
                  <a:gd name="connsiteX1" fmla="*/ 57766 w 112302"/>
                  <a:gd name="connsiteY1" fmla="*/ 1088 h 265501"/>
                  <a:gd name="connsiteX2" fmla="*/ 112302 w 112302"/>
                  <a:gd name="connsiteY2" fmla="*/ 132750 h 265501"/>
                  <a:gd name="connsiteX3" fmla="*/ 57766 w 112302"/>
                  <a:gd name="connsiteY3" fmla="*/ 264412 h 265501"/>
                  <a:gd name="connsiteX4" fmla="*/ 56151 w 112302"/>
                  <a:gd name="connsiteY4" fmla="*/ 265501 h 265501"/>
                  <a:gd name="connsiteX5" fmla="*/ 54536 w 112302"/>
                  <a:gd name="connsiteY5" fmla="*/ 264412 h 265501"/>
                  <a:gd name="connsiteX6" fmla="*/ 0 w 112302"/>
                  <a:gd name="connsiteY6" fmla="*/ 132750 h 265501"/>
                  <a:gd name="connsiteX7" fmla="*/ 54536 w 112302"/>
                  <a:gd name="connsiteY7" fmla="*/ 1088 h 265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2302" h="265501">
                    <a:moveTo>
                      <a:pt x="56151" y="0"/>
                    </a:moveTo>
                    <a:lnTo>
                      <a:pt x="57766" y="1088"/>
                    </a:lnTo>
                    <a:cubicBezTo>
                      <a:pt x="91461" y="34784"/>
                      <a:pt x="112302" y="81333"/>
                      <a:pt x="112302" y="132750"/>
                    </a:cubicBezTo>
                    <a:cubicBezTo>
                      <a:pt x="112302" y="184167"/>
                      <a:pt x="91461" y="230717"/>
                      <a:pt x="57766" y="264412"/>
                    </a:cubicBezTo>
                    <a:lnTo>
                      <a:pt x="56151" y="265501"/>
                    </a:lnTo>
                    <a:lnTo>
                      <a:pt x="54536" y="264412"/>
                    </a:lnTo>
                    <a:cubicBezTo>
                      <a:pt x="20841" y="230717"/>
                      <a:pt x="0" y="184167"/>
                      <a:pt x="0" y="132750"/>
                    </a:cubicBezTo>
                    <a:cubicBezTo>
                      <a:pt x="0" y="81333"/>
                      <a:pt x="20841" y="34784"/>
                      <a:pt x="54536" y="1088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5" name="任意多边形: 形状 14">
                <a:extLst>
                  <a:ext uri="{FF2B5EF4-FFF2-40B4-BE49-F238E27FC236}">
                    <a16:creationId xmlns:a16="http://schemas.microsoft.com/office/drawing/2014/main" id="{2815C9D2-2C02-F166-99EF-6008C23F725A}"/>
                  </a:ext>
                </a:extLst>
              </p:cNvPr>
              <p:cNvSpPr/>
              <p:nvPr/>
            </p:nvSpPr>
            <p:spPr>
              <a:xfrm rot="4494574">
                <a:off x="2478773" y="921816"/>
                <a:ext cx="2536770" cy="2540182"/>
              </a:xfrm>
              <a:custGeom>
                <a:avLst/>
                <a:gdLst>
                  <a:gd name="connsiteX0" fmla="*/ 2186440 w 2536770"/>
                  <a:gd name="connsiteY0" fmla="*/ 373956 h 2540182"/>
                  <a:gd name="connsiteX1" fmla="*/ 2267943 w 2536770"/>
                  <a:gd name="connsiteY1" fmla="*/ 395933 h 2540182"/>
                  <a:gd name="connsiteX2" fmla="*/ 2536770 w 2536770"/>
                  <a:gd name="connsiteY2" fmla="*/ 701169 h 2540182"/>
                  <a:gd name="connsiteX3" fmla="*/ 2535680 w 2536770"/>
                  <a:gd name="connsiteY3" fmla="*/ 718141 h 2540182"/>
                  <a:gd name="connsiteX4" fmla="*/ 2512791 w 2536770"/>
                  <a:gd name="connsiteY4" fmla="*/ 682410 h 2540182"/>
                  <a:gd name="connsiteX5" fmla="*/ 2190314 w 2536770"/>
                  <a:gd name="connsiteY5" fmla="*/ 376148 h 2540182"/>
                  <a:gd name="connsiteX6" fmla="*/ 1611706 w 2536770"/>
                  <a:gd name="connsiteY6" fmla="*/ 2505426 h 2540182"/>
                  <a:gd name="connsiteX7" fmla="*/ 1616157 w 2536770"/>
                  <a:gd name="connsiteY7" fmla="*/ 2505478 h 2540182"/>
                  <a:gd name="connsiteX8" fmla="*/ 2048887 w 2536770"/>
                  <a:gd name="connsiteY8" fmla="*/ 2402851 h 2540182"/>
                  <a:gd name="connsiteX9" fmla="*/ 2086637 w 2536770"/>
                  <a:gd name="connsiteY9" fmla="*/ 2383471 h 2540182"/>
                  <a:gd name="connsiteX10" fmla="*/ 2079046 w 2536770"/>
                  <a:gd name="connsiteY10" fmla="*/ 2398692 h 2540182"/>
                  <a:gd name="connsiteX11" fmla="*/ 1693209 w 2536770"/>
                  <a:gd name="connsiteY11" fmla="*/ 2527403 h 2540182"/>
                  <a:gd name="connsiteX12" fmla="*/ 612656 w 2536770"/>
                  <a:gd name="connsiteY12" fmla="*/ 28679 h 2540182"/>
                  <a:gd name="connsiteX13" fmla="*/ 631991 w 2536770"/>
                  <a:gd name="connsiteY13" fmla="*/ 19895 h 2540182"/>
                  <a:gd name="connsiteX14" fmla="*/ 846975 w 2536770"/>
                  <a:gd name="connsiteY14" fmla="*/ 12780 h 2540182"/>
                  <a:gd name="connsiteX15" fmla="*/ 1531760 w 2536770"/>
                  <a:gd name="connsiteY15" fmla="*/ 197427 h 2540182"/>
                  <a:gd name="connsiteX16" fmla="*/ 1527310 w 2536770"/>
                  <a:gd name="connsiteY16" fmla="*/ 197374 h 2540182"/>
                  <a:gd name="connsiteX17" fmla="*/ 774210 w 2536770"/>
                  <a:gd name="connsiteY17" fmla="*/ 516297 h 2540182"/>
                  <a:gd name="connsiteX18" fmla="*/ 766959 w 2536770"/>
                  <a:gd name="connsiteY18" fmla="*/ 524293 h 2540182"/>
                  <a:gd name="connsiteX19" fmla="*/ 768228 w 2536770"/>
                  <a:gd name="connsiteY19" fmla="*/ 499149 h 2540182"/>
                  <a:gd name="connsiteX20" fmla="*/ 631494 w 2536770"/>
                  <a:gd name="connsiteY20" fmla="*/ 51511 h 2540182"/>
                  <a:gd name="connsiteX21" fmla="*/ 136567 w 2536770"/>
                  <a:gd name="connsiteY21" fmla="*/ 1234129 h 2540182"/>
                  <a:gd name="connsiteX22" fmla="*/ 234237 w 2536770"/>
                  <a:gd name="connsiteY22" fmla="*/ 871911 h 2540182"/>
                  <a:gd name="connsiteX23" fmla="*/ 236068 w 2536770"/>
                  <a:gd name="connsiteY23" fmla="*/ 875528 h 2540182"/>
                  <a:gd name="connsiteX24" fmla="*/ 238853 w 2536770"/>
                  <a:gd name="connsiteY24" fmla="*/ 880909 h 2540182"/>
                  <a:gd name="connsiteX25" fmla="*/ 241644 w 2536770"/>
                  <a:gd name="connsiteY25" fmla="*/ 886265 h 2540182"/>
                  <a:gd name="connsiteX26" fmla="*/ 244472 w 2536770"/>
                  <a:gd name="connsiteY26" fmla="*/ 891580 h 2540182"/>
                  <a:gd name="connsiteX27" fmla="*/ 247342 w 2536770"/>
                  <a:gd name="connsiteY27" fmla="*/ 896891 h 2540182"/>
                  <a:gd name="connsiteX28" fmla="*/ 250221 w 2536770"/>
                  <a:gd name="connsiteY28" fmla="*/ 902165 h 2540182"/>
                  <a:gd name="connsiteX29" fmla="*/ 253130 w 2536770"/>
                  <a:gd name="connsiteY29" fmla="*/ 907423 h 2540182"/>
                  <a:gd name="connsiteX30" fmla="*/ 256078 w 2536770"/>
                  <a:gd name="connsiteY30" fmla="*/ 912637 h 2540182"/>
                  <a:gd name="connsiteX31" fmla="*/ 259046 w 2536770"/>
                  <a:gd name="connsiteY31" fmla="*/ 917830 h 2540182"/>
                  <a:gd name="connsiteX32" fmla="*/ 262046 w 2536770"/>
                  <a:gd name="connsiteY32" fmla="*/ 922993 h 2540182"/>
                  <a:gd name="connsiteX33" fmla="*/ 265082 w 2536770"/>
                  <a:gd name="connsiteY33" fmla="*/ 928127 h 2540182"/>
                  <a:gd name="connsiteX34" fmla="*/ 268149 w 2536770"/>
                  <a:gd name="connsiteY34" fmla="*/ 933241 h 2540182"/>
                  <a:gd name="connsiteX35" fmla="*/ 271241 w 2536770"/>
                  <a:gd name="connsiteY35" fmla="*/ 938310 h 2540182"/>
                  <a:gd name="connsiteX36" fmla="*/ 274364 w 2536770"/>
                  <a:gd name="connsiteY36" fmla="*/ 943362 h 2540182"/>
                  <a:gd name="connsiteX37" fmla="*/ 277538 w 2536770"/>
                  <a:gd name="connsiteY37" fmla="*/ 948373 h 2540182"/>
                  <a:gd name="connsiteX38" fmla="*/ 280721 w 2536770"/>
                  <a:gd name="connsiteY38" fmla="*/ 953350 h 2540182"/>
                  <a:gd name="connsiteX39" fmla="*/ 283948 w 2536770"/>
                  <a:gd name="connsiteY39" fmla="*/ 958311 h 2540182"/>
                  <a:gd name="connsiteX40" fmla="*/ 287212 w 2536770"/>
                  <a:gd name="connsiteY40" fmla="*/ 963228 h 2540182"/>
                  <a:gd name="connsiteX41" fmla="*/ 290511 w 2536770"/>
                  <a:gd name="connsiteY41" fmla="*/ 968117 h 2540182"/>
                  <a:gd name="connsiteX42" fmla="*/ 293835 w 2536770"/>
                  <a:gd name="connsiteY42" fmla="*/ 972959 h 2540182"/>
                  <a:gd name="connsiteX43" fmla="*/ 297202 w 2536770"/>
                  <a:gd name="connsiteY43" fmla="*/ 977787 h 2540182"/>
                  <a:gd name="connsiteX44" fmla="*/ 300608 w 2536770"/>
                  <a:gd name="connsiteY44" fmla="*/ 982573 h 2540182"/>
                  <a:gd name="connsiteX45" fmla="*/ 304052 w 2536770"/>
                  <a:gd name="connsiteY45" fmla="*/ 987316 h 2540182"/>
                  <a:gd name="connsiteX46" fmla="*/ 307529 w 2536770"/>
                  <a:gd name="connsiteY46" fmla="*/ 992028 h 2540182"/>
                  <a:gd name="connsiteX47" fmla="*/ 311042 w 2536770"/>
                  <a:gd name="connsiteY47" fmla="*/ 996711 h 2540182"/>
                  <a:gd name="connsiteX48" fmla="*/ 314591 w 2536770"/>
                  <a:gd name="connsiteY48" fmla="*/ 1001351 h 2540182"/>
                  <a:gd name="connsiteX49" fmla="*/ 318188 w 2536770"/>
                  <a:gd name="connsiteY49" fmla="*/ 1005964 h 2540182"/>
                  <a:gd name="connsiteX50" fmla="*/ 321813 w 2536770"/>
                  <a:gd name="connsiteY50" fmla="*/ 1010520 h 2540182"/>
                  <a:gd name="connsiteX51" fmla="*/ 325485 w 2536770"/>
                  <a:gd name="connsiteY51" fmla="*/ 1015048 h 2540182"/>
                  <a:gd name="connsiteX52" fmla="*/ 329195 w 2536770"/>
                  <a:gd name="connsiteY52" fmla="*/ 1019534 h 2540182"/>
                  <a:gd name="connsiteX53" fmla="*/ 336529 w 2536770"/>
                  <a:gd name="connsiteY53" fmla="*/ 1028141 h 2540182"/>
                  <a:gd name="connsiteX54" fmla="*/ 340156 w 2536770"/>
                  <a:gd name="connsiteY54" fmla="*/ 1032303 h 2540182"/>
                  <a:gd name="connsiteX55" fmla="*/ 343758 w 2536770"/>
                  <a:gd name="connsiteY55" fmla="*/ 1036404 h 2540182"/>
                  <a:gd name="connsiteX56" fmla="*/ 347389 w 2536770"/>
                  <a:gd name="connsiteY56" fmla="*/ 1040501 h 2540182"/>
                  <a:gd name="connsiteX57" fmla="*/ 351062 w 2536770"/>
                  <a:gd name="connsiteY57" fmla="*/ 1044635 h 2540182"/>
                  <a:gd name="connsiteX58" fmla="*/ 354775 w 2536770"/>
                  <a:gd name="connsiteY58" fmla="*/ 1048767 h 2540182"/>
                  <a:gd name="connsiteX59" fmla="*/ 358513 w 2536770"/>
                  <a:gd name="connsiteY59" fmla="*/ 1052905 h 2540182"/>
                  <a:gd name="connsiteX60" fmla="*/ 362300 w 2536770"/>
                  <a:gd name="connsiteY60" fmla="*/ 1057057 h 2540182"/>
                  <a:gd name="connsiteX61" fmla="*/ 366123 w 2536770"/>
                  <a:gd name="connsiteY61" fmla="*/ 1061218 h 2540182"/>
                  <a:gd name="connsiteX62" fmla="*/ 369984 w 2536770"/>
                  <a:gd name="connsiteY62" fmla="*/ 1065389 h 2540182"/>
                  <a:gd name="connsiteX63" fmla="*/ 373872 w 2536770"/>
                  <a:gd name="connsiteY63" fmla="*/ 1069555 h 2540182"/>
                  <a:gd name="connsiteX64" fmla="*/ 377810 w 2536770"/>
                  <a:gd name="connsiteY64" fmla="*/ 1073735 h 2540182"/>
                  <a:gd name="connsiteX65" fmla="*/ 381775 w 2536770"/>
                  <a:gd name="connsiteY65" fmla="*/ 1077908 h 2540182"/>
                  <a:gd name="connsiteX66" fmla="*/ 385777 w 2536770"/>
                  <a:gd name="connsiteY66" fmla="*/ 1082092 h 2540182"/>
                  <a:gd name="connsiteX67" fmla="*/ 389803 w 2536770"/>
                  <a:gd name="connsiteY67" fmla="*/ 1086282 h 2540182"/>
                  <a:gd name="connsiteX68" fmla="*/ 393873 w 2536770"/>
                  <a:gd name="connsiteY68" fmla="*/ 1090457 h 2540182"/>
                  <a:gd name="connsiteX69" fmla="*/ 397971 w 2536770"/>
                  <a:gd name="connsiteY69" fmla="*/ 1094627 h 2540182"/>
                  <a:gd name="connsiteX70" fmla="*/ 402105 w 2536770"/>
                  <a:gd name="connsiteY70" fmla="*/ 1098806 h 2540182"/>
                  <a:gd name="connsiteX71" fmla="*/ 405160 w 2536770"/>
                  <a:gd name="connsiteY71" fmla="*/ 1101851 h 2540182"/>
                  <a:gd name="connsiteX72" fmla="*/ 300411 w 2536770"/>
                  <a:gd name="connsiteY72" fmla="*/ 1131826 h 2540182"/>
                  <a:gd name="connsiteX73" fmla="*/ 199431 w 2536770"/>
                  <a:gd name="connsiteY73" fmla="*/ 1183758 h 2540182"/>
                  <a:gd name="connsiteX74" fmla="*/ 12779 w 2536770"/>
                  <a:gd name="connsiteY74" fmla="*/ 1693210 h 2540182"/>
                  <a:gd name="connsiteX75" fmla="*/ 20597 w 2536770"/>
                  <a:gd name="connsiteY75" fmla="*/ 1664217 h 2540182"/>
                  <a:gd name="connsiteX76" fmla="*/ 52516 w 2536770"/>
                  <a:gd name="connsiteY76" fmla="*/ 1661460 h 2540182"/>
                  <a:gd name="connsiteX77" fmla="*/ 352171 w 2536770"/>
                  <a:gd name="connsiteY77" fmla="*/ 1505632 h 2540182"/>
                  <a:gd name="connsiteX78" fmla="*/ 419243 w 2536770"/>
                  <a:gd name="connsiteY78" fmla="*/ 1425080 h 2540182"/>
                  <a:gd name="connsiteX79" fmla="*/ 445058 w 2536770"/>
                  <a:gd name="connsiteY79" fmla="*/ 1604881 h 2540182"/>
                  <a:gd name="connsiteX80" fmla="*/ 953152 w 2536770"/>
                  <a:gd name="connsiteY80" fmla="*/ 2326705 h 2540182"/>
                  <a:gd name="connsiteX81" fmla="*/ 957026 w 2536770"/>
                  <a:gd name="connsiteY81" fmla="*/ 2328898 h 2540182"/>
                  <a:gd name="connsiteX82" fmla="*/ 272240 w 2536770"/>
                  <a:gd name="connsiteY82" fmla="*/ 2144252 h 2540182"/>
                  <a:gd name="connsiteX83" fmla="*/ 12779 w 2536770"/>
                  <a:gd name="connsiteY83" fmla="*/ 1693210 h 25401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</a:cxnLst>
                <a:rect l="l" t="t" r="r" b="b"/>
                <a:pathLst>
                  <a:path w="2536770" h="2540182">
                    <a:moveTo>
                      <a:pt x="2186440" y="373956"/>
                    </a:moveTo>
                    <a:lnTo>
                      <a:pt x="2267943" y="395933"/>
                    </a:lnTo>
                    <a:cubicBezTo>
                      <a:pt x="2415093" y="435610"/>
                      <a:pt x="2517223" y="559119"/>
                      <a:pt x="2536770" y="701169"/>
                    </a:cubicBezTo>
                    <a:lnTo>
                      <a:pt x="2535680" y="718141"/>
                    </a:lnTo>
                    <a:lnTo>
                      <a:pt x="2512791" y="682410"/>
                    </a:lnTo>
                    <a:cubicBezTo>
                      <a:pt x="2427180" y="561844"/>
                      <a:pt x="2318233" y="457227"/>
                      <a:pt x="2190314" y="376148"/>
                    </a:cubicBezTo>
                    <a:close/>
                    <a:moveTo>
                      <a:pt x="1611706" y="2505426"/>
                    </a:moveTo>
                    <a:lnTo>
                      <a:pt x="1616157" y="2505478"/>
                    </a:lnTo>
                    <a:cubicBezTo>
                      <a:pt x="1767496" y="2499699"/>
                      <a:pt x="1914269" y="2464035"/>
                      <a:pt x="2048887" y="2402851"/>
                    </a:cubicBezTo>
                    <a:lnTo>
                      <a:pt x="2086637" y="2383471"/>
                    </a:lnTo>
                    <a:lnTo>
                      <a:pt x="2079046" y="2398692"/>
                    </a:lnTo>
                    <a:cubicBezTo>
                      <a:pt x="1990737" y="2511655"/>
                      <a:pt x="1840358" y="2567081"/>
                      <a:pt x="1693209" y="2527403"/>
                    </a:cubicBezTo>
                    <a:close/>
                    <a:moveTo>
                      <a:pt x="612656" y="28679"/>
                    </a:moveTo>
                    <a:lnTo>
                      <a:pt x="631991" y="19895"/>
                    </a:lnTo>
                    <a:cubicBezTo>
                      <a:pt x="699019" y="-3122"/>
                      <a:pt x="773401" y="-7058"/>
                      <a:pt x="846975" y="12780"/>
                    </a:cubicBezTo>
                    <a:lnTo>
                      <a:pt x="1531760" y="197427"/>
                    </a:lnTo>
                    <a:lnTo>
                      <a:pt x="1527310" y="197374"/>
                    </a:lnTo>
                    <a:cubicBezTo>
                      <a:pt x="1243549" y="208211"/>
                      <a:pt x="975841" y="324111"/>
                      <a:pt x="774210" y="516297"/>
                    </a:cubicBezTo>
                    <a:lnTo>
                      <a:pt x="766959" y="524293"/>
                    </a:lnTo>
                    <a:lnTo>
                      <a:pt x="768228" y="499149"/>
                    </a:lnTo>
                    <a:cubicBezTo>
                      <a:pt x="768229" y="333333"/>
                      <a:pt x="717821" y="179293"/>
                      <a:pt x="631494" y="51511"/>
                    </a:cubicBezTo>
                    <a:close/>
                    <a:moveTo>
                      <a:pt x="136567" y="1234129"/>
                    </a:moveTo>
                    <a:lnTo>
                      <a:pt x="234237" y="871911"/>
                    </a:lnTo>
                    <a:lnTo>
                      <a:pt x="236068" y="875528"/>
                    </a:lnTo>
                    <a:lnTo>
                      <a:pt x="238853" y="880909"/>
                    </a:lnTo>
                    <a:lnTo>
                      <a:pt x="241644" y="886265"/>
                    </a:lnTo>
                    <a:lnTo>
                      <a:pt x="244472" y="891580"/>
                    </a:lnTo>
                    <a:lnTo>
                      <a:pt x="247342" y="896891"/>
                    </a:lnTo>
                    <a:lnTo>
                      <a:pt x="250221" y="902165"/>
                    </a:lnTo>
                    <a:lnTo>
                      <a:pt x="253130" y="907423"/>
                    </a:lnTo>
                    <a:lnTo>
                      <a:pt x="256078" y="912637"/>
                    </a:lnTo>
                    <a:lnTo>
                      <a:pt x="259046" y="917830"/>
                    </a:lnTo>
                    <a:lnTo>
                      <a:pt x="262046" y="922993"/>
                    </a:lnTo>
                    <a:lnTo>
                      <a:pt x="265082" y="928127"/>
                    </a:lnTo>
                    <a:lnTo>
                      <a:pt x="268149" y="933241"/>
                    </a:lnTo>
                    <a:lnTo>
                      <a:pt x="271241" y="938310"/>
                    </a:lnTo>
                    <a:lnTo>
                      <a:pt x="274364" y="943362"/>
                    </a:lnTo>
                    <a:lnTo>
                      <a:pt x="277538" y="948373"/>
                    </a:lnTo>
                    <a:lnTo>
                      <a:pt x="280721" y="953350"/>
                    </a:lnTo>
                    <a:lnTo>
                      <a:pt x="283948" y="958311"/>
                    </a:lnTo>
                    <a:lnTo>
                      <a:pt x="287212" y="963228"/>
                    </a:lnTo>
                    <a:lnTo>
                      <a:pt x="290511" y="968117"/>
                    </a:lnTo>
                    <a:lnTo>
                      <a:pt x="293835" y="972959"/>
                    </a:lnTo>
                    <a:lnTo>
                      <a:pt x="297202" y="977787"/>
                    </a:lnTo>
                    <a:lnTo>
                      <a:pt x="300608" y="982573"/>
                    </a:lnTo>
                    <a:lnTo>
                      <a:pt x="304052" y="987316"/>
                    </a:lnTo>
                    <a:lnTo>
                      <a:pt x="307529" y="992028"/>
                    </a:lnTo>
                    <a:lnTo>
                      <a:pt x="311042" y="996711"/>
                    </a:lnTo>
                    <a:lnTo>
                      <a:pt x="314591" y="1001351"/>
                    </a:lnTo>
                    <a:lnTo>
                      <a:pt x="318188" y="1005964"/>
                    </a:lnTo>
                    <a:lnTo>
                      <a:pt x="321813" y="1010520"/>
                    </a:lnTo>
                    <a:lnTo>
                      <a:pt x="325485" y="1015048"/>
                    </a:lnTo>
                    <a:lnTo>
                      <a:pt x="329195" y="1019534"/>
                    </a:lnTo>
                    <a:lnTo>
                      <a:pt x="336529" y="1028141"/>
                    </a:lnTo>
                    <a:lnTo>
                      <a:pt x="340156" y="1032303"/>
                    </a:lnTo>
                    <a:lnTo>
                      <a:pt x="343758" y="1036404"/>
                    </a:lnTo>
                    <a:lnTo>
                      <a:pt x="347389" y="1040501"/>
                    </a:lnTo>
                    <a:lnTo>
                      <a:pt x="351062" y="1044635"/>
                    </a:lnTo>
                    <a:lnTo>
                      <a:pt x="354775" y="1048767"/>
                    </a:lnTo>
                    <a:lnTo>
                      <a:pt x="358513" y="1052905"/>
                    </a:lnTo>
                    <a:lnTo>
                      <a:pt x="362300" y="1057057"/>
                    </a:lnTo>
                    <a:lnTo>
                      <a:pt x="366123" y="1061218"/>
                    </a:lnTo>
                    <a:lnTo>
                      <a:pt x="369984" y="1065389"/>
                    </a:lnTo>
                    <a:lnTo>
                      <a:pt x="373872" y="1069555"/>
                    </a:lnTo>
                    <a:lnTo>
                      <a:pt x="377810" y="1073735"/>
                    </a:lnTo>
                    <a:lnTo>
                      <a:pt x="381775" y="1077908"/>
                    </a:lnTo>
                    <a:lnTo>
                      <a:pt x="385777" y="1082092"/>
                    </a:lnTo>
                    <a:lnTo>
                      <a:pt x="389803" y="1086282"/>
                    </a:lnTo>
                    <a:lnTo>
                      <a:pt x="393873" y="1090457"/>
                    </a:lnTo>
                    <a:lnTo>
                      <a:pt x="397971" y="1094627"/>
                    </a:lnTo>
                    <a:lnTo>
                      <a:pt x="402105" y="1098806"/>
                    </a:lnTo>
                    <a:lnTo>
                      <a:pt x="405160" y="1101851"/>
                    </a:lnTo>
                    <a:lnTo>
                      <a:pt x="300411" y="1131826"/>
                    </a:lnTo>
                    <a:cubicBezTo>
                      <a:pt x="265507" y="1145599"/>
                      <a:pt x="231664" y="1162908"/>
                      <a:pt x="199431" y="1183758"/>
                    </a:cubicBezTo>
                    <a:close/>
                    <a:moveTo>
                      <a:pt x="12779" y="1693210"/>
                    </a:moveTo>
                    <a:lnTo>
                      <a:pt x="20597" y="1664217"/>
                    </a:lnTo>
                    <a:lnTo>
                      <a:pt x="52516" y="1661460"/>
                    </a:lnTo>
                    <a:cubicBezTo>
                      <a:pt x="161959" y="1641335"/>
                      <a:pt x="266772" y="1589441"/>
                      <a:pt x="352171" y="1505632"/>
                    </a:cubicBezTo>
                    <a:lnTo>
                      <a:pt x="419243" y="1425080"/>
                    </a:lnTo>
                    <a:lnTo>
                      <a:pt x="445058" y="1604881"/>
                    </a:lnTo>
                    <a:cubicBezTo>
                      <a:pt x="511758" y="1900206"/>
                      <a:pt x="693318" y="2162015"/>
                      <a:pt x="953152" y="2326705"/>
                    </a:cubicBezTo>
                    <a:lnTo>
                      <a:pt x="957026" y="2328898"/>
                    </a:lnTo>
                    <a:lnTo>
                      <a:pt x="272240" y="2144252"/>
                    </a:lnTo>
                    <a:cubicBezTo>
                      <a:pt x="76042" y="2091349"/>
                      <a:pt x="-40124" y="1889409"/>
                      <a:pt x="12779" y="169321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6" name="椭圆 15">
                <a:extLst>
                  <a:ext uri="{FF2B5EF4-FFF2-40B4-BE49-F238E27FC236}">
                    <a16:creationId xmlns:a16="http://schemas.microsoft.com/office/drawing/2014/main" id="{96039A4B-AA23-1AC5-2965-2A637AB30B24}"/>
                  </a:ext>
                </a:extLst>
              </p:cNvPr>
              <p:cNvSpPr/>
              <p:nvPr/>
            </p:nvSpPr>
            <p:spPr>
              <a:xfrm>
                <a:off x="3548084" y="1664370"/>
                <a:ext cx="358404" cy="234208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" name="任意多边形: 形状 16">
                <a:extLst>
                  <a:ext uri="{FF2B5EF4-FFF2-40B4-BE49-F238E27FC236}">
                    <a16:creationId xmlns:a16="http://schemas.microsoft.com/office/drawing/2014/main" id="{07F5D009-25D6-6997-4894-4A89159203EE}"/>
                  </a:ext>
                </a:extLst>
              </p:cNvPr>
              <p:cNvSpPr/>
              <p:nvPr/>
            </p:nvSpPr>
            <p:spPr>
              <a:xfrm rot="1473331">
                <a:off x="2693964" y="2763565"/>
                <a:ext cx="713688" cy="450859"/>
              </a:xfrm>
              <a:custGeom>
                <a:avLst/>
                <a:gdLst>
                  <a:gd name="connsiteX0" fmla="*/ 0 w 713688"/>
                  <a:gd name="connsiteY0" fmla="*/ 0 h 450859"/>
                  <a:gd name="connsiteX1" fmla="*/ 14502 w 713688"/>
                  <a:gd name="connsiteY1" fmla="*/ 21293 h 450859"/>
                  <a:gd name="connsiteX2" fmla="*/ 653488 w 713688"/>
                  <a:gd name="connsiteY2" fmla="*/ 372812 h 450859"/>
                  <a:gd name="connsiteX3" fmla="*/ 713688 w 713688"/>
                  <a:gd name="connsiteY3" fmla="*/ 376200 h 450859"/>
                  <a:gd name="connsiteX4" fmla="*/ 550282 w 713688"/>
                  <a:gd name="connsiteY4" fmla="*/ 450859 h 450859"/>
                  <a:gd name="connsiteX5" fmla="*/ 538343 w 713688"/>
                  <a:gd name="connsiteY5" fmla="*/ 448438 h 450859"/>
                  <a:gd name="connsiteX6" fmla="*/ 27163 w 713688"/>
                  <a:gd name="connsiteY6" fmla="*/ 54244 h 4508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13688" h="450859">
                    <a:moveTo>
                      <a:pt x="0" y="0"/>
                    </a:moveTo>
                    <a:lnTo>
                      <a:pt x="14502" y="21293"/>
                    </a:lnTo>
                    <a:cubicBezTo>
                      <a:pt x="157661" y="210309"/>
                      <a:pt x="387688" y="342674"/>
                      <a:pt x="653488" y="372812"/>
                    </a:cubicBezTo>
                    <a:lnTo>
                      <a:pt x="713688" y="376200"/>
                    </a:lnTo>
                    <a:lnTo>
                      <a:pt x="550282" y="450859"/>
                    </a:lnTo>
                    <a:lnTo>
                      <a:pt x="538343" y="448438"/>
                    </a:lnTo>
                    <a:cubicBezTo>
                      <a:pt x="318006" y="388238"/>
                      <a:pt x="134376" y="244107"/>
                      <a:pt x="27163" y="54244"/>
                    </a:cubicBezTo>
                    <a:close/>
                  </a:path>
                </a:pathLst>
              </a:cu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CE5C2704-E117-BDBE-854B-EF8C8543F6A9}"/>
                  </a:ext>
                </a:extLst>
              </p:cNvPr>
              <p:cNvSpPr/>
              <p:nvPr/>
            </p:nvSpPr>
            <p:spPr>
              <a:xfrm>
                <a:off x="3628846" y="831794"/>
                <a:ext cx="732931" cy="984036"/>
              </a:xfrm>
              <a:custGeom>
                <a:avLst/>
                <a:gdLst>
                  <a:gd name="connsiteX0" fmla="*/ 635876 w 732931"/>
                  <a:gd name="connsiteY0" fmla="*/ 9530 h 984036"/>
                  <a:gd name="connsiteX1" fmla="*/ 645043 w 732931"/>
                  <a:gd name="connsiteY1" fmla="*/ 4766 h 984036"/>
                  <a:gd name="connsiteX2" fmla="*/ 654599 w 732931"/>
                  <a:gd name="connsiteY2" fmla="*/ 1617 h 984036"/>
                  <a:gd name="connsiteX3" fmla="*/ 664364 w 732931"/>
                  <a:gd name="connsiteY3" fmla="*/ 42 h 984036"/>
                  <a:gd name="connsiteX4" fmla="*/ 674157 w 732931"/>
                  <a:gd name="connsiteY4" fmla="*/ 0 h 984036"/>
                  <a:gd name="connsiteX5" fmla="*/ 683798 w 732931"/>
                  <a:gd name="connsiteY5" fmla="*/ 1448 h 984036"/>
                  <a:gd name="connsiteX6" fmla="*/ 693107 w 732931"/>
                  <a:gd name="connsiteY6" fmla="*/ 4347 h 984036"/>
                  <a:gd name="connsiteX7" fmla="*/ 701902 w 732931"/>
                  <a:gd name="connsiteY7" fmla="*/ 8653 h 984036"/>
                  <a:gd name="connsiteX8" fmla="*/ 710004 w 732931"/>
                  <a:gd name="connsiteY8" fmla="*/ 14327 h 984036"/>
                  <a:gd name="connsiteX9" fmla="*/ 717232 w 732931"/>
                  <a:gd name="connsiteY9" fmla="*/ 21326 h 984036"/>
                  <a:gd name="connsiteX10" fmla="*/ 723405 w 732931"/>
                  <a:gd name="connsiteY10" fmla="*/ 29609 h 984036"/>
                  <a:gd name="connsiteX11" fmla="*/ 728168 w 732931"/>
                  <a:gd name="connsiteY11" fmla="*/ 38775 h 984036"/>
                  <a:gd name="connsiteX12" fmla="*/ 731316 w 732931"/>
                  <a:gd name="connsiteY12" fmla="*/ 48331 h 984036"/>
                  <a:gd name="connsiteX13" fmla="*/ 732890 w 732931"/>
                  <a:gd name="connsiteY13" fmla="*/ 58096 h 984036"/>
                  <a:gd name="connsiteX14" fmla="*/ 732931 w 732931"/>
                  <a:gd name="connsiteY14" fmla="*/ 67890 h 984036"/>
                  <a:gd name="connsiteX15" fmla="*/ 731481 w 732931"/>
                  <a:gd name="connsiteY15" fmla="*/ 77531 h 984036"/>
                  <a:gd name="connsiteX16" fmla="*/ 728580 w 732931"/>
                  <a:gd name="connsiteY16" fmla="*/ 86839 h 984036"/>
                  <a:gd name="connsiteX17" fmla="*/ 724272 w 732931"/>
                  <a:gd name="connsiteY17" fmla="*/ 95635 h 984036"/>
                  <a:gd name="connsiteX18" fmla="*/ 718597 w 732931"/>
                  <a:gd name="connsiteY18" fmla="*/ 103737 h 984036"/>
                  <a:gd name="connsiteX19" fmla="*/ 711597 w 732931"/>
                  <a:gd name="connsiteY19" fmla="*/ 110964 h 984036"/>
                  <a:gd name="connsiteX20" fmla="*/ 703313 w 732931"/>
                  <a:gd name="connsiteY20" fmla="*/ 117137 h 984036"/>
                  <a:gd name="connsiteX21" fmla="*/ 697890 w 732931"/>
                  <a:gd name="connsiteY21" fmla="*/ 120541 h 984036"/>
                  <a:gd name="connsiteX22" fmla="*/ 692480 w 732931"/>
                  <a:gd name="connsiteY22" fmla="*/ 123932 h 984036"/>
                  <a:gd name="connsiteX23" fmla="*/ 687057 w 732931"/>
                  <a:gd name="connsiteY23" fmla="*/ 127335 h 984036"/>
                  <a:gd name="connsiteX24" fmla="*/ 681660 w 732931"/>
                  <a:gd name="connsiteY24" fmla="*/ 130714 h 984036"/>
                  <a:gd name="connsiteX25" fmla="*/ 676250 w 732931"/>
                  <a:gd name="connsiteY25" fmla="*/ 134105 h 984036"/>
                  <a:gd name="connsiteX26" fmla="*/ 670865 w 732931"/>
                  <a:gd name="connsiteY26" fmla="*/ 137495 h 984036"/>
                  <a:gd name="connsiteX27" fmla="*/ 665468 w 732931"/>
                  <a:gd name="connsiteY27" fmla="*/ 140886 h 984036"/>
                  <a:gd name="connsiteX28" fmla="*/ 660095 w 732931"/>
                  <a:gd name="connsiteY28" fmla="*/ 144265 h 984036"/>
                  <a:gd name="connsiteX29" fmla="*/ 654711 w 732931"/>
                  <a:gd name="connsiteY29" fmla="*/ 147655 h 984036"/>
                  <a:gd name="connsiteX30" fmla="*/ 649351 w 732931"/>
                  <a:gd name="connsiteY30" fmla="*/ 151046 h 984036"/>
                  <a:gd name="connsiteX31" fmla="*/ 643992 w 732931"/>
                  <a:gd name="connsiteY31" fmla="*/ 154424 h 984036"/>
                  <a:gd name="connsiteX32" fmla="*/ 638645 w 732931"/>
                  <a:gd name="connsiteY32" fmla="*/ 157803 h 984036"/>
                  <a:gd name="connsiteX33" fmla="*/ 633311 w 732931"/>
                  <a:gd name="connsiteY33" fmla="*/ 161194 h 984036"/>
                  <a:gd name="connsiteX34" fmla="*/ 627977 w 732931"/>
                  <a:gd name="connsiteY34" fmla="*/ 164572 h 984036"/>
                  <a:gd name="connsiteX35" fmla="*/ 622656 w 732931"/>
                  <a:gd name="connsiteY35" fmla="*/ 167963 h 984036"/>
                  <a:gd name="connsiteX36" fmla="*/ 617347 w 732931"/>
                  <a:gd name="connsiteY36" fmla="*/ 171341 h 984036"/>
                  <a:gd name="connsiteX37" fmla="*/ 612064 w 732931"/>
                  <a:gd name="connsiteY37" fmla="*/ 174732 h 984036"/>
                  <a:gd name="connsiteX38" fmla="*/ 606781 w 732931"/>
                  <a:gd name="connsiteY38" fmla="*/ 178110 h 984036"/>
                  <a:gd name="connsiteX39" fmla="*/ 601510 w 732931"/>
                  <a:gd name="connsiteY39" fmla="*/ 181501 h 984036"/>
                  <a:gd name="connsiteX40" fmla="*/ 596252 w 732931"/>
                  <a:gd name="connsiteY40" fmla="*/ 184879 h 984036"/>
                  <a:gd name="connsiteX41" fmla="*/ 591007 w 732931"/>
                  <a:gd name="connsiteY41" fmla="*/ 188270 h 984036"/>
                  <a:gd name="connsiteX42" fmla="*/ 585788 w 732931"/>
                  <a:gd name="connsiteY42" fmla="*/ 191661 h 984036"/>
                  <a:gd name="connsiteX43" fmla="*/ 580568 w 732931"/>
                  <a:gd name="connsiteY43" fmla="*/ 195052 h 984036"/>
                  <a:gd name="connsiteX44" fmla="*/ 575374 w 732931"/>
                  <a:gd name="connsiteY44" fmla="*/ 198443 h 984036"/>
                  <a:gd name="connsiteX45" fmla="*/ 570192 w 732931"/>
                  <a:gd name="connsiteY45" fmla="*/ 201834 h 984036"/>
                  <a:gd name="connsiteX46" fmla="*/ 565023 w 732931"/>
                  <a:gd name="connsiteY46" fmla="*/ 205224 h 984036"/>
                  <a:gd name="connsiteX47" fmla="*/ 559880 w 732931"/>
                  <a:gd name="connsiteY47" fmla="*/ 208628 h 984036"/>
                  <a:gd name="connsiteX48" fmla="*/ 554749 w 732931"/>
                  <a:gd name="connsiteY48" fmla="*/ 212032 h 984036"/>
                  <a:gd name="connsiteX49" fmla="*/ 549631 w 732931"/>
                  <a:gd name="connsiteY49" fmla="*/ 215423 h 984036"/>
                  <a:gd name="connsiteX50" fmla="*/ 544538 w 732931"/>
                  <a:gd name="connsiteY50" fmla="*/ 218826 h 984036"/>
                  <a:gd name="connsiteX51" fmla="*/ 539458 w 732931"/>
                  <a:gd name="connsiteY51" fmla="*/ 222243 h 984036"/>
                  <a:gd name="connsiteX52" fmla="*/ 534404 w 732931"/>
                  <a:gd name="connsiteY52" fmla="*/ 225646 h 984036"/>
                  <a:gd name="connsiteX53" fmla="*/ 529374 w 732931"/>
                  <a:gd name="connsiteY53" fmla="*/ 229062 h 984036"/>
                  <a:gd name="connsiteX54" fmla="*/ 524358 w 732931"/>
                  <a:gd name="connsiteY54" fmla="*/ 232466 h 984036"/>
                  <a:gd name="connsiteX55" fmla="*/ 519367 w 732931"/>
                  <a:gd name="connsiteY55" fmla="*/ 235882 h 984036"/>
                  <a:gd name="connsiteX56" fmla="*/ 514388 w 732931"/>
                  <a:gd name="connsiteY56" fmla="*/ 239311 h 984036"/>
                  <a:gd name="connsiteX57" fmla="*/ 509435 w 732931"/>
                  <a:gd name="connsiteY57" fmla="*/ 242728 h 984036"/>
                  <a:gd name="connsiteX58" fmla="*/ 504508 w 732931"/>
                  <a:gd name="connsiteY58" fmla="*/ 246157 h 984036"/>
                  <a:gd name="connsiteX59" fmla="*/ 499606 w 732931"/>
                  <a:gd name="connsiteY59" fmla="*/ 249586 h 984036"/>
                  <a:gd name="connsiteX60" fmla="*/ 494729 w 732931"/>
                  <a:gd name="connsiteY60" fmla="*/ 253015 h 984036"/>
                  <a:gd name="connsiteX61" fmla="*/ 489877 w 732931"/>
                  <a:gd name="connsiteY61" fmla="*/ 256456 h 984036"/>
                  <a:gd name="connsiteX62" fmla="*/ 485039 w 732931"/>
                  <a:gd name="connsiteY62" fmla="*/ 259898 h 984036"/>
                  <a:gd name="connsiteX63" fmla="*/ 480238 w 732931"/>
                  <a:gd name="connsiteY63" fmla="*/ 263340 h 984036"/>
                  <a:gd name="connsiteX64" fmla="*/ 475463 w 732931"/>
                  <a:gd name="connsiteY64" fmla="*/ 266781 h 984036"/>
                  <a:gd name="connsiteX65" fmla="*/ 470700 w 732931"/>
                  <a:gd name="connsiteY65" fmla="*/ 270236 h 984036"/>
                  <a:gd name="connsiteX66" fmla="*/ 465976 w 732931"/>
                  <a:gd name="connsiteY66" fmla="*/ 273690 h 984036"/>
                  <a:gd name="connsiteX67" fmla="*/ 461277 w 732931"/>
                  <a:gd name="connsiteY67" fmla="*/ 277157 h 984036"/>
                  <a:gd name="connsiteX68" fmla="*/ 456603 w 732931"/>
                  <a:gd name="connsiteY68" fmla="*/ 280624 h 984036"/>
                  <a:gd name="connsiteX69" fmla="*/ 451968 w 732931"/>
                  <a:gd name="connsiteY69" fmla="*/ 284091 h 984036"/>
                  <a:gd name="connsiteX70" fmla="*/ 447358 w 732931"/>
                  <a:gd name="connsiteY70" fmla="*/ 287571 h 984036"/>
                  <a:gd name="connsiteX71" fmla="*/ 442773 w 732931"/>
                  <a:gd name="connsiteY71" fmla="*/ 291038 h 984036"/>
                  <a:gd name="connsiteX72" fmla="*/ 438214 w 732931"/>
                  <a:gd name="connsiteY72" fmla="*/ 294531 h 984036"/>
                  <a:gd name="connsiteX73" fmla="*/ 433693 w 732931"/>
                  <a:gd name="connsiteY73" fmla="*/ 298011 h 984036"/>
                  <a:gd name="connsiteX74" fmla="*/ 429197 w 732931"/>
                  <a:gd name="connsiteY74" fmla="*/ 301516 h 984036"/>
                  <a:gd name="connsiteX75" fmla="*/ 424739 w 732931"/>
                  <a:gd name="connsiteY75" fmla="*/ 305008 h 984036"/>
                  <a:gd name="connsiteX76" fmla="*/ 420319 w 732931"/>
                  <a:gd name="connsiteY76" fmla="*/ 308501 h 984036"/>
                  <a:gd name="connsiteX77" fmla="*/ 415925 w 732931"/>
                  <a:gd name="connsiteY77" fmla="*/ 312019 h 984036"/>
                  <a:gd name="connsiteX78" fmla="*/ 411556 w 732931"/>
                  <a:gd name="connsiteY78" fmla="*/ 315524 h 984036"/>
                  <a:gd name="connsiteX79" fmla="*/ 407226 w 732931"/>
                  <a:gd name="connsiteY79" fmla="*/ 319042 h 984036"/>
                  <a:gd name="connsiteX80" fmla="*/ 402946 w 732931"/>
                  <a:gd name="connsiteY80" fmla="*/ 322572 h 984036"/>
                  <a:gd name="connsiteX81" fmla="*/ 398678 w 732931"/>
                  <a:gd name="connsiteY81" fmla="*/ 326090 h 984036"/>
                  <a:gd name="connsiteX82" fmla="*/ 394462 w 732931"/>
                  <a:gd name="connsiteY82" fmla="*/ 329634 h 984036"/>
                  <a:gd name="connsiteX83" fmla="*/ 390271 w 732931"/>
                  <a:gd name="connsiteY83" fmla="*/ 333164 h 984036"/>
                  <a:gd name="connsiteX84" fmla="*/ 386118 w 732931"/>
                  <a:gd name="connsiteY84" fmla="*/ 336708 h 984036"/>
                  <a:gd name="connsiteX85" fmla="*/ 382004 w 732931"/>
                  <a:gd name="connsiteY85" fmla="*/ 340264 h 984036"/>
                  <a:gd name="connsiteX86" fmla="*/ 377927 w 732931"/>
                  <a:gd name="connsiteY86" fmla="*/ 343820 h 984036"/>
                  <a:gd name="connsiteX87" fmla="*/ 373888 w 732931"/>
                  <a:gd name="connsiteY87" fmla="*/ 347376 h 984036"/>
                  <a:gd name="connsiteX88" fmla="*/ 369888 w 732931"/>
                  <a:gd name="connsiteY88" fmla="*/ 350944 h 984036"/>
                  <a:gd name="connsiteX89" fmla="*/ 365925 w 732931"/>
                  <a:gd name="connsiteY89" fmla="*/ 354513 h 984036"/>
                  <a:gd name="connsiteX90" fmla="*/ 362001 w 732931"/>
                  <a:gd name="connsiteY90" fmla="*/ 358094 h 984036"/>
                  <a:gd name="connsiteX91" fmla="*/ 358115 w 732931"/>
                  <a:gd name="connsiteY91" fmla="*/ 361676 h 984036"/>
                  <a:gd name="connsiteX92" fmla="*/ 354267 w 732931"/>
                  <a:gd name="connsiteY92" fmla="*/ 365257 h 984036"/>
                  <a:gd name="connsiteX93" fmla="*/ 350469 w 732931"/>
                  <a:gd name="connsiteY93" fmla="*/ 368851 h 984036"/>
                  <a:gd name="connsiteX94" fmla="*/ 346698 w 732931"/>
                  <a:gd name="connsiteY94" fmla="*/ 372458 h 984036"/>
                  <a:gd name="connsiteX95" fmla="*/ 342989 w 732931"/>
                  <a:gd name="connsiteY95" fmla="*/ 376052 h 984036"/>
                  <a:gd name="connsiteX96" fmla="*/ 339306 w 732931"/>
                  <a:gd name="connsiteY96" fmla="*/ 379672 h 984036"/>
                  <a:gd name="connsiteX97" fmla="*/ 335674 w 732931"/>
                  <a:gd name="connsiteY97" fmla="*/ 383291 h 984036"/>
                  <a:gd name="connsiteX98" fmla="*/ 332080 w 732931"/>
                  <a:gd name="connsiteY98" fmla="*/ 386911 h 984036"/>
                  <a:gd name="connsiteX99" fmla="*/ 328524 w 732931"/>
                  <a:gd name="connsiteY99" fmla="*/ 390530 h 984036"/>
                  <a:gd name="connsiteX100" fmla="*/ 325019 w 732931"/>
                  <a:gd name="connsiteY100" fmla="*/ 394162 h 984036"/>
                  <a:gd name="connsiteX101" fmla="*/ 321564 w 732931"/>
                  <a:gd name="connsiteY101" fmla="*/ 397807 h 984036"/>
                  <a:gd name="connsiteX102" fmla="*/ 318148 w 732931"/>
                  <a:gd name="connsiteY102" fmla="*/ 401452 h 984036"/>
                  <a:gd name="connsiteX103" fmla="*/ 314770 w 732931"/>
                  <a:gd name="connsiteY103" fmla="*/ 405097 h 984036"/>
                  <a:gd name="connsiteX104" fmla="*/ 311442 w 732931"/>
                  <a:gd name="connsiteY104" fmla="*/ 408755 h 984036"/>
                  <a:gd name="connsiteX105" fmla="*/ 308166 w 732931"/>
                  <a:gd name="connsiteY105" fmla="*/ 412425 h 984036"/>
                  <a:gd name="connsiteX106" fmla="*/ 304927 w 732931"/>
                  <a:gd name="connsiteY106" fmla="*/ 416083 h 984036"/>
                  <a:gd name="connsiteX107" fmla="*/ 301739 w 732931"/>
                  <a:gd name="connsiteY107" fmla="*/ 419766 h 984036"/>
                  <a:gd name="connsiteX108" fmla="*/ 298602 w 732931"/>
                  <a:gd name="connsiteY108" fmla="*/ 423436 h 984036"/>
                  <a:gd name="connsiteX109" fmla="*/ 295504 w 732931"/>
                  <a:gd name="connsiteY109" fmla="*/ 427119 h 984036"/>
                  <a:gd name="connsiteX110" fmla="*/ 292456 w 732931"/>
                  <a:gd name="connsiteY110" fmla="*/ 430815 h 984036"/>
                  <a:gd name="connsiteX111" fmla="*/ 289459 w 732931"/>
                  <a:gd name="connsiteY111" fmla="*/ 434510 h 984036"/>
                  <a:gd name="connsiteX112" fmla="*/ 286512 w 732931"/>
                  <a:gd name="connsiteY112" fmla="*/ 438219 h 984036"/>
                  <a:gd name="connsiteX113" fmla="*/ 283617 w 732931"/>
                  <a:gd name="connsiteY113" fmla="*/ 441914 h 984036"/>
                  <a:gd name="connsiteX114" fmla="*/ 280759 w 732931"/>
                  <a:gd name="connsiteY114" fmla="*/ 445635 h 984036"/>
                  <a:gd name="connsiteX115" fmla="*/ 277953 w 732931"/>
                  <a:gd name="connsiteY115" fmla="*/ 449344 h 984036"/>
                  <a:gd name="connsiteX116" fmla="*/ 275209 w 732931"/>
                  <a:gd name="connsiteY116" fmla="*/ 453078 h 984036"/>
                  <a:gd name="connsiteX117" fmla="*/ 272504 w 732931"/>
                  <a:gd name="connsiteY117" fmla="*/ 456799 h 984036"/>
                  <a:gd name="connsiteX118" fmla="*/ 269850 w 732931"/>
                  <a:gd name="connsiteY118" fmla="*/ 460545 h 984036"/>
                  <a:gd name="connsiteX119" fmla="*/ 264516 w 732931"/>
                  <a:gd name="connsiteY119" fmla="*/ 468292 h 984036"/>
                  <a:gd name="connsiteX120" fmla="*/ 261811 w 732931"/>
                  <a:gd name="connsiteY120" fmla="*/ 472331 h 984036"/>
                  <a:gd name="connsiteX121" fmla="*/ 259042 w 732931"/>
                  <a:gd name="connsiteY121" fmla="*/ 476484 h 984036"/>
                  <a:gd name="connsiteX122" fmla="*/ 256274 w 732931"/>
                  <a:gd name="connsiteY122" fmla="*/ 480675 h 984036"/>
                  <a:gd name="connsiteX123" fmla="*/ 253518 w 732931"/>
                  <a:gd name="connsiteY123" fmla="*/ 484891 h 984036"/>
                  <a:gd name="connsiteX124" fmla="*/ 250749 w 732931"/>
                  <a:gd name="connsiteY124" fmla="*/ 489146 h 984036"/>
                  <a:gd name="connsiteX125" fmla="*/ 247993 w 732931"/>
                  <a:gd name="connsiteY125" fmla="*/ 493438 h 984036"/>
                  <a:gd name="connsiteX126" fmla="*/ 245225 w 732931"/>
                  <a:gd name="connsiteY126" fmla="*/ 497756 h 984036"/>
                  <a:gd name="connsiteX127" fmla="*/ 242469 w 732931"/>
                  <a:gd name="connsiteY127" fmla="*/ 502112 h 984036"/>
                  <a:gd name="connsiteX128" fmla="*/ 239725 w 732931"/>
                  <a:gd name="connsiteY128" fmla="*/ 506481 h 984036"/>
                  <a:gd name="connsiteX129" fmla="*/ 236982 w 732931"/>
                  <a:gd name="connsiteY129" fmla="*/ 510901 h 984036"/>
                  <a:gd name="connsiteX130" fmla="*/ 234252 w 732931"/>
                  <a:gd name="connsiteY130" fmla="*/ 515320 h 984036"/>
                  <a:gd name="connsiteX131" fmla="*/ 231521 w 732931"/>
                  <a:gd name="connsiteY131" fmla="*/ 519791 h 984036"/>
                  <a:gd name="connsiteX132" fmla="*/ 228816 w 732931"/>
                  <a:gd name="connsiteY132" fmla="*/ 524274 h 984036"/>
                  <a:gd name="connsiteX133" fmla="*/ 226111 w 732931"/>
                  <a:gd name="connsiteY133" fmla="*/ 528770 h 984036"/>
                  <a:gd name="connsiteX134" fmla="*/ 223419 w 732931"/>
                  <a:gd name="connsiteY134" fmla="*/ 533304 h 984036"/>
                  <a:gd name="connsiteX135" fmla="*/ 220739 w 732931"/>
                  <a:gd name="connsiteY135" fmla="*/ 537876 h 984036"/>
                  <a:gd name="connsiteX136" fmla="*/ 218084 w 732931"/>
                  <a:gd name="connsiteY136" fmla="*/ 542435 h 984036"/>
                  <a:gd name="connsiteX137" fmla="*/ 215443 w 732931"/>
                  <a:gd name="connsiteY137" fmla="*/ 547032 h 984036"/>
                  <a:gd name="connsiteX138" fmla="*/ 212801 w 732931"/>
                  <a:gd name="connsiteY138" fmla="*/ 551655 h 984036"/>
                  <a:gd name="connsiteX139" fmla="*/ 210198 w 732931"/>
                  <a:gd name="connsiteY139" fmla="*/ 556278 h 984036"/>
                  <a:gd name="connsiteX140" fmla="*/ 207620 w 732931"/>
                  <a:gd name="connsiteY140" fmla="*/ 560926 h 984036"/>
                  <a:gd name="connsiteX141" fmla="*/ 205042 w 732931"/>
                  <a:gd name="connsiteY141" fmla="*/ 565600 h 984036"/>
                  <a:gd name="connsiteX142" fmla="*/ 202502 w 732931"/>
                  <a:gd name="connsiteY142" fmla="*/ 570286 h 984036"/>
                  <a:gd name="connsiteX143" fmla="*/ 199974 w 732931"/>
                  <a:gd name="connsiteY143" fmla="*/ 574972 h 984036"/>
                  <a:gd name="connsiteX144" fmla="*/ 197485 w 732931"/>
                  <a:gd name="connsiteY144" fmla="*/ 579697 h 984036"/>
                  <a:gd name="connsiteX145" fmla="*/ 195009 w 732931"/>
                  <a:gd name="connsiteY145" fmla="*/ 584408 h 984036"/>
                  <a:gd name="connsiteX146" fmla="*/ 192558 w 732931"/>
                  <a:gd name="connsiteY146" fmla="*/ 589146 h 984036"/>
                  <a:gd name="connsiteX147" fmla="*/ 190145 w 732931"/>
                  <a:gd name="connsiteY147" fmla="*/ 593883 h 984036"/>
                  <a:gd name="connsiteX148" fmla="*/ 187757 w 732931"/>
                  <a:gd name="connsiteY148" fmla="*/ 598632 h 984036"/>
                  <a:gd name="connsiteX149" fmla="*/ 185407 w 732931"/>
                  <a:gd name="connsiteY149" fmla="*/ 603395 h 984036"/>
                  <a:gd name="connsiteX150" fmla="*/ 183071 w 732931"/>
                  <a:gd name="connsiteY150" fmla="*/ 608157 h 984036"/>
                  <a:gd name="connsiteX151" fmla="*/ 180785 w 732931"/>
                  <a:gd name="connsiteY151" fmla="*/ 612933 h 984036"/>
                  <a:gd name="connsiteX152" fmla="*/ 178524 w 732931"/>
                  <a:gd name="connsiteY152" fmla="*/ 617708 h 984036"/>
                  <a:gd name="connsiteX153" fmla="*/ 176302 w 732931"/>
                  <a:gd name="connsiteY153" fmla="*/ 622483 h 984036"/>
                  <a:gd name="connsiteX154" fmla="*/ 174105 w 732931"/>
                  <a:gd name="connsiteY154" fmla="*/ 627271 h 984036"/>
                  <a:gd name="connsiteX155" fmla="*/ 171958 w 732931"/>
                  <a:gd name="connsiteY155" fmla="*/ 632046 h 984036"/>
                  <a:gd name="connsiteX156" fmla="*/ 169837 w 732931"/>
                  <a:gd name="connsiteY156" fmla="*/ 636834 h 984036"/>
                  <a:gd name="connsiteX157" fmla="*/ 167767 w 732931"/>
                  <a:gd name="connsiteY157" fmla="*/ 641609 h 984036"/>
                  <a:gd name="connsiteX158" fmla="*/ 165723 w 732931"/>
                  <a:gd name="connsiteY158" fmla="*/ 646397 h 984036"/>
                  <a:gd name="connsiteX159" fmla="*/ 163728 w 732931"/>
                  <a:gd name="connsiteY159" fmla="*/ 651172 h 984036"/>
                  <a:gd name="connsiteX160" fmla="*/ 161786 w 732931"/>
                  <a:gd name="connsiteY160" fmla="*/ 655947 h 984036"/>
                  <a:gd name="connsiteX161" fmla="*/ 159868 w 732931"/>
                  <a:gd name="connsiteY161" fmla="*/ 660710 h 984036"/>
                  <a:gd name="connsiteX162" fmla="*/ 158001 w 732931"/>
                  <a:gd name="connsiteY162" fmla="*/ 665472 h 984036"/>
                  <a:gd name="connsiteX163" fmla="*/ 156185 w 732931"/>
                  <a:gd name="connsiteY163" fmla="*/ 670222 h 984036"/>
                  <a:gd name="connsiteX164" fmla="*/ 154419 w 732931"/>
                  <a:gd name="connsiteY164" fmla="*/ 674959 h 984036"/>
                  <a:gd name="connsiteX165" fmla="*/ 152692 w 732931"/>
                  <a:gd name="connsiteY165" fmla="*/ 679696 h 984036"/>
                  <a:gd name="connsiteX166" fmla="*/ 151016 w 732931"/>
                  <a:gd name="connsiteY166" fmla="*/ 684408 h 984036"/>
                  <a:gd name="connsiteX167" fmla="*/ 149390 w 732931"/>
                  <a:gd name="connsiteY167" fmla="*/ 689120 h 984036"/>
                  <a:gd name="connsiteX168" fmla="*/ 147816 w 732931"/>
                  <a:gd name="connsiteY168" fmla="*/ 693806 h 984036"/>
                  <a:gd name="connsiteX169" fmla="*/ 146292 w 732931"/>
                  <a:gd name="connsiteY169" fmla="*/ 698493 h 984036"/>
                  <a:gd name="connsiteX170" fmla="*/ 144818 w 732931"/>
                  <a:gd name="connsiteY170" fmla="*/ 703141 h 984036"/>
                  <a:gd name="connsiteX171" fmla="*/ 143396 w 732931"/>
                  <a:gd name="connsiteY171" fmla="*/ 707789 h 984036"/>
                  <a:gd name="connsiteX172" fmla="*/ 142024 w 732931"/>
                  <a:gd name="connsiteY172" fmla="*/ 712412 h 984036"/>
                  <a:gd name="connsiteX173" fmla="*/ 140716 w 732931"/>
                  <a:gd name="connsiteY173" fmla="*/ 717009 h 984036"/>
                  <a:gd name="connsiteX174" fmla="*/ 139459 w 732931"/>
                  <a:gd name="connsiteY174" fmla="*/ 721581 h 984036"/>
                  <a:gd name="connsiteX175" fmla="*/ 138265 w 732931"/>
                  <a:gd name="connsiteY175" fmla="*/ 726140 h 984036"/>
                  <a:gd name="connsiteX176" fmla="*/ 137122 w 732931"/>
                  <a:gd name="connsiteY176" fmla="*/ 730674 h 984036"/>
                  <a:gd name="connsiteX177" fmla="*/ 136043 w 732931"/>
                  <a:gd name="connsiteY177" fmla="*/ 735183 h 984036"/>
                  <a:gd name="connsiteX178" fmla="*/ 135014 w 732931"/>
                  <a:gd name="connsiteY178" fmla="*/ 739653 h 984036"/>
                  <a:gd name="connsiteX179" fmla="*/ 134049 w 732931"/>
                  <a:gd name="connsiteY179" fmla="*/ 744098 h 984036"/>
                  <a:gd name="connsiteX180" fmla="*/ 133147 w 732931"/>
                  <a:gd name="connsiteY180" fmla="*/ 748518 h 984036"/>
                  <a:gd name="connsiteX181" fmla="*/ 132296 w 732931"/>
                  <a:gd name="connsiteY181" fmla="*/ 752912 h 984036"/>
                  <a:gd name="connsiteX182" fmla="*/ 131509 w 732931"/>
                  <a:gd name="connsiteY182" fmla="*/ 757255 h 984036"/>
                  <a:gd name="connsiteX183" fmla="*/ 130785 w 732931"/>
                  <a:gd name="connsiteY183" fmla="*/ 761573 h 984036"/>
                  <a:gd name="connsiteX184" fmla="*/ 130124 w 732931"/>
                  <a:gd name="connsiteY184" fmla="*/ 765866 h 984036"/>
                  <a:gd name="connsiteX185" fmla="*/ 129527 w 732931"/>
                  <a:gd name="connsiteY185" fmla="*/ 770108 h 984036"/>
                  <a:gd name="connsiteX186" fmla="*/ 128994 w 732931"/>
                  <a:gd name="connsiteY186" fmla="*/ 774311 h 984036"/>
                  <a:gd name="connsiteX187" fmla="*/ 128524 w 732931"/>
                  <a:gd name="connsiteY187" fmla="*/ 778490 h 984036"/>
                  <a:gd name="connsiteX188" fmla="*/ 128118 w 732931"/>
                  <a:gd name="connsiteY188" fmla="*/ 782617 h 984036"/>
                  <a:gd name="connsiteX189" fmla="*/ 127762 w 732931"/>
                  <a:gd name="connsiteY189" fmla="*/ 786707 h 984036"/>
                  <a:gd name="connsiteX190" fmla="*/ 127483 w 732931"/>
                  <a:gd name="connsiteY190" fmla="*/ 790745 h 984036"/>
                  <a:gd name="connsiteX191" fmla="*/ 127267 w 732931"/>
                  <a:gd name="connsiteY191" fmla="*/ 794746 h 984036"/>
                  <a:gd name="connsiteX192" fmla="*/ 127114 w 732931"/>
                  <a:gd name="connsiteY192" fmla="*/ 798708 h 984036"/>
                  <a:gd name="connsiteX193" fmla="*/ 127026 w 732931"/>
                  <a:gd name="connsiteY193" fmla="*/ 802620 h 984036"/>
                  <a:gd name="connsiteX194" fmla="*/ 126987 w 732931"/>
                  <a:gd name="connsiteY194" fmla="*/ 806481 h 984036"/>
                  <a:gd name="connsiteX195" fmla="*/ 127026 w 732931"/>
                  <a:gd name="connsiteY195" fmla="*/ 810291 h 984036"/>
                  <a:gd name="connsiteX196" fmla="*/ 127127 w 732931"/>
                  <a:gd name="connsiteY196" fmla="*/ 814063 h 984036"/>
                  <a:gd name="connsiteX197" fmla="*/ 127292 w 732931"/>
                  <a:gd name="connsiteY197" fmla="*/ 817784 h 984036"/>
                  <a:gd name="connsiteX198" fmla="*/ 127521 w 732931"/>
                  <a:gd name="connsiteY198" fmla="*/ 821454 h 984036"/>
                  <a:gd name="connsiteX199" fmla="*/ 127813 w 732931"/>
                  <a:gd name="connsiteY199" fmla="*/ 825073 h 984036"/>
                  <a:gd name="connsiteX200" fmla="*/ 128169 w 732931"/>
                  <a:gd name="connsiteY200" fmla="*/ 828642 h 984036"/>
                  <a:gd name="connsiteX201" fmla="*/ 128575 w 732931"/>
                  <a:gd name="connsiteY201" fmla="*/ 832160 h 984036"/>
                  <a:gd name="connsiteX202" fmla="*/ 129058 w 732931"/>
                  <a:gd name="connsiteY202" fmla="*/ 835627 h 984036"/>
                  <a:gd name="connsiteX203" fmla="*/ 129591 w 732931"/>
                  <a:gd name="connsiteY203" fmla="*/ 839043 h 984036"/>
                  <a:gd name="connsiteX204" fmla="*/ 130201 w 732931"/>
                  <a:gd name="connsiteY204" fmla="*/ 842422 h 984036"/>
                  <a:gd name="connsiteX205" fmla="*/ 130861 w 732931"/>
                  <a:gd name="connsiteY205" fmla="*/ 845736 h 984036"/>
                  <a:gd name="connsiteX206" fmla="*/ 131585 w 732931"/>
                  <a:gd name="connsiteY206" fmla="*/ 849000 h 984036"/>
                  <a:gd name="connsiteX207" fmla="*/ 132372 w 732931"/>
                  <a:gd name="connsiteY207" fmla="*/ 852226 h 984036"/>
                  <a:gd name="connsiteX208" fmla="*/ 133223 w 732931"/>
                  <a:gd name="connsiteY208" fmla="*/ 855401 h 984036"/>
                  <a:gd name="connsiteX209" fmla="*/ 134138 w 732931"/>
                  <a:gd name="connsiteY209" fmla="*/ 858538 h 984036"/>
                  <a:gd name="connsiteX210" fmla="*/ 135103 w 732931"/>
                  <a:gd name="connsiteY210" fmla="*/ 861611 h 984036"/>
                  <a:gd name="connsiteX211" fmla="*/ 136144 w 732931"/>
                  <a:gd name="connsiteY211" fmla="*/ 864659 h 984036"/>
                  <a:gd name="connsiteX212" fmla="*/ 137236 w 732931"/>
                  <a:gd name="connsiteY212" fmla="*/ 867657 h 984036"/>
                  <a:gd name="connsiteX213" fmla="*/ 138392 w 732931"/>
                  <a:gd name="connsiteY213" fmla="*/ 870616 h 984036"/>
                  <a:gd name="connsiteX214" fmla="*/ 139624 w 732931"/>
                  <a:gd name="connsiteY214" fmla="*/ 873537 h 984036"/>
                  <a:gd name="connsiteX215" fmla="*/ 140919 w 732931"/>
                  <a:gd name="connsiteY215" fmla="*/ 876420 h 984036"/>
                  <a:gd name="connsiteX216" fmla="*/ 142291 w 732931"/>
                  <a:gd name="connsiteY216" fmla="*/ 879277 h 984036"/>
                  <a:gd name="connsiteX217" fmla="*/ 143713 w 732931"/>
                  <a:gd name="connsiteY217" fmla="*/ 882071 h 984036"/>
                  <a:gd name="connsiteX218" fmla="*/ 147193 w 732931"/>
                  <a:gd name="connsiteY218" fmla="*/ 888294 h 984036"/>
                  <a:gd name="connsiteX219" fmla="*/ 154691 w 732931"/>
                  <a:gd name="connsiteY219" fmla="*/ 907182 h 984036"/>
                  <a:gd name="connsiteX220" fmla="*/ 155877 w 732931"/>
                  <a:gd name="connsiteY220" fmla="*/ 926770 h 984036"/>
                  <a:gd name="connsiteX221" fmla="*/ 151114 w 732931"/>
                  <a:gd name="connsiteY221" fmla="*/ 945619 h 984036"/>
                  <a:gd name="connsiteX222" fmla="*/ 140766 w 732931"/>
                  <a:gd name="connsiteY222" fmla="*/ 962292 h 984036"/>
                  <a:gd name="connsiteX223" fmla="*/ 125197 w 732931"/>
                  <a:gd name="connsiteY223" fmla="*/ 975352 h 984036"/>
                  <a:gd name="connsiteX224" fmla="*/ 106309 w 732931"/>
                  <a:gd name="connsiteY224" fmla="*/ 982850 h 984036"/>
                  <a:gd name="connsiteX225" fmla="*/ 86721 w 732931"/>
                  <a:gd name="connsiteY225" fmla="*/ 984036 h 984036"/>
                  <a:gd name="connsiteX226" fmla="*/ 67872 w 732931"/>
                  <a:gd name="connsiteY226" fmla="*/ 979274 h 984036"/>
                  <a:gd name="connsiteX227" fmla="*/ 51199 w 732931"/>
                  <a:gd name="connsiteY227" fmla="*/ 968926 h 984036"/>
                  <a:gd name="connsiteX228" fmla="*/ 38138 w 732931"/>
                  <a:gd name="connsiteY228" fmla="*/ 953356 h 984036"/>
                  <a:gd name="connsiteX229" fmla="*/ 32309 w 732931"/>
                  <a:gd name="connsiteY229" fmla="*/ 943069 h 984036"/>
                  <a:gd name="connsiteX230" fmla="*/ 29413 w 732931"/>
                  <a:gd name="connsiteY230" fmla="*/ 937481 h 984036"/>
                  <a:gd name="connsiteX231" fmla="*/ 26670 w 732931"/>
                  <a:gd name="connsiteY231" fmla="*/ 931880 h 984036"/>
                  <a:gd name="connsiteX232" fmla="*/ 24067 w 732931"/>
                  <a:gd name="connsiteY232" fmla="*/ 926216 h 984036"/>
                  <a:gd name="connsiteX233" fmla="*/ 21615 w 732931"/>
                  <a:gd name="connsiteY233" fmla="*/ 920514 h 984036"/>
                  <a:gd name="connsiteX234" fmla="*/ 19304 w 732931"/>
                  <a:gd name="connsiteY234" fmla="*/ 914773 h 984036"/>
                  <a:gd name="connsiteX235" fmla="*/ 17132 w 732931"/>
                  <a:gd name="connsiteY235" fmla="*/ 908995 h 984036"/>
                  <a:gd name="connsiteX236" fmla="*/ 15100 w 732931"/>
                  <a:gd name="connsiteY236" fmla="*/ 903191 h 984036"/>
                  <a:gd name="connsiteX237" fmla="*/ 13208 w 732931"/>
                  <a:gd name="connsiteY237" fmla="*/ 897336 h 984036"/>
                  <a:gd name="connsiteX238" fmla="*/ 11456 w 732931"/>
                  <a:gd name="connsiteY238" fmla="*/ 891494 h 984036"/>
                  <a:gd name="connsiteX239" fmla="*/ 9830 w 732931"/>
                  <a:gd name="connsiteY239" fmla="*/ 885589 h 984036"/>
                  <a:gd name="connsiteX240" fmla="*/ 8344 w 732931"/>
                  <a:gd name="connsiteY240" fmla="*/ 879696 h 984036"/>
                  <a:gd name="connsiteX241" fmla="*/ 6985 w 732931"/>
                  <a:gd name="connsiteY241" fmla="*/ 873765 h 984036"/>
                  <a:gd name="connsiteX242" fmla="*/ 5766 w 732931"/>
                  <a:gd name="connsiteY242" fmla="*/ 867822 h 984036"/>
                  <a:gd name="connsiteX243" fmla="*/ 4661 w 732931"/>
                  <a:gd name="connsiteY243" fmla="*/ 861865 h 984036"/>
                  <a:gd name="connsiteX244" fmla="*/ 3683 w 732931"/>
                  <a:gd name="connsiteY244" fmla="*/ 855909 h 984036"/>
                  <a:gd name="connsiteX245" fmla="*/ 2832 w 732931"/>
                  <a:gd name="connsiteY245" fmla="*/ 849927 h 984036"/>
                  <a:gd name="connsiteX246" fmla="*/ 2083 w 732931"/>
                  <a:gd name="connsiteY246" fmla="*/ 843946 h 984036"/>
                  <a:gd name="connsiteX247" fmla="*/ 1461 w 732931"/>
                  <a:gd name="connsiteY247" fmla="*/ 837977 h 984036"/>
                  <a:gd name="connsiteX248" fmla="*/ 953 w 732931"/>
                  <a:gd name="connsiteY248" fmla="*/ 831982 h 984036"/>
                  <a:gd name="connsiteX249" fmla="*/ 559 w 732931"/>
                  <a:gd name="connsiteY249" fmla="*/ 825988 h 984036"/>
                  <a:gd name="connsiteX250" fmla="*/ 267 w 732931"/>
                  <a:gd name="connsiteY250" fmla="*/ 819993 h 984036"/>
                  <a:gd name="connsiteX251" fmla="*/ 89 w 732931"/>
                  <a:gd name="connsiteY251" fmla="*/ 813999 h 984036"/>
                  <a:gd name="connsiteX252" fmla="*/ 0 w 732931"/>
                  <a:gd name="connsiteY252" fmla="*/ 808017 h 984036"/>
                  <a:gd name="connsiteX253" fmla="*/ 26 w 732931"/>
                  <a:gd name="connsiteY253" fmla="*/ 802010 h 984036"/>
                  <a:gd name="connsiteX254" fmla="*/ 140 w 732931"/>
                  <a:gd name="connsiteY254" fmla="*/ 796029 h 984036"/>
                  <a:gd name="connsiteX255" fmla="*/ 356 w 732931"/>
                  <a:gd name="connsiteY255" fmla="*/ 790047 h 984036"/>
                  <a:gd name="connsiteX256" fmla="*/ 661 w 732931"/>
                  <a:gd name="connsiteY256" fmla="*/ 784065 h 984036"/>
                  <a:gd name="connsiteX257" fmla="*/ 1054 w 732931"/>
                  <a:gd name="connsiteY257" fmla="*/ 778096 h 984036"/>
                  <a:gd name="connsiteX258" fmla="*/ 1550 w 732931"/>
                  <a:gd name="connsiteY258" fmla="*/ 772127 h 984036"/>
                  <a:gd name="connsiteX259" fmla="*/ 2121 w 732931"/>
                  <a:gd name="connsiteY259" fmla="*/ 766158 h 984036"/>
                  <a:gd name="connsiteX260" fmla="*/ 2781 w 732931"/>
                  <a:gd name="connsiteY260" fmla="*/ 760202 h 984036"/>
                  <a:gd name="connsiteX261" fmla="*/ 3518 w 732931"/>
                  <a:gd name="connsiteY261" fmla="*/ 754258 h 984036"/>
                  <a:gd name="connsiteX262" fmla="*/ 4344 w 732931"/>
                  <a:gd name="connsiteY262" fmla="*/ 748302 h 984036"/>
                  <a:gd name="connsiteX263" fmla="*/ 5245 w 732931"/>
                  <a:gd name="connsiteY263" fmla="*/ 742371 h 984036"/>
                  <a:gd name="connsiteX264" fmla="*/ 6223 w 732931"/>
                  <a:gd name="connsiteY264" fmla="*/ 736440 h 984036"/>
                  <a:gd name="connsiteX265" fmla="*/ 7290 w 732931"/>
                  <a:gd name="connsiteY265" fmla="*/ 730522 h 984036"/>
                  <a:gd name="connsiteX266" fmla="*/ 8408 w 732931"/>
                  <a:gd name="connsiteY266" fmla="*/ 724616 h 984036"/>
                  <a:gd name="connsiteX267" fmla="*/ 9614 w 732931"/>
                  <a:gd name="connsiteY267" fmla="*/ 718711 h 984036"/>
                  <a:gd name="connsiteX268" fmla="*/ 10884 w 732931"/>
                  <a:gd name="connsiteY268" fmla="*/ 712818 h 984036"/>
                  <a:gd name="connsiteX269" fmla="*/ 12218 w 732931"/>
                  <a:gd name="connsiteY269" fmla="*/ 706938 h 984036"/>
                  <a:gd name="connsiteX270" fmla="*/ 13615 w 732931"/>
                  <a:gd name="connsiteY270" fmla="*/ 701071 h 984036"/>
                  <a:gd name="connsiteX271" fmla="*/ 15088 w 732931"/>
                  <a:gd name="connsiteY271" fmla="*/ 695203 h 984036"/>
                  <a:gd name="connsiteX272" fmla="*/ 16625 w 732931"/>
                  <a:gd name="connsiteY272" fmla="*/ 689361 h 984036"/>
                  <a:gd name="connsiteX273" fmla="*/ 18212 w 732931"/>
                  <a:gd name="connsiteY273" fmla="*/ 683519 h 984036"/>
                  <a:gd name="connsiteX274" fmla="*/ 19863 w 732931"/>
                  <a:gd name="connsiteY274" fmla="*/ 677690 h 984036"/>
                  <a:gd name="connsiteX275" fmla="*/ 21577 w 732931"/>
                  <a:gd name="connsiteY275" fmla="*/ 671873 h 984036"/>
                  <a:gd name="connsiteX276" fmla="*/ 23343 w 732931"/>
                  <a:gd name="connsiteY276" fmla="*/ 666069 h 984036"/>
                  <a:gd name="connsiteX277" fmla="*/ 25171 w 732931"/>
                  <a:gd name="connsiteY277" fmla="*/ 660266 h 984036"/>
                  <a:gd name="connsiteX278" fmla="*/ 27051 w 732931"/>
                  <a:gd name="connsiteY278" fmla="*/ 654500 h 984036"/>
                  <a:gd name="connsiteX279" fmla="*/ 28982 w 732931"/>
                  <a:gd name="connsiteY279" fmla="*/ 648734 h 984036"/>
                  <a:gd name="connsiteX280" fmla="*/ 30963 w 732931"/>
                  <a:gd name="connsiteY280" fmla="*/ 642981 h 984036"/>
                  <a:gd name="connsiteX281" fmla="*/ 32995 w 732931"/>
                  <a:gd name="connsiteY281" fmla="*/ 637240 h 984036"/>
                  <a:gd name="connsiteX282" fmla="*/ 35077 w 732931"/>
                  <a:gd name="connsiteY282" fmla="*/ 631513 h 984036"/>
                  <a:gd name="connsiteX283" fmla="*/ 37211 w 732931"/>
                  <a:gd name="connsiteY283" fmla="*/ 625810 h 984036"/>
                  <a:gd name="connsiteX284" fmla="*/ 39383 w 732931"/>
                  <a:gd name="connsiteY284" fmla="*/ 620108 h 984036"/>
                  <a:gd name="connsiteX285" fmla="*/ 41605 w 732931"/>
                  <a:gd name="connsiteY285" fmla="*/ 614431 h 984036"/>
                  <a:gd name="connsiteX286" fmla="*/ 43866 w 732931"/>
                  <a:gd name="connsiteY286" fmla="*/ 608767 h 984036"/>
                  <a:gd name="connsiteX287" fmla="*/ 46165 w 732931"/>
                  <a:gd name="connsiteY287" fmla="*/ 603128 h 984036"/>
                  <a:gd name="connsiteX288" fmla="*/ 48514 w 732931"/>
                  <a:gd name="connsiteY288" fmla="*/ 597502 h 984036"/>
                  <a:gd name="connsiteX289" fmla="*/ 50902 w 732931"/>
                  <a:gd name="connsiteY289" fmla="*/ 591889 h 984036"/>
                  <a:gd name="connsiteX290" fmla="*/ 53327 w 732931"/>
                  <a:gd name="connsiteY290" fmla="*/ 586301 h 984036"/>
                  <a:gd name="connsiteX291" fmla="*/ 55791 w 732931"/>
                  <a:gd name="connsiteY291" fmla="*/ 580725 h 984036"/>
                  <a:gd name="connsiteX292" fmla="*/ 58281 w 732931"/>
                  <a:gd name="connsiteY292" fmla="*/ 575163 h 984036"/>
                  <a:gd name="connsiteX293" fmla="*/ 60808 w 732931"/>
                  <a:gd name="connsiteY293" fmla="*/ 569638 h 984036"/>
                  <a:gd name="connsiteX294" fmla="*/ 63386 w 732931"/>
                  <a:gd name="connsiteY294" fmla="*/ 564114 h 984036"/>
                  <a:gd name="connsiteX295" fmla="*/ 65977 w 732931"/>
                  <a:gd name="connsiteY295" fmla="*/ 558627 h 984036"/>
                  <a:gd name="connsiteX296" fmla="*/ 68606 w 732931"/>
                  <a:gd name="connsiteY296" fmla="*/ 553154 h 984036"/>
                  <a:gd name="connsiteX297" fmla="*/ 71260 w 732931"/>
                  <a:gd name="connsiteY297" fmla="*/ 547705 h 984036"/>
                  <a:gd name="connsiteX298" fmla="*/ 73952 w 732931"/>
                  <a:gd name="connsiteY298" fmla="*/ 542282 h 984036"/>
                  <a:gd name="connsiteX299" fmla="*/ 76657 w 732931"/>
                  <a:gd name="connsiteY299" fmla="*/ 536872 h 984036"/>
                  <a:gd name="connsiteX300" fmla="*/ 79401 w 732931"/>
                  <a:gd name="connsiteY300" fmla="*/ 531488 h 984036"/>
                  <a:gd name="connsiteX301" fmla="*/ 82169 w 732931"/>
                  <a:gd name="connsiteY301" fmla="*/ 526128 h 984036"/>
                  <a:gd name="connsiteX302" fmla="*/ 84963 w 732931"/>
                  <a:gd name="connsiteY302" fmla="*/ 520794 h 984036"/>
                  <a:gd name="connsiteX303" fmla="*/ 87770 w 732931"/>
                  <a:gd name="connsiteY303" fmla="*/ 515498 h 984036"/>
                  <a:gd name="connsiteX304" fmla="*/ 90602 w 732931"/>
                  <a:gd name="connsiteY304" fmla="*/ 510215 h 984036"/>
                  <a:gd name="connsiteX305" fmla="*/ 93460 w 732931"/>
                  <a:gd name="connsiteY305" fmla="*/ 504957 h 984036"/>
                  <a:gd name="connsiteX306" fmla="*/ 96330 w 732931"/>
                  <a:gd name="connsiteY306" fmla="*/ 499738 h 984036"/>
                  <a:gd name="connsiteX307" fmla="*/ 99225 w 732931"/>
                  <a:gd name="connsiteY307" fmla="*/ 494543 h 984036"/>
                  <a:gd name="connsiteX308" fmla="*/ 102134 w 732931"/>
                  <a:gd name="connsiteY308" fmla="*/ 489362 h 984036"/>
                  <a:gd name="connsiteX309" fmla="*/ 105055 w 732931"/>
                  <a:gd name="connsiteY309" fmla="*/ 484231 h 984036"/>
                  <a:gd name="connsiteX310" fmla="*/ 107988 w 732931"/>
                  <a:gd name="connsiteY310" fmla="*/ 479113 h 984036"/>
                  <a:gd name="connsiteX311" fmla="*/ 110947 w 732931"/>
                  <a:gd name="connsiteY311" fmla="*/ 474033 h 984036"/>
                  <a:gd name="connsiteX312" fmla="*/ 113906 w 732931"/>
                  <a:gd name="connsiteY312" fmla="*/ 468991 h 984036"/>
                  <a:gd name="connsiteX313" fmla="*/ 116878 w 732931"/>
                  <a:gd name="connsiteY313" fmla="*/ 463974 h 984036"/>
                  <a:gd name="connsiteX314" fmla="*/ 119875 w 732931"/>
                  <a:gd name="connsiteY314" fmla="*/ 458996 h 984036"/>
                  <a:gd name="connsiteX315" fmla="*/ 122873 w 732931"/>
                  <a:gd name="connsiteY315" fmla="*/ 454043 h 984036"/>
                  <a:gd name="connsiteX316" fmla="*/ 125870 w 732931"/>
                  <a:gd name="connsiteY316" fmla="*/ 449128 h 984036"/>
                  <a:gd name="connsiteX317" fmla="*/ 128880 w 732931"/>
                  <a:gd name="connsiteY317" fmla="*/ 444238 h 984036"/>
                  <a:gd name="connsiteX318" fmla="*/ 131890 w 732931"/>
                  <a:gd name="connsiteY318" fmla="*/ 439400 h 984036"/>
                  <a:gd name="connsiteX319" fmla="*/ 134912 w 732931"/>
                  <a:gd name="connsiteY319" fmla="*/ 434586 h 984036"/>
                  <a:gd name="connsiteX320" fmla="*/ 137935 w 732931"/>
                  <a:gd name="connsiteY320" fmla="*/ 429811 h 984036"/>
                  <a:gd name="connsiteX321" fmla="*/ 140957 w 732931"/>
                  <a:gd name="connsiteY321" fmla="*/ 425074 h 984036"/>
                  <a:gd name="connsiteX322" fmla="*/ 143980 w 732931"/>
                  <a:gd name="connsiteY322" fmla="*/ 420388 h 984036"/>
                  <a:gd name="connsiteX323" fmla="*/ 147003 w 732931"/>
                  <a:gd name="connsiteY323" fmla="*/ 415727 h 984036"/>
                  <a:gd name="connsiteX324" fmla="*/ 150038 w 732931"/>
                  <a:gd name="connsiteY324" fmla="*/ 411104 h 984036"/>
                  <a:gd name="connsiteX325" fmla="*/ 153048 w 732931"/>
                  <a:gd name="connsiteY325" fmla="*/ 406532 h 984036"/>
                  <a:gd name="connsiteX326" fmla="*/ 156070 w 732931"/>
                  <a:gd name="connsiteY326" fmla="*/ 401986 h 984036"/>
                  <a:gd name="connsiteX327" fmla="*/ 159144 w 732931"/>
                  <a:gd name="connsiteY327" fmla="*/ 397401 h 984036"/>
                  <a:gd name="connsiteX328" fmla="*/ 165545 w 732931"/>
                  <a:gd name="connsiteY328" fmla="*/ 388079 h 984036"/>
                  <a:gd name="connsiteX329" fmla="*/ 168910 w 732931"/>
                  <a:gd name="connsiteY329" fmla="*/ 383329 h 984036"/>
                  <a:gd name="connsiteX330" fmla="*/ 172326 w 732931"/>
                  <a:gd name="connsiteY330" fmla="*/ 378605 h 984036"/>
                  <a:gd name="connsiteX331" fmla="*/ 175781 w 732931"/>
                  <a:gd name="connsiteY331" fmla="*/ 373919 h 984036"/>
                  <a:gd name="connsiteX332" fmla="*/ 179299 w 732931"/>
                  <a:gd name="connsiteY332" fmla="*/ 369245 h 984036"/>
                  <a:gd name="connsiteX333" fmla="*/ 182855 w 732931"/>
                  <a:gd name="connsiteY333" fmla="*/ 364610 h 984036"/>
                  <a:gd name="connsiteX334" fmla="*/ 186462 w 732931"/>
                  <a:gd name="connsiteY334" fmla="*/ 359999 h 984036"/>
                  <a:gd name="connsiteX335" fmla="*/ 190106 w 732931"/>
                  <a:gd name="connsiteY335" fmla="*/ 355415 h 984036"/>
                  <a:gd name="connsiteX336" fmla="*/ 193789 w 732931"/>
                  <a:gd name="connsiteY336" fmla="*/ 350855 h 984036"/>
                  <a:gd name="connsiteX337" fmla="*/ 197523 w 732931"/>
                  <a:gd name="connsiteY337" fmla="*/ 346321 h 984036"/>
                  <a:gd name="connsiteX338" fmla="*/ 201308 w 732931"/>
                  <a:gd name="connsiteY338" fmla="*/ 341813 h 984036"/>
                  <a:gd name="connsiteX339" fmla="*/ 205118 w 732931"/>
                  <a:gd name="connsiteY339" fmla="*/ 337343 h 984036"/>
                  <a:gd name="connsiteX340" fmla="*/ 208979 w 732931"/>
                  <a:gd name="connsiteY340" fmla="*/ 332885 h 984036"/>
                  <a:gd name="connsiteX341" fmla="*/ 212877 w 732931"/>
                  <a:gd name="connsiteY341" fmla="*/ 328453 h 984036"/>
                  <a:gd name="connsiteX342" fmla="*/ 216827 w 732931"/>
                  <a:gd name="connsiteY342" fmla="*/ 324046 h 984036"/>
                  <a:gd name="connsiteX343" fmla="*/ 220803 w 732931"/>
                  <a:gd name="connsiteY343" fmla="*/ 319677 h 984036"/>
                  <a:gd name="connsiteX344" fmla="*/ 224815 w 732931"/>
                  <a:gd name="connsiteY344" fmla="*/ 315308 h 984036"/>
                  <a:gd name="connsiteX345" fmla="*/ 228880 w 732931"/>
                  <a:gd name="connsiteY345" fmla="*/ 310977 h 984036"/>
                  <a:gd name="connsiteX346" fmla="*/ 232969 w 732931"/>
                  <a:gd name="connsiteY346" fmla="*/ 306672 h 984036"/>
                  <a:gd name="connsiteX347" fmla="*/ 237109 w 732931"/>
                  <a:gd name="connsiteY347" fmla="*/ 302380 h 984036"/>
                  <a:gd name="connsiteX348" fmla="*/ 241275 w 732931"/>
                  <a:gd name="connsiteY348" fmla="*/ 298112 h 984036"/>
                  <a:gd name="connsiteX349" fmla="*/ 245479 w 732931"/>
                  <a:gd name="connsiteY349" fmla="*/ 293871 h 984036"/>
                  <a:gd name="connsiteX350" fmla="*/ 249720 w 732931"/>
                  <a:gd name="connsiteY350" fmla="*/ 289654 h 984036"/>
                  <a:gd name="connsiteX351" fmla="*/ 253987 w 732931"/>
                  <a:gd name="connsiteY351" fmla="*/ 285450 h 984036"/>
                  <a:gd name="connsiteX352" fmla="*/ 258306 w 732931"/>
                  <a:gd name="connsiteY352" fmla="*/ 281272 h 984036"/>
                  <a:gd name="connsiteX353" fmla="*/ 262649 w 732931"/>
                  <a:gd name="connsiteY353" fmla="*/ 277119 h 984036"/>
                  <a:gd name="connsiteX354" fmla="*/ 267030 w 732931"/>
                  <a:gd name="connsiteY354" fmla="*/ 272966 h 984036"/>
                  <a:gd name="connsiteX355" fmla="*/ 271425 w 732931"/>
                  <a:gd name="connsiteY355" fmla="*/ 268852 h 984036"/>
                  <a:gd name="connsiteX356" fmla="*/ 275870 w 732931"/>
                  <a:gd name="connsiteY356" fmla="*/ 264762 h 984036"/>
                  <a:gd name="connsiteX357" fmla="*/ 280340 w 732931"/>
                  <a:gd name="connsiteY357" fmla="*/ 260673 h 984036"/>
                  <a:gd name="connsiteX358" fmla="*/ 284849 w 732931"/>
                  <a:gd name="connsiteY358" fmla="*/ 256621 h 984036"/>
                  <a:gd name="connsiteX359" fmla="*/ 289382 w 732931"/>
                  <a:gd name="connsiteY359" fmla="*/ 252570 h 984036"/>
                  <a:gd name="connsiteX360" fmla="*/ 293942 w 732931"/>
                  <a:gd name="connsiteY360" fmla="*/ 248557 h 984036"/>
                  <a:gd name="connsiteX361" fmla="*/ 298526 w 732931"/>
                  <a:gd name="connsiteY361" fmla="*/ 244544 h 984036"/>
                  <a:gd name="connsiteX362" fmla="*/ 303149 w 732931"/>
                  <a:gd name="connsiteY362" fmla="*/ 240556 h 984036"/>
                  <a:gd name="connsiteX363" fmla="*/ 307797 w 732931"/>
                  <a:gd name="connsiteY363" fmla="*/ 236581 h 984036"/>
                  <a:gd name="connsiteX364" fmla="*/ 312471 w 732931"/>
                  <a:gd name="connsiteY364" fmla="*/ 232631 h 984036"/>
                  <a:gd name="connsiteX365" fmla="*/ 317183 w 732931"/>
                  <a:gd name="connsiteY365" fmla="*/ 228694 h 984036"/>
                  <a:gd name="connsiteX366" fmla="*/ 321907 w 732931"/>
                  <a:gd name="connsiteY366" fmla="*/ 224782 h 984036"/>
                  <a:gd name="connsiteX367" fmla="*/ 326670 w 732931"/>
                  <a:gd name="connsiteY367" fmla="*/ 220871 h 984036"/>
                  <a:gd name="connsiteX368" fmla="*/ 331445 w 732931"/>
                  <a:gd name="connsiteY368" fmla="*/ 216985 h 984036"/>
                  <a:gd name="connsiteX369" fmla="*/ 336258 w 732931"/>
                  <a:gd name="connsiteY369" fmla="*/ 213111 h 984036"/>
                  <a:gd name="connsiteX370" fmla="*/ 341084 w 732931"/>
                  <a:gd name="connsiteY370" fmla="*/ 209250 h 984036"/>
                  <a:gd name="connsiteX371" fmla="*/ 345948 w 732931"/>
                  <a:gd name="connsiteY371" fmla="*/ 205415 h 984036"/>
                  <a:gd name="connsiteX372" fmla="*/ 350825 w 732931"/>
                  <a:gd name="connsiteY372" fmla="*/ 201580 h 984036"/>
                  <a:gd name="connsiteX373" fmla="*/ 355727 w 732931"/>
                  <a:gd name="connsiteY373" fmla="*/ 197770 h 984036"/>
                  <a:gd name="connsiteX374" fmla="*/ 360655 w 732931"/>
                  <a:gd name="connsiteY374" fmla="*/ 193960 h 984036"/>
                  <a:gd name="connsiteX375" fmla="*/ 365595 w 732931"/>
                  <a:gd name="connsiteY375" fmla="*/ 190175 h 984036"/>
                  <a:gd name="connsiteX376" fmla="*/ 370574 w 732931"/>
                  <a:gd name="connsiteY376" fmla="*/ 186403 h 984036"/>
                  <a:gd name="connsiteX377" fmla="*/ 375565 w 732931"/>
                  <a:gd name="connsiteY377" fmla="*/ 182644 h 984036"/>
                  <a:gd name="connsiteX378" fmla="*/ 380581 w 732931"/>
                  <a:gd name="connsiteY378" fmla="*/ 178897 h 984036"/>
                  <a:gd name="connsiteX379" fmla="*/ 385610 w 732931"/>
                  <a:gd name="connsiteY379" fmla="*/ 175164 h 984036"/>
                  <a:gd name="connsiteX380" fmla="*/ 390652 w 732931"/>
                  <a:gd name="connsiteY380" fmla="*/ 171443 h 984036"/>
                  <a:gd name="connsiteX381" fmla="*/ 395732 w 732931"/>
                  <a:gd name="connsiteY381" fmla="*/ 167734 h 984036"/>
                  <a:gd name="connsiteX382" fmla="*/ 400812 w 732931"/>
                  <a:gd name="connsiteY382" fmla="*/ 164038 h 984036"/>
                  <a:gd name="connsiteX383" fmla="*/ 405930 w 732931"/>
                  <a:gd name="connsiteY383" fmla="*/ 160355 h 984036"/>
                  <a:gd name="connsiteX384" fmla="*/ 411048 w 732931"/>
                  <a:gd name="connsiteY384" fmla="*/ 156672 h 984036"/>
                  <a:gd name="connsiteX385" fmla="*/ 416192 w 732931"/>
                  <a:gd name="connsiteY385" fmla="*/ 153015 h 984036"/>
                  <a:gd name="connsiteX386" fmla="*/ 421348 w 732931"/>
                  <a:gd name="connsiteY386" fmla="*/ 149357 h 984036"/>
                  <a:gd name="connsiteX387" fmla="*/ 426530 w 732931"/>
                  <a:gd name="connsiteY387" fmla="*/ 145712 h 984036"/>
                  <a:gd name="connsiteX388" fmla="*/ 431724 w 732931"/>
                  <a:gd name="connsiteY388" fmla="*/ 142093 h 984036"/>
                  <a:gd name="connsiteX389" fmla="*/ 436931 w 732931"/>
                  <a:gd name="connsiteY389" fmla="*/ 138461 h 984036"/>
                  <a:gd name="connsiteX390" fmla="*/ 442151 w 732931"/>
                  <a:gd name="connsiteY390" fmla="*/ 134854 h 984036"/>
                  <a:gd name="connsiteX391" fmla="*/ 447383 w 732931"/>
                  <a:gd name="connsiteY391" fmla="*/ 131247 h 984036"/>
                  <a:gd name="connsiteX392" fmla="*/ 452641 w 732931"/>
                  <a:gd name="connsiteY392" fmla="*/ 127666 h 984036"/>
                  <a:gd name="connsiteX393" fmla="*/ 457899 w 732931"/>
                  <a:gd name="connsiteY393" fmla="*/ 124071 h 984036"/>
                  <a:gd name="connsiteX394" fmla="*/ 463182 w 732931"/>
                  <a:gd name="connsiteY394" fmla="*/ 120503 h 984036"/>
                  <a:gd name="connsiteX395" fmla="*/ 468465 w 732931"/>
                  <a:gd name="connsiteY395" fmla="*/ 116934 h 984036"/>
                  <a:gd name="connsiteX396" fmla="*/ 473761 w 732931"/>
                  <a:gd name="connsiteY396" fmla="*/ 113378 h 984036"/>
                  <a:gd name="connsiteX397" fmla="*/ 479082 w 732931"/>
                  <a:gd name="connsiteY397" fmla="*/ 109822 h 984036"/>
                  <a:gd name="connsiteX398" fmla="*/ 484403 w 732931"/>
                  <a:gd name="connsiteY398" fmla="*/ 106279 h 984036"/>
                  <a:gd name="connsiteX399" fmla="*/ 489738 w 732931"/>
                  <a:gd name="connsiteY399" fmla="*/ 102748 h 984036"/>
                  <a:gd name="connsiteX400" fmla="*/ 495084 w 732931"/>
                  <a:gd name="connsiteY400" fmla="*/ 99230 h 984036"/>
                  <a:gd name="connsiteX401" fmla="*/ 500431 w 732931"/>
                  <a:gd name="connsiteY401" fmla="*/ 95712 h 984036"/>
                  <a:gd name="connsiteX402" fmla="*/ 505791 w 732931"/>
                  <a:gd name="connsiteY402" fmla="*/ 92194 h 984036"/>
                  <a:gd name="connsiteX403" fmla="*/ 511162 w 732931"/>
                  <a:gd name="connsiteY403" fmla="*/ 88689 h 984036"/>
                  <a:gd name="connsiteX404" fmla="*/ 516534 w 732931"/>
                  <a:gd name="connsiteY404" fmla="*/ 85197 h 984036"/>
                  <a:gd name="connsiteX405" fmla="*/ 521932 w 732931"/>
                  <a:gd name="connsiteY405" fmla="*/ 81704 h 984036"/>
                  <a:gd name="connsiteX406" fmla="*/ 527317 w 732931"/>
                  <a:gd name="connsiteY406" fmla="*/ 78224 h 984036"/>
                  <a:gd name="connsiteX407" fmla="*/ 532727 w 732931"/>
                  <a:gd name="connsiteY407" fmla="*/ 74732 h 984036"/>
                  <a:gd name="connsiteX408" fmla="*/ 538125 w 732931"/>
                  <a:gd name="connsiteY408" fmla="*/ 71265 h 984036"/>
                  <a:gd name="connsiteX409" fmla="*/ 543535 w 732931"/>
                  <a:gd name="connsiteY409" fmla="*/ 67798 h 984036"/>
                  <a:gd name="connsiteX410" fmla="*/ 548958 w 732931"/>
                  <a:gd name="connsiteY410" fmla="*/ 64331 h 984036"/>
                  <a:gd name="connsiteX411" fmla="*/ 554368 w 732931"/>
                  <a:gd name="connsiteY411" fmla="*/ 60876 h 984036"/>
                  <a:gd name="connsiteX412" fmla="*/ 559791 w 732931"/>
                  <a:gd name="connsiteY412" fmla="*/ 57435 h 984036"/>
                  <a:gd name="connsiteX413" fmla="*/ 565226 w 732931"/>
                  <a:gd name="connsiteY413" fmla="*/ 53980 h 984036"/>
                  <a:gd name="connsiteX414" fmla="*/ 570649 w 732931"/>
                  <a:gd name="connsiteY414" fmla="*/ 50538 h 984036"/>
                  <a:gd name="connsiteX415" fmla="*/ 576085 w 732931"/>
                  <a:gd name="connsiteY415" fmla="*/ 47097 h 984036"/>
                  <a:gd name="connsiteX416" fmla="*/ 581520 w 732931"/>
                  <a:gd name="connsiteY416" fmla="*/ 43668 h 984036"/>
                  <a:gd name="connsiteX417" fmla="*/ 586956 w 732931"/>
                  <a:gd name="connsiteY417" fmla="*/ 40239 h 984036"/>
                  <a:gd name="connsiteX418" fmla="*/ 592392 w 732931"/>
                  <a:gd name="connsiteY418" fmla="*/ 36810 h 984036"/>
                  <a:gd name="connsiteX419" fmla="*/ 597840 w 732931"/>
                  <a:gd name="connsiteY419" fmla="*/ 33394 h 984036"/>
                  <a:gd name="connsiteX420" fmla="*/ 603276 w 732931"/>
                  <a:gd name="connsiteY420" fmla="*/ 29977 h 984036"/>
                  <a:gd name="connsiteX421" fmla="*/ 608711 w 732931"/>
                  <a:gd name="connsiteY421" fmla="*/ 26561 h 984036"/>
                  <a:gd name="connsiteX422" fmla="*/ 614147 w 732931"/>
                  <a:gd name="connsiteY422" fmla="*/ 23145 h 984036"/>
                  <a:gd name="connsiteX423" fmla="*/ 619582 w 732931"/>
                  <a:gd name="connsiteY423" fmla="*/ 19728 h 984036"/>
                  <a:gd name="connsiteX424" fmla="*/ 625018 w 732931"/>
                  <a:gd name="connsiteY424" fmla="*/ 16337 h 984036"/>
                  <a:gd name="connsiteX425" fmla="*/ 630453 w 732931"/>
                  <a:gd name="connsiteY425" fmla="*/ 12921 h 984036"/>
                  <a:gd name="connsiteX426" fmla="*/ 635876 w 732931"/>
                  <a:gd name="connsiteY426" fmla="*/ 9530 h 9840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</a:cxnLst>
                <a:rect l="l" t="t" r="r" b="b"/>
                <a:pathLst>
                  <a:path w="732931" h="984036">
                    <a:moveTo>
                      <a:pt x="635876" y="9530"/>
                    </a:moveTo>
                    <a:lnTo>
                      <a:pt x="645043" y="4766"/>
                    </a:lnTo>
                    <a:lnTo>
                      <a:pt x="654599" y="1617"/>
                    </a:lnTo>
                    <a:lnTo>
                      <a:pt x="664364" y="42"/>
                    </a:lnTo>
                    <a:lnTo>
                      <a:pt x="674157" y="0"/>
                    </a:lnTo>
                    <a:lnTo>
                      <a:pt x="683798" y="1448"/>
                    </a:lnTo>
                    <a:lnTo>
                      <a:pt x="693107" y="4347"/>
                    </a:lnTo>
                    <a:lnTo>
                      <a:pt x="701902" y="8653"/>
                    </a:lnTo>
                    <a:lnTo>
                      <a:pt x="710004" y="14327"/>
                    </a:lnTo>
                    <a:lnTo>
                      <a:pt x="717232" y="21326"/>
                    </a:lnTo>
                    <a:lnTo>
                      <a:pt x="723405" y="29609"/>
                    </a:lnTo>
                    <a:lnTo>
                      <a:pt x="728168" y="38775"/>
                    </a:lnTo>
                    <a:lnTo>
                      <a:pt x="731316" y="48331"/>
                    </a:lnTo>
                    <a:lnTo>
                      <a:pt x="732890" y="58096"/>
                    </a:lnTo>
                    <a:lnTo>
                      <a:pt x="732931" y="67890"/>
                    </a:lnTo>
                    <a:lnTo>
                      <a:pt x="731481" y="77531"/>
                    </a:lnTo>
                    <a:lnTo>
                      <a:pt x="728580" y="86839"/>
                    </a:lnTo>
                    <a:lnTo>
                      <a:pt x="724272" y="95635"/>
                    </a:lnTo>
                    <a:lnTo>
                      <a:pt x="718597" y="103737"/>
                    </a:lnTo>
                    <a:lnTo>
                      <a:pt x="711597" y="110964"/>
                    </a:lnTo>
                    <a:lnTo>
                      <a:pt x="703313" y="117137"/>
                    </a:lnTo>
                    <a:lnTo>
                      <a:pt x="697890" y="120541"/>
                    </a:lnTo>
                    <a:lnTo>
                      <a:pt x="692480" y="123932"/>
                    </a:lnTo>
                    <a:lnTo>
                      <a:pt x="687057" y="127335"/>
                    </a:lnTo>
                    <a:lnTo>
                      <a:pt x="681660" y="130714"/>
                    </a:lnTo>
                    <a:lnTo>
                      <a:pt x="676250" y="134105"/>
                    </a:lnTo>
                    <a:lnTo>
                      <a:pt x="670865" y="137495"/>
                    </a:lnTo>
                    <a:lnTo>
                      <a:pt x="665468" y="140886"/>
                    </a:lnTo>
                    <a:lnTo>
                      <a:pt x="660095" y="144265"/>
                    </a:lnTo>
                    <a:lnTo>
                      <a:pt x="654711" y="147655"/>
                    </a:lnTo>
                    <a:lnTo>
                      <a:pt x="649351" y="151046"/>
                    </a:lnTo>
                    <a:lnTo>
                      <a:pt x="643992" y="154424"/>
                    </a:lnTo>
                    <a:lnTo>
                      <a:pt x="638645" y="157803"/>
                    </a:lnTo>
                    <a:lnTo>
                      <a:pt x="633311" y="161194"/>
                    </a:lnTo>
                    <a:lnTo>
                      <a:pt x="627977" y="164572"/>
                    </a:lnTo>
                    <a:lnTo>
                      <a:pt x="622656" y="167963"/>
                    </a:lnTo>
                    <a:lnTo>
                      <a:pt x="617347" y="171341"/>
                    </a:lnTo>
                    <a:lnTo>
                      <a:pt x="612064" y="174732"/>
                    </a:lnTo>
                    <a:lnTo>
                      <a:pt x="606781" y="178110"/>
                    </a:lnTo>
                    <a:lnTo>
                      <a:pt x="601510" y="181501"/>
                    </a:lnTo>
                    <a:lnTo>
                      <a:pt x="596252" y="184879"/>
                    </a:lnTo>
                    <a:lnTo>
                      <a:pt x="591007" y="188270"/>
                    </a:lnTo>
                    <a:lnTo>
                      <a:pt x="585788" y="191661"/>
                    </a:lnTo>
                    <a:lnTo>
                      <a:pt x="580568" y="195052"/>
                    </a:lnTo>
                    <a:lnTo>
                      <a:pt x="575374" y="198443"/>
                    </a:lnTo>
                    <a:lnTo>
                      <a:pt x="570192" y="201834"/>
                    </a:lnTo>
                    <a:lnTo>
                      <a:pt x="565023" y="205224"/>
                    </a:lnTo>
                    <a:lnTo>
                      <a:pt x="559880" y="208628"/>
                    </a:lnTo>
                    <a:lnTo>
                      <a:pt x="554749" y="212032"/>
                    </a:lnTo>
                    <a:lnTo>
                      <a:pt x="549631" y="215423"/>
                    </a:lnTo>
                    <a:lnTo>
                      <a:pt x="544538" y="218826"/>
                    </a:lnTo>
                    <a:lnTo>
                      <a:pt x="539458" y="222243"/>
                    </a:lnTo>
                    <a:lnTo>
                      <a:pt x="534404" y="225646"/>
                    </a:lnTo>
                    <a:lnTo>
                      <a:pt x="529374" y="229062"/>
                    </a:lnTo>
                    <a:lnTo>
                      <a:pt x="524358" y="232466"/>
                    </a:lnTo>
                    <a:lnTo>
                      <a:pt x="519367" y="235882"/>
                    </a:lnTo>
                    <a:lnTo>
                      <a:pt x="514388" y="239311"/>
                    </a:lnTo>
                    <a:lnTo>
                      <a:pt x="509435" y="242728"/>
                    </a:lnTo>
                    <a:lnTo>
                      <a:pt x="504508" y="246157"/>
                    </a:lnTo>
                    <a:lnTo>
                      <a:pt x="499606" y="249586"/>
                    </a:lnTo>
                    <a:lnTo>
                      <a:pt x="494729" y="253015"/>
                    </a:lnTo>
                    <a:lnTo>
                      <a:pt x="489877" y="256456"/>
                    </a:lnTo>
                    <a:lnTo>
                      <a:pt x="485039" y="259898"/>
                    </a:lnTo>
                    <a:lnTo>
                      <a:pt x="480238" y="263340"/>
                    </a:lnTo>
                    <a:lnTo>
                      <a:pt x="475463" y="266781"/>
                    </a:lnTo>
                    <a:lnTo>
                      <a:pt x="470700" y="270236"/>
                    </a:lnTo>
                    <a:lnTo>
                      <a:pt x="465976" y="273690"/>
                    </a:lnTo>
                    <a:lnTo>
                      <a:pt x="461277" y="277157"/>
                    </a:lnTo>
                    <a:lnTo>
                      <a:pt x="456603" y="280624"/>
                    </a:lnTo>
                    <a:lnTo>
                      <a:pt x="451968" y="284091"/>
                    </a:lnTo>
                    <a:lnTo>
                      <a:pt x="447358" y="287571"/>
                    </a:lnTo>
                    <a:lnTo>
                      <a:pt x="442773" y="291038"/>
                    </a:lnTo>
                    <a:lnTo>
                      <a:pt x="438214" y="294531"/>
                    </a:lnTo>
                    <a:lnTo>
                      <a:pt x="433693" y="298011"/>
                    </a:lnTo>
                    <a:lnTo>
                      <a:pt x="429197" y="301516"/>
                    </a:lnTo>
                    <a:lnTo>
                      <a:pt x="424739" y="305008"/>
                    </a:lnTo>
                    <a:lnTo>
                      <a:pt x="420319" y="308501"/>
                    </a:lnTo>
                    <a:lnTo>
                      <a:pt x="415925" y="312019"/>
                    </a:lnTo>
                    <a:lnTo>
                      <a:pt x="411556" y="315524"/>
                    </a:lnTo>
                    <a:lnTo>
                      <a:pt x="407226" y="319042"/>
                    </a:lnTo>
                    <a:lnTo>
                      <a:pt x="402946" y="322572"/>
                    </a:lnTo>
                    <a:lnTo>
                      <a:pt x="398678" y="326090"/>
                    </a:lnTo>
                    <a:lnTo>
                      <a:pt x="394462" y="329634"/>
                    </a:lnTo>
                    <a:lnTo>
                      <a:pt x="390271" y="333164"/>
                    </a:lnTo>
                    <a:lnTo>
                      <a:pt x="386118" y="336708"/>
                    </a:lnTo>
                    <a:lnTo>
                      <a:pt x="382004" y="340264"/>
                    </a:lnTo>
                    <a:lnTo>
                      <a:pt x="377927" y="343820"/>
                    </a:lnTo>
                    <a:lnTo>
                      <a:pt x="373888" y="347376"/>
                    </a:lnTo>
                    <a:lnTo>
                      <a:pt x="369888" y="350944"/>
                    </a:lnTo>
                    <a:lnTo>
                      <a:pt x="365925" y="354513"/>
                    </a:lnTo>
                    <a:lnTo>
                      <a:pt x="362001" y="358094"/>
                    </a:lnTo>
                    <a:lnTo>
                      <a:pt x="358115" y="361676"/>
                    </a:lnTo>
                    <a:lnTo>
                      <a:pt x="354267" y="365257"/>
                    </a:lnTo>
                    <a:lnTo>
                      <a:pt x="350469" y="368851"/>
                    </a:lnTo>
                    <a:lnTo>
                      <a:pt x="346698" y="372458"/>
                    </a:lnTo>
                    <a:lnTo>
                      <a:pt x="342989" y="376052"/>
                    </a:lnTo>
                    <a:lnTo>
                      <a:pt x="339306" y="379672"/>
                    </a:lnTo>
                    <a:lnTo>
                      <a:pt x="335674" y="383291"/>
                    </a:lnTo>
                    <a:lnTo>
                      <a:pt x="332080" y="386911"/>
                    </a:lnTo>
                    <a:lnTo>
                      <a:pt x="328524" y="390530"/>
                    </a:lnTo>
                    <a:lnTo>
                      <a:pt x="325019" y="394162"/>
                    </a:lnTo>
                    <a:lnTo>
                      <a:pt x="321564" y="397807"/>
                    </a:lnTo>
                    <a:lnTo>
                      <a:pt x="318148" y="401452"/>
                    </a:lnTo>
                    <a:lnTo>
                      <a:pt x="314770" y="405097"/>
                    </a:lnTo>
                    <a:lnTo>
                      <a:pt x="311442" y="408755"/>
                    </a:lnTo>
                    <a:lnTo>
                      <a:pt x="308166" y="412425"/>
                    </a:lnTo>
                    <a:lnTo>
                      <a:pt x="304927" y="416083"/>
                    </a:lnTo>
                    <a:lnTo>
                      <a:pt x="301739" y="419766"/>
                    </a:lnTo>
                    <a:lnTo>
                      <a:pt x="298602" y="423436"/>
                    </a:lnTo>
                    <a:lnTo>
                      <a:pt x="295504" y="427119"/>
                    </a:lnTo>
                    <a:lnTo>
                      <a:pt x="292456" y="430815"/>
                    </a:lnTo>
                    <a:lnTo>
                      <a:pt x="289459" y="434510"/>
                    </a:lnTo>
                    <a:lnTo>
                      <a:pt x="286512" y="438219"/>
                    </a:lnTo>
                    <a:lnTo>
                      <a:pt x="283617" y="441914"/>
                    </a:lnTo>
                    <a:lnTo>
                      <a:pt x="280759" y="445635"/>
                    </a:lnTo>
                    <a:lnTo>
                      <a:pt x="277953" y="449344"/>
                    </a:lnTo>
                    <a:lnTo>
                      <a:pt x="275209" y="453078"/>
                    </a:lnTo>
                    <a:lnTo>
                      <a:pt x="272504" y="456799"/>
                    </a:lnTo>
                    <a:lnTo>
                      <a:pt x="269850" y="460545"/>
                    </a:lnTo>
                    <a:lnTo>
                      <a:pt x="264516" y="468292"/>
                    </a:lnTo>
                    <a:lnTo>
                      <a:pt x="261811" y="472331"/>
                    </a:lnTo>
                    <a:lnTo>
                      <a:pt x="259042" y="476484"/>
                    </a:lnTo>
                    <a:lnTo>
                      <a:pt x="256274" y="480675"/>
                    </a:lnTo>
                    <a:lnTo>
                      <a:pt x="253518" y="484891"/>
                    </a:lnTo>
                    <a:lnTo>
                      <a:pt x="250749" y="489146"/>
                    </a:lnTo>
                    <a:lnTo>
                      <a:pt x="247993" y="493438"/>
                    </a:lnTo>
                    <a:lnTo>
                      <a:pt x="245225" y="497756"/>
                    </a:lnTo>
                    <a:lnTo>
                      <a:pt x="242469" y="502112"/>
                    </a:lnTo>
                    <a:lnTo>
                      <a:pt x="239725" y="506481"/>
                    </a:lnTo>
                    <a:lnTo>
                      <a:pt x="236982" y="510901"/>
                    </a:lnTo>
                    <a:lnTo>
                      <a:pt x="234252" y="515320"/>
                    </a:lnTo>
                    <a:lnTo>
                      <a:pt x="231521" y="519791"/>
                    </a:lnTo>
                    <a:lnTo>
                      <a:pt x="228816" y="524274"/>
                    </a:lnTo>
                    <a:lnTo>
                      <a:pt x="226111" y="528770"/>
                    </a:lnTo>
                    <a:lnTo>
                      <a:pt x="223419" y="533304"/>
                    </a:lnTo>
                    <a:lnTo>
                      <a:pt x="220739" y="537876"/>
                    </a:lnTo>
                    <a:lnTo>
                      <a:pt x="218084" y="542435"/>
                    </a:lnTo>
                    <a:lnTo>
                      <a:pt x="215443" y="547032"/>
                    </a:lnTo>
                    <a:lnTo>
                      <a:pt x="212801" y="551655"/>
                    </a:lnTo>
                    <a:lnTo>
                      <a:pt x="210198" y="556278"/>
                    </a:lnTo>
                    <a:lnTo>
                      <a:pt x="207620" y="560926"/>
                    </a:lnTo>
                    <a:lnTo>
                      <a:pt x="205042" y="565600"/>
                    </a:lnTo>
                    <a:lnTo>
                      <a:pt x="202502" y="570286"/>
                    </a:lnTo>
                    <a:lnTo>
                      <a:pt x="199974" y="574972"/>
                    </a:lnTo>
                    <a:lnTo>
                      <a:pt x="197485" y="579697"/>
                    </a:lnTo>
                    <a:lnTo>
                      <a:pt x="195009" y="584408"/>
                    </a:lnTo>
                    <a:lnTo>
                      <a:pt x="192558" y="589146"/>
                    </a:lnTo>
                    <a:lnTo>
                      <a:pt x="190145" y="593883"/>
                    </a:lnTo>
                    <a:lnTo>
                      <a:pt x="187757" y="598632"/>
                    </a:lnTo>
                    <a:lnTo>
                      <a:pt x="185407" y="603395"/>
                    </a:lnTo>
                    <a:lnTo>
                      <a:pt x="183071" y="608157"/>
                    </a:lnTo>
                    <a:lnTo>
                      <a:pt x="180785" y="612933"/>
                    </a:lnTo>
                    <a:lnTo>
                      <a:pt x="178524" y="617708"/>
                    </a:lnTo>
                    <a:lnTo>
                      <a:pt x="176302" y="622483"/>
                    </a:lnTo>
                    <a:lnTo>
                      <a:pt x="174105" y="627271"/>
                    </a:lnTo>
                    <a:lnTo>
                      <a:pt x="171958" y="632046"/>
                    </a:lnTo>
                    <a:lnTo>
                      <a:pt x="169837" y="636834"/>
                    </a:lnTo>
                    <a:lnTo>
                      <a:pt x="167767" y="641609"/>
                    </a:lnTo>
                    <a:lnTo>
                      <a:pt x="165723" y="646397"/>
                    </a:lnTo>
                    <a:lnTo>
                      <a:pt x="163728" y="651172"/>
                    </a:lnTo>
                    <a:lnTo>
                      <a:pt x="161786" y="655947"/>
                    </a:lnTo>
                    <a:lnTo>
                      <a:pt x="159868" y="660710"/>
                    </a:lnTo>
                    <a:lnTo>
                      <a:pt x="158001" y="665472"/>
                    </a:lnTo>
                    <a:lnTo>
                      <a:pt x="156185" y="670222"/>
                    </a:lnTo>
                    <a:lnTo>
                      <a:pt x="154419" y="674959"/>
                    </a:lnTo>
                    <a:lnTo>
                      <a:pt x="152692" y="679696"/>
                    </a:lnTo>
                    <a:lnTo>
                      <a:pt x="151016" y="684408"/>
                    </a:lnTo>
                    <a:lnTo>
                      <a:pt x="149390" y="689120"/>
                    </a:lnTo>
                    <a:lnTo>
                      <a:pt x="147816" y="693806"/>
                    </a:lnTo>
                    <a:lnTo>
                      <a:pt x="146292" y="698493"/>
                    </a:lnTo>
                    <a:lnTo>
                      <a:pt x="144818" y="703141"/>
                    </a:lnTo>
                    <a:lnTo>
                      <a:pt x="143396" y="707789"/>
                    </a:lnTo>
                    <a:lnTo>
                      <a:pt x="142024" y="712412"/>
                    </a:lnTo>
                    <a:lnTo>
                      <a:pt x="140716" y="717009"/>
                    </a:lnTo>
                    <a:lnTo>
                      <a:pt x="139459" y="721581"/>
                    </a:lnTo>
                    <a:lnTo>
                      <a:pt x="138265" y="726140"/>
                    </a:lnTo>
                    <a:lnTo>
                      <a:pt x="137122" y="730674"/>
                    </a:lnTo>
                    <a:lnTo>
                      <a:pt x="136043" y="735183"/>
                    </a:lnTo>
                    <a:lnTo>
                      <a:pt x="135014" y="739653"/>
                    </a:lnTo>
                    <a:lnTo>
                      <a:pt x="134049" y="744098"/>
                    </a:lnTo>
                    <a:lnTo>
                      <a:pt x="133147" y="748518"/>
                    </a:lnTo>
                    <a:lnTo>
                      <a:pt x="132296" y="752912"/>
                    </a:lnTo>
                    <a:lnTo>
                      <a:pt x="131509" y="757255"/>
                    </a:lnTo>
                    <a:lnTo>
                      <a:pt x="130785" y="761573"/>
                    </a:lnTo>
                    <a:lnTo>
                      <a:pt x="130124" y="765866"/>
                    </a:lnTo>
                    <a:lnTo>
                      <a:pt x="129527" y="770108"/>
                    </a:lnTo>
                    <a:lnTo>
                      <a:pt x="128994" y="774311"/>
                    </a:lnTo>
                    <a:lnTo>
                      <a:pt x="128524" y="778490"/>
                    </a:lnTo>
                    <a:lnTo>
                      <a:pt x="128118" y="782617"/>
                    </a:lnTo>
                    <a:lnTo>
                      <a:pt x="127762" y="786707"/>
                    </a:lnTo>
                    <a:lnTo>
                      <a:pt x="127483" y="790745"/>
                    </a:lnTo>
                    <a:lnTo>
                      <a:pt x="127267" y="794746"/>
                    </a:lnTo>
                    <a:lnTo>
                      <a:pt x="127114" y="798708"/>
                    </a:lnTo>
                    <a:lnTo>
                      <a:pt x="127026" y="802620"/>
                    </a:lnTo>
                    <a:lnTo>
                      <a:pt x="126987" y="806481"/>
                    </a:lnTo>
                    <a:lnTo>
                      <a:pt x="127026" y="810291"/>
                    </a:lnTo>
                    <a:lnTo>
                      <a:pt x="127127" y="814063"/>
                    </a:lnTo>
                    <a:lnTo>
                      <a:pt x="127292" y="817784"/>
                    </a:lnTo>
                    <a:lnTo>
                      <a:pt x="127521" y="821454"/>
                    </a:lnTo>
                    <a:lnTo>
                      <a:pt x="127813" y="825073"/>
                    </a:lnTo>
                    <a:lnTo>
                      <a:pt x="128169" y="828642"/>
                    </a:lnTo>
                    <a:lnTo>
                      <a:pt x="128575" y="832160"/>
                    </a:lnTo>
                    <a:lnTo>
                      <a:pt x="129058" y="835627"/>
                    </a:lnTo>
                    <a:lnTo>
                      <a:pt x="129591" y="839043"/>
                    </a:lnTo>
                    <a:lnTo>
                      <a:pt x="130201" y="842422"/>
                    </a:lnTo>
                    <a:lnTo>
                      <a:pt x="130861" y="845736"/>
                    </a:lnTo>
                    <a:lnTo>
                      <a:pt x="131585" y="849000"/>
                    </a:lnTo>
                    <a:lnTo>
                      <a:pt x="132372" y="852226"/>
                    </a:lnTo>
                    <a:lnTo>
                      <a:pt x="133223" y="855401"/>
                    </a:lnTo>
                    <a:lnTo>
                      <a:pt x="134138" y="858538"/>
                    </a:lnTo>
                    <a:lnTo>
                      <a:pt x="135103" y="861611"/>
                    </a:lnTo>
                    <a:lnTo>
                      <a:pt x="136144" y="864659"/>
                    </a:lnTo>
                    <a:lnTo>
                      <a:pt x="137236" y="867657"/>
                    </a:lnTo>
                    <a:lnTo>
                      <a:pt x="138392" y="870616"/>
                    </a:lnTo>
                    <a:lnTo>
                      <a:pt x="139624" y="873537"/>
                    </a:lnTo>
                    <a:lnTo>
                      <a:pt x="140919" y="876420"/>
                    </a:lnTo>
                    <a:lnTo>
                      <a:pt x="142291" y="879277"/>
                    </a:lnTo>
                    <a:lnTo>
                      <a:pt x="143713" y="882071"/>
                    </a:lnTo>
                    <a:lnTo>
                      <a:pt x="147193" y="888294"/>
                    </a:lnTo>
                    <a:lnTo>
                      <a:pt x="154691" y="907182"/>
                    </a:lnTo>
                    <a:lnTo>
                      <a:pt x="155877" y="926770"/>
                    </a:lnTo>
                    <a:lnTo>
                      <a:pt x="151114" y="945619"/>
                    </a:lnTo>
                    <a:lnTo>
                      <a:pt x="140766" y="962292"/>
                    </a:lnTo>
                    <a:lnTo>
                      <a:pt x="125197" y="975352"/>
                    </a:lnTo>
                    <a:lnTo>
                      <a:pt x="106309" y="982850"/>
                    </a:lnTo>
                    <a:lnTo>
                      <a:pt x="86721" y="984036"/>
                    </a:lnTo>
                    <a:lnTo>
                      <a:pt x="67872" y="979274"/>
                    </a:lnTo>
                    <a:lnTo>
                      <a:pt x="51199" y="968926"/>
                    </a:lnTo>
                    <a:lnTo>
                      <a:pt x="38138" y="953356"/>
                    </a:lnTo>
                    <a:lnTo>
                      <a:pt x="32309" y="943069"/>
                    </a:lnTo>
                    <a:lnTo>
                      <a:pt x="29413" y="937481"/>
                    </a:lnTo>
                    <a:lnTo>
                      <a:pt x="26670" y="931880"/>
                    </a:lnTo>
                    <a:lnTo>
                      <a:pt x="24067" y="926216"/>
                    </a:lnTo>
                    <a:lnTo>
                      <a:pt x="21615" y="920514"/>
                    </a:lnTo>
                    <a:lnTo>
                      <a:pt x="19304" y="914773"/>
                    </a:lnTo>
                    <a:lnTo>
                      <a:pt x="17132" y="908995"/>
                    </a:lnTo>
                    <a:lnTo>
                      <a:pt x="15100" y="903191"/>
                    </a:lnTo>
                    <a:lnTo>
                      <a:pt x="13208" y="897336"/>
                    </a:lnTo>
                    <a:lnTo>
                      <a:pt x="11456" y="891494"/>
                    </a:lnTo>
                    <a:lnTo>
                      <a:pt x="9830" y="885589"/>
                    </a:lnTo>
                    <a:lnTo>
                      <a:pt x="8344" y="879696"/>
                    </a:lnTo>
                    <a:lnTo>
                      <a:pt x="6985" y="873765"/>
                    </a:lnTo>
                    <a:lnTo>
                      <a:pt x="5766" y="867822"/>
                    </a:lnTo>
                    <a:lnTo>
                      <a:pt x="4661" y="861865"/>
                    </a:lnTo>
                    <a:lnTo>
                      <a:pt x="3683" y="855909"/>
                    </a:lnTo>
                    <a:lnTo>
                      <a:pt x="2832" y="849927"/>
                    </a:lnTo>
                    <a:lnTo>
                      <a:pt x="2083" y="843946"/>
                    </a:lnTo>
                    <a:lnTo>
                      <a:pt x="1461" y="837977"/>
                    </a:lnTo>
                    <a:lnTo>
                      <a:pt x="953" y="831982"/>
                    </a:lnTo>
                    <a:lnTo>
                      <a:pt x="559" y="825988"/>
                    </a:lnTo>
                    <a:lnTo>
                      <a:pt x="267" y="819993"/>
                    </a:lnTo>
                    <a:lnTo>
                      <a:pt x="89" y="813999"/>
                    </a:lnTo>
                    <a:lnTo>
                      <a:pt x="0" y="808017"/>
                    </a:lnTo>
                    <a:lnTo>
                      <a:pt x="26" y="802010"/>
                    </a:lnTo>
                    <a:lnTo>
                      <a:pt x="140" y="796029"/>
                    </a:lnTo>
                    <a:lnTo>
                      <a:pt x="356" y="790047"/>
                    </a:lnTo>
                    <a:lnTo>
                      <a:pt x="661" y="784065"/>
                    </a:lnTo>
                    <a:lnTo>
                      <a:pt x="1054" y="778096"/>
                    </a:lnTo>
                    <a:lnTo>
                      <a:pt x="1550" y="772127"/>
                    </a:lnTo>
                    <a:lnTo>
                      <a:pt x="2121" y="766158"/>
                    </a:lnTo>
                    <a:lnTo>
                      <a:pt x="2781" y="760202"/>
                    </a:lnTo>
                    <a:lnTo>
                      <a:pt x="3518" y="754258"/>
                    </a:lnTo>
                    <a:lnTo>
                      <a:pt x="4344" y="748302"/>
                    </a:lnTo>
                    <a:lnTo>
                      <a:pt x="5245" y="742371"/>
                    </a:lnTo>
                    <a:lnTo>
                      <a:pt x="6223" y="736440"/>
                    </a:lnTo>
                    <a:lnTo>
                      <a:pt x="7290" y="730522"/>
                    </a:lnTo>
                    <a:lnTo>
                      <a:pt x="8408" y="724616"/>
                    </a:lnTo>
                    <a:lnTo>
                      <a:pt x="9614" y="718711"/>
                    </a:lnTo>
                    <a:lnTo>
                      <a:pt x="10884" y="712818"/>
                    </a:lnTo>
                    <a:lnTo>
                      <a:pt x="12218" y="706938"/>
                    </a:lnTo>
                    <a:lnTo>
                      <a:pt x="13615" y="701071"/>
                    </a:lnTo>
                    <a:lnTo>
                      <a:pt x="15088" y="695203"/>
                    </a:lnTo>
                    <a:lnTo>
                      <a:pt x="16625" y="689361"/>
                    </a:lnTo>
                    <a:lnTo>
                      <a:pt x="18212" y="683519"/>
                    </a:lnTo>
                    <a:lnTo>
                      <a:pt x="19863" y="677690"/>
                    </a:lnTo>
                    <a:lnTo>
                      <a:pt x="21577" y="671873"/>
                    </a:lnTo>
                    <a:lnTo>
                      <a:pt x="23343" y="666069"/>
                    </a:lnTo>
                    <a:lnTo>
                      <a:pt x="25171" y="660266"/>
                    </a:lnTo>
                    <a:lnTo>
                      <a:pt x="27051" y="654500"/>
                    </a:lnTo>
                    <a:lnTo>
                      <a:pt x="28982" y="648734"/>
                    </a:lnTo>
                    <a:lnTo>
                      <a:pt x="30963" y="642981"/>
                    </a:lnTo>
                    <a:lnTo>
                      <a:pt x="32995" y="637240"/>
                    </a:lnTo>
                    <a:lnTo>
                      <a:pt x="35077" y="631513"/>
                    </a:lnTo>
                    <a:lnTo>
                      <a:pt x="37211" y="625810"/>
                    </a:lnTo>
                    <a:lnTo>
                      <a:pt x="39383" y="620108"/>
                    </a:lnTo>
                    <a:lnTo>
                      <a:pt x="41605" y="614431"/>
                    </a:lnTo>
                    <a:lnTo>
                      <a:pt x="43866" y="608767"/>
                    </a:lnTo>
                    <a:lnTo>
                      <a:pt x="46165" y="603128"/>
                    </a:lnTo>
                    <a:lnTo>
                      <a:pt x="48514" y="597502"/>
                    </a:lnTo>
                    <a:lnTo>
                      <a:pt x="50902" y="591889"/>
                    </a:lnTo>
                    <a:lnTo>
                      <a:pt x="53327" y="586301"/>
                    </a:lnTo>
                    <a:lnTo>
                      <a:pt x="55791" y="580725"/>
                    </a:lnTo>
                    <a:lnTo>
                      <a:pt x="58281" y="575163"/>
                    </a:lnTo>
                    <a:lnTo>
                      <a:pt x="60808" y="569638"/>
                    </a:lnTo>
                    <a:lnTo>
                      <a:pt x="63386" y="564114"/>
                    </a:lnTo>
                    <a:lnTo>
                      <a:pt x="65977" y="558627"/>
                    </a:lnTo>
                    <a:lnTo>
                      <a:pt x="68606" y="553154"/>
                    </a:lnTo>
                    <a:lnTo>
                      <a:pt x="71260" y="547705"/>
                    </a:lnTo>
                    <a:lnTo>
                      <a:pt x="73952" y="542282"/>
                    </a:lnTo>
                    <a:lnTo>
                      <a:pt x="76657" y="536872"/>
                    </a:lnTo>
                    <a:lnTo>
                      <a:pt x="79401" y="531488"/>
                    </a:lnTo>
                    <a:lnTo>
                      <a:pt x="82169" y="526128"/>
                    </a:lnTo>
                    <a:lnTo>
                      <a:pt x="84963" y="520794"/>
                    </a:lnTo>
                    <a:lnTo>
                      <a:pt x="87770" y="515498"/>
                    </a:lnTo>
                    <a:lnTo>
                      <a:pt x="90602" y="510215"/>
                    </a:lnTo>
                    <a:lnTo>
                      <a:pt x="93460" y="504957"/>
                    </a:lnTo>
                    <a:lnTo>
                      <a:pt x="96330" y="499738"/>
                    </a:lnTo>
                    <a:lnTo>
                      <a:pt x="99225" y="494543"/>
                    </a:lnTo>
                    <a:lnTo>
                      <a:pt x="102134" y="489362"/>
                    </a:lnTo>
                    <a:lnTo>
                      <a:pt x="105055" y="484231"/>
                    </a:lnTo>
                    <a:lnTo>
                      <a:pt x="107988" y="479113"/>
                    </a:lnTo>
                    <a:lnTo>
                      <a:pt x="110947" y="474033"/>
                    </a:lnTo>
                    <a:lnTo>
                      <a:pt x="113906" y="468991"/>
                    </a:lnTo>
                    <a:lnTo>
                      <a:pt x="116878" y="463974"/>
                    </a:lnTo>
                    <a:lnTo>
                      <a:pt x="119875" y="458996"/>
                    </a:lnTo>
                    <a:lnTo>
                      <a:pt x="122873" y="454043"/>
                    </a:lnTo>
                    <a:lnTo>
                      <a:pt x="125870" y="449128"/>
                    </a:lnTo>
                    <a:lnTo>
                      <a:pt x="128880" y="444238"/>
                    </a:lnTo>
                    <a:lnTo>
                      <a:pt x="131890" y="439400"/>
                    </a:lnTo>
                    <a:lnTo>
                      <a:pt x="134912" y="434586"/>
                    </a:lnTo>
                    <a:lnTo>
                      <a:pt x="137935" y="429811"/>
                    </a:lnTo>
                    <a:lnTo>
                      <a:pt x="140957" y="425074"/>
                    </a:lnTo>
                    <a:lnTo>
                      <a:pt x="143980" y="420388"/>
                    </a:lnTo>
                    <a:lnTo>
                      <a:pt x="147003" y="415727"/>
                    </a:lnTo>
                    <a:lnTo>
                      <a:pt x="150038" y="411104"/>
                    </a:lnTo>
                    <a:lnTo>
                      <a:pt x="153048" y="406532"/>
                    </a:lnTo>
                    <a:lnTo>
                      <a:pt x="156070" y="401986"/>
                    </a:lnTo>
                    <a:lnTo>
                      <a:pt x="159144" y="397401"/>
                    </a:lnTo>
                    <a:lnTo>
                      <a:pt x="165545" y="388079"/>
                    </a:lnTo>
                    <a:lnTo>
                      <a:pt x="168910" y="383329"/>
                    </a:lnTo>
                    <a:lnTo>
                      <a:pt x="172326" y="378605"/>
                    </a:lnTo>
                    <a:lnTo>
                      <a:pt x="175781" y="373919"/>
                    </a:lnTo>
                    <a:lnTo>
                      <a:pt x="179299" y="369245"/>
                    </a:lnTo>
                    <a:lnTo>
                      <a:pt x="182855" y="364610"/>
                    </a:lnTo>
                    <a:lnTo>
                      <a:pt x="186462" y="359999"/>
                    </a:lnTo>
                    <a:lnTo>
                      <a:pt x="190106" y="355415"/>
                    </a:lnTo>
                    <a:lnTo>
                      <a:pt x="193789" y="350855"/>
                    </a:lnTo>
                    <a:lnTo>
                      <a:pt x="197523" y="346321"/>
                    </a:lnTo>
                    <a:lnTo>
                      <a:pt x="201308" y="341813"/>
                    </a:lnTo>
                    <a:lnTo>
                      <a:pt x="205118" y="337343"/>
                    </a:lnTo>
                    <a:lnTo>
                      <a:pt x="208979" y="332885"/>
                    </a:lnTo>
                    <a:lnTo>
                      <a:pt x="212877" y="328453"/>
                    </a:lnTo>
                    <a:lnTo>
                      <a:pt x="216827" y="324046"/>
                    </a:lnTo>
                    <a:lnTo>
                      <a:pt x="220803" y="319677"/>
                    </a:lnTo>
                    <a:lnTo>
                      <a:pt x="224815" y="315308"/>
                    </a:lnTo>
                    <a:lnTo>
                      <a:pt x="228880" y="310977"/>
                    </a:lnTo>
                    <a:lnTo>
                      <a:pt x="232969" y="306672"/>
                    </a:lnTo>
                    <a:lnTo>
                      <a:pt x="237109" y="302380"/>
                    </a:lnTo>
                    <a:lnTo>
                      <a:pt x="241275" y="298112"/>
                    </a:lnTo>
                    <a:lnTo>
                      <a:pt x="245479" y="293871"/>
                    </a:lnTo>
                    <a:lnTo>
                      <a:pt x="249720" y="289654"/>
                    </a:lnTo>
                    <a:lnTo>
                      <a:pt x="253987" y="285450"/>
                    </a:lnTo>
                    <a:lnTo>
                      <a:pt x="258306" y="281272"/>
                    </a:lnTo>
                    <a:lnTo>
                      <a:pt x="262649" y="277119"/>
                    </a:lnTo>
                    <a:lnTo>
                      <a:pt x="267030" y="272966"/>
                    </a:lnTo>
                    <a:lnTo>
                      <a:pt x="271425" y="268852"/>
                    </a:lnTo>
                    <a:lnTo>
                      <a:pt x="275870" y="264762"/>
                    </a:lnTo>
                    <a:lnTo>
                      <a:pt x="280340" y="260673"/>
                    </a:lnTo>
                    <a:lnTo>
                      <a:pt x="284849" y="256621"/>
                    </a:lnTo>
                    <a:lnTo>
                      <a:pt x="289382" y="252570"/>
                    </a:lnTo>
                    <a:lnTo>
                      <a:pt x="293942" y="248557"/>
                    </a:lnTo>
                    <a:lnTo>
                      <a:pt x="298526" y="244544"/>
                    </a:lnTo>
                    <a:lnTo>
                      <a:pt x="303149" y="240556"/>
                    </a:lnTo>
                    <a:lnTo>
                      <a:pt x="307797" y="236581"/>
                    </a:lnTo>
                    <a:lnTo>
                      <a:pt x="312471" y="232631"/>
                    </a:lnTo>
                    <a:lnTo>
                      <a:pt x="317183" y="228694"/>
                    </a:lnTo>
                    <a:lnTo>
                      <a:pt x="321907" y="224782"/>
                    </a:lnTo>
                    <a:lnTo>
                      <a:pt x="326670" y="220871"/>
                    </a:lnTo>
                    <a:lnTo>
                      <a:pt x="331445" y="216985"/>
                    </a:lnTo>
                    <a:lnTo>
                      <a:pt x="336258" y="213111"/>
                    </a:lnTo>
                    <a:lnTo>
                      <a:pt x="341084" y="209250"/>
                    </a:lnTo>
                    <a:lnTo>
                      <a:pt x="345948" y="205415"/>
                    </a:lnTo>
                    <a:lnTo>
                      <a:pt x="350825" y="201580"/>
                    </a:lnTo>
                    <a:lnTo>
                      <a:pt x="355727" y="197770"/>
                    </a:lnTo>
                    <a:lnTo>
                      <a:pt x="360655" y="193960"/>
                    </a:lnTo>
                    <a:lnTo>
                      <a:pt x="365595" y="190175"/>
                    </a:lnTo>
                    <a:lnTo>
                      <a:pt x="370574" y="186403"/>
                    </a:lnTo>
                    <a:lnTo>
                      <a:pt x="375565" y="182644"/>
                    </a:lnTo>
                    <a:lnTo>
                      <a:pt x="380581" y="178897"/>
                    </a:lnTo>
                    <a:lnTo>
                      <a:pt x="385610" y="175164"/>
                    </a:lnTo>
                    <a:lnTo>
                      <a:pt x="390652" y="171443"/>
                    </a:lnTo>
                    <a:lnTo>
                      <a:pt x="395732" y="167734"/>
                    </a:lnTo>
                    <a:lnTo>
                      <a:pt x="400812" y="164038"/>
                    </a:lnTo>
                    <a:lnTo>
                      <a:pt x="405930" y="160355"/>
                    </a:lnTo>
                    <a:lnTo>
                      <a:pt x="411048" y="156672"/>
                    </a:lnTo>
                    <a:lnTo>
                      <a:pt x="416192" y="153015"/>
                    </a:lnTo>
                    <a:lnTo>
                      <a:pt x="421348" y="149357"/>
                    </a:lnTo>
                    <a:lnTo>
                      <a:pt x="426530" y="145712"/>
                    </a:lnTo>
                    <a:lnTo>
                      <a:pt x="431724" y="142093"/>
                    </a:lnTo>
                    <a:lnTo>
                      <a:pt x="436931" y="138461"/>
                    </a:lnTo>
                    <a:lnTo>
                      <a:pt x="442151" y="134854"/>
                    </a:lnTo>
                    <a:lnTo>
                      <a:pt x="447383" y="131247"/>
                    </a:lnTo>
                    <a:lnTo>
                      <a:pt x="452641" y="127666"/>
                    </a:lnTo>
                    <a:lnTo>
                      <a:pt x="457899" y="124071"/>
                    </a:lnTo>
                    <a:lnTo>
                      <a:pt x="463182" y="120503"/>
                    </a:lnTo>
                    <a:lnTo>
                      <a:pt x="468465" y="116934"/>
                    </a:lnTo>
                    <a:lnTo>
                      <a:pt x="473761" y="113378"/>
                    </a:lnTo>
                    <a:lnTo>
                      <a:pt x="479082" y="109822"/>
                    </a:lnTo>
                    <a:lnTo>
                      <a:pt x="484403" y="106279"/>
                    </a:lnTo>
                    <a:lnTo>
                      <a:pt x="489738" y="102748"/>
                    </a:lnTo>
                    <a:lnTo>
                      <a:pt x="495084" y="99230"/>
                    </a:lnTo>
                    <a:lnTo>
                      <a:pt x="500431" y="95712"/>
                    </a:lnTo>
                    <a:lnTo>
                      <a:pt x="505791" y="92194"/>
                    </a:lnTo>
                    <a:lnTo>
                      <a:pt x="511162" y="88689"/>
                    </a:lnTo>
                    <a:lnTo>
                      <a:pt x="516534" y="85197"/>
                    </a:lnTo>
                    <a:lnTo>
                      <a:pt x="521932" y="81704"/>
                    </a:lnTo>
                    <a:lnTo>
                      <a:pt x="527317" y="78224"/>
                    </a:lnTo>
                    <a:lnTo>
                      <a:pt x="532727" y="74732"/>
                    </a:lnTo>
                    <a:lnTo>
                      <a:pt x="538125" y="71265"/>
                    </a:lnTo>
                    <a:lnTo>
                      <a:pt x="543535" y="67798"/>
                    </a:lnTo>
                    <a:lnTo>
                      <a:pt x="548958" y="64331"/>
                    </a:lnTo>
                    <a:lnTo>
                      <a:pt x="554368" y="60876"/>
                    </a:lnTo>
                    <a:lnTo>
                      <a:pt x="559791" y="57435"/>
                    </a:lnTo>
                    <a:lnTo>
                      <a:pt x="565226" y="53980"/>
                    </a:lnTo>
                    <a:lnTo>
                      <a:pt x="570649" y="50538"/>
                    </a:lnTo>
                    <a:lnTo>
                      <a:pt x="576085" y="47097"/>
                    </a:lnTo>
                    <a:lnTo>
                      <a:pt x="581520" y="43668"/>
                    </a:lnTo>
                    <a:lnTo>
                      <a:pt x="586956" y="40239"/>
                    </a:lnTo>
                    <a:lnTo>
                      <a:pt x="592392" y="36810"/>
                    </a:lnTo>
                    <a:lnTo>
                      <a:pt x="597840" y="33394"/>
                    </a:lnTo>
                    <a:lnTo>
                      <a:pt x="603276" y="29977"/>
                    </a:lnTo>
                    <a:lnTo>
                      <a:pt x="608711" y="26561"/>
                    </a:lnTo>
                    <a:lnTo>
                      <a:pt x="614147" y="23145"/>
                    </a:lnTo>
                    <a:lnTo>
                      <a:pt x="619582" y="19728"/>
                    </a:lnTo>
                    <a:lnTo>
                      <a:pt x="625018" y="16337"/>
                    </a:lnTo>
                    <a:lnTo>
                      <a:pt x="630453" y="12921"/>
                    </a:lnTo>
                    <a:lnTo>
                      <a:pt x="635876" y="9530"/>
                    </a:lnTo>
                    <a:close/>
                  </a:path>
                </a:pathLst>
              </a:custGeom>
              <a:solidFill>
                <a:schemeClr val="accent1"/>
              </a:solidFill>
              <a:ln w="127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8" name="TextBox 72">
              <a:extLst>
                <a:ext uri="{FF2B5EF4-FFF2-40B4-BE49-F238E27FC236}">
                  <a16:creationId xmlns:a16="http://schemas.microsoft.com/office/drawing/2014/main" id="{0B039663-B7C3-D583-969C-EED60D79E2F0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888903" y="872829"/>
              <a:ext cx="543799" cy="131728"/>
            </a:xfrm>
            <a:custGeom>
              <a:avLst/>
              <a:gdLst/>
              <a:ahLst/>
              <a:cxnLst/>
              <a:rect l="l" t="t" r="r" b="b"/>
              <a:pathLst>
                <a:path w="4545787" h="1119226">
                  <a:moveTo>
                    <a:pt x="41453" y="1004621"/>
                  </a:moveTo>
                  <a:lnTo>
                    <a:pt x="201168" y="1004621"/>
                  </a:lnTo>
                  <a:cubicBezTo>
                    <a:pt x="213360" y="1004621"/>
                    <a:pt x="223520" y="1008685"/>
                    <a:pt x="231648" y="1016813"/>
                  </a:cubicBezTo>
                  <a:cubicBezTo>
                    <a:pt x="239776" y="1024941"/>
                    <a:pt x="243840" y="1034695"/>
                    <a:pt x="243840" y="1046074"/>
                  </a:cubicBezTo>
                  <a:lnTo>
                    <a:pt x="243840" y="1076554"/>
                  </a:lnTo>
                  <a:cubicBezTo>
                    <a:pt x="243840" y="1087933"/>
                    <a:pt x="239776" y="1097890"/>
                    <a:pt x="231648" y="1106424"/>
                  </a:cubicBezTo>
                  <a:cubicBezTo>
                    <a:pt x="223520" y="1114959"/>
                    <a:pt x="213360" y="1119226"/>
                    <a:pt x="201168" y="1119226"/>
                  </a:cubicBezTo>
                  <a:lnTo>
                    <a:pt x="41453" y="1119226"/>
                  </a:lnTo>
                  <a:cubicBezTo>
                    <a:pt x="30074" y="1119226"/>
                    <a:pt x="20320" y="1114959"/>
                    <a:pt x="12192" y="1106424"/>
                  </a:cubicBezTo>
                  <a:cubicBezTo>
                    <a:pt x="4064" y="1097890"/>
                    <a:pt x="0" y="1087933"/>
                    <a:pt x="0" y="1076554"/>
                  </a:cubicBezTo>
                  <a:lnTo>
                    <a:pt x="0" y="1046074"/>
                  </a:lnTo>
                  <a:cubicBezTo>
                    <a:pt x="0" y="1034695"/>
                    <a:pt x="4064" y="1024941"/>
                    <a:pt x="12192" y="1016813"/>
                  </a:cubicBezTo>
                  <a:cubicBezTo>
                    <a:pt x="20320" y="1008685"/>
                    <a:pt x="30074" y="1004621"/>
                    <a:pt x="41453" y="1004621"/>
                  </a:cubicBezTo>
                  <a:close/>
                  <a:moveTo>
                    <a:pt x="1404061" y="813207"/>
                  </a:moveTo>
                  <a:cubicBezTo>
                    <a:pt x="1392682" y="813207"/>
                    <a:pt x="1382928" y="815239"/>
                    <a:pt x="1374800" y="819303"/>
                  </a:cubicBezTo>
                  <a:cubicBezTo>
                    <a:pt x="1366672" y="823367"/>
                    <a:pt x="1362609" y="828244"/>
                    <a:pt x="1362609" y="833933"/>
                  </a:cubicBezTo>
                  <a:cubicBezTo>
                    <a:pt x="1362609" y="839623"/>
                    <a:pt x="1366063" y="846532"/>
                    <a:pt x="1372972" y="854660"/>
                  </a:cubicBezTo>
                  <a:cubicBezTo>
                    <a:pt x="1379881" y="862788"/>
                    <a:pt x="1388212" y="870103"/>
                    <a:pt x="1397965" y="876605"/>
                  </a:cubicBezTo>
                  <a:lnTo>
                    <a:pt x="1438199" y="899770"/>
                  </a:lnTo>
                  <a:cubicBezTo>
                    <a:pt x="1447952" y="906272"/>
                    <a:pt x="1459941" y="909524"/>
                    <a:pt x="1474165" y="909524"/>
                  </a:cubicBezTo>
                  <a:cubicBezTo>
                    <a:pt x="1488389" y="909524"/>
                    <a:pt x="1501191" y="906272"/>
                    <a:pt x="1512570" y="899770"/>
                  </a:cubicBezTo>
                  <a:lnTo>
                    <a:pt x="1549146" y="877824"/>
                  </a:lnTo>
                  <a:cubicBezTo>
                    <a:pt x="1558900" y="871322"/>
                    <a:pt x="1567637" y="863804"/>
                    <a:pt x="1575359" y="855269"/>
                  </a:cubicBezTo>
                  <a:cubicBezTo>
                    <a:pt x="1583080" y="846735"/>
                    <a:pt x="1586941" y="839623"/>
                    <a:pt x="1586941" y="833933"/>
                  </a:cubicBezTo>
                  <a:cubicBezTo>
                    <a:pt x="1586941" y="828244"/>
                    <a:pt x="1582471" y="823367"/>
                    <a:pt x="1573530" y="819303"/>
                  </a:cubicBezTo>
                  <a:cubicBezTo>
                    <a:pt x="1564589" y="815239"/>
                    <a:pt x="1554429" y="813207"/>
                    <a:pt x="1543050" y="813207"/>
                  </a:cubicBezTo>
                  <a:close/>
                  <a:moveTo>
                    <a:pt x="1304087" y="659588"/>
                  </a:moveTo>
                  <a:lnTo>
                    <a:pt x="1318717" y="659588"/>
                  </a:lnTo>
                  <a:cubicBezTo>
                    <a:pt x="1330097" y="659588"/>
                    <a:pt x="1340256" y="661620"/>
                    <a:pt x="1349197" y="665684"/>
                  </a:cubicBezTo>
                  <a:cubicBezTo>
                    <a:pt x="1358138" y="669748"/>
                    <a:pt x="1362609" y="674218"/>
                    <a:pt x="1362609" y="679095"/>
                  </a:cubicBezTo>
                  <a:cubicBezTo>
                    <a:pt x="1362609" y="685597"/>
                    <a:pt x="1366672" y="690677"/>
                    <a:pt x="1374800" y="694335"/>
                  </a:cubicBezTo>
                  <a:cubicBezTo>
                    <a:pt x="1382928" y="697992"/>
                    <a:pt x="1392682" y="699821"/>
                    <a:pt x="1404061" y="699821"/>
                  </a:cubicBezTo>
                  <a:lnTo>
                    <a:pt x="1543050" y="699821"/>
                  </a:lnTo>
                  <a:cubicBezTo>
                    <a:pt x="1554429" y="699821"/>
                    <a:pt x="1564589" y="697992"/>
                    <a:pt x="1573530" y="694335"/>
                  </a:cubicBezTo>
                  <a:cubicBezTo>
                    <a:pt x="1582471" y="690677"/>
                    <a:pt x="1586941" y="685597"/>
                    <a:pt x="1586941" y="679095"/>
                  </a:cubicBezTo>
                  <a:cubicBezTo>
                    <a:pt x="1586941" y="674218"/>
                    <a:pt x="1591005" y="669748"/>
                    <a:pt x="1599133" y="665684"/>
                  </a:cubicBezTo>
                  <a:cubicBezTo>
                    <a:pt x="1607261" y="661620"/>
                    <a:pt x="1617015" y="659588"/>
                    <a:pt x="1628394" y="659588"/>
                  </a:cubicBezTo>
                  <a:lnTo>
                    <a:pt x="1644244" y="659588"/>
                  </a:lnTo>
                  <a:cubicBezTo>
                    <a:pt x="1655623" y="659588"/>
                    <a:pt x="1665783" y="661620"/>
                    <a:pt x="1674724" y="665684"/>
                  </a:cubicBezTo>
                  <a:cubicBezTo>
                    <a:pt x="1683665" y="669748"/>
                    <a:pt x="1688135" y="674218"/>
                    <a:pt x="1688135" y="679095"/>
                  </a:cubicBezTo>
                  <a:cubicBezTo>
                    <a:pt x="1688135" y="692912"/>
                    <a:pt x="1697888" y="699821"/>
                    <a:pt x="1717396" y="699821"/>
                  </a:cubicBezTo>
                  <a:cubicBezTo>
                    <a:pt x="1725524" y="699821"/>
                    <a:pt x="1732229" y="704088"/>
                    <a:pt x="1737513" y="712623"/>
                  </a:cubicBezTo>
                  <a:cubicBezTo>
                    <a:pt x="1742796" y="721157"/>
                    <a:pt x="1745437" y="731520"/>
                    <a:pt x="1745437" y="743712"/>
                  </a:cubicBezTo>
                  <a:lnTo>
                    <a:pt x="1745437" y="769316"/>
                  </a:lnTo>
                  <a:cubicBezTo>
                    <a:pt x="1745437" y="781508"/>
                    <a:pt x="1742796" y="791871"/>
                    <a:pt x="1737513" y="800405"/>
                  </a:cubicBezTo>
                  <a:cubicBezTo>
                    <a:pt x="1732229" y="808940"/>
                    <a:pt x="1725524" y="813207"/>
                    <a:pt x="1717396" y="813207"/>
                  </a:cubicBezTo>
                  <a:cubicBezTo>
                    <a:pt x="1708455" y="813207"/>
                    <a:pt x="1701343" y="817499"/>
                    <a:pt x="1696060" y="826085"/>
                  </a:cubicBezTo>
                  <a:cubicBezTo>
                    <a:pt x="1690777" y="834670"/>
                    <a:pt x="1688135" y="845096"/>
                    <a:pt x="1688135" y="857365"/>
                  </a:cubicBezTo>
                  <a:lnTo>
                    <a:pt x="1688135" y="864718"/>
                  </a:lnTo>
                  <a:cubicBezTo>
                    <a:pt x="1688135" y="876161"/>
                    <a:pt x="1684477" y="888426"/>
                    <a:pt x="1677162" y="901513"/>
                  </a:cubicBezTo>
                  <a:cubicBezTo>
                    <a:pt x="1669847" y="914600"/>
                    <a:pt x="1660906" y="924414"/>
                    <a:pt x="1650340" y="930955"/>
                  </a:cubicBezTo>
                  <a:lnTo>
                    <a:pt x="1608887" y="957930"/>
                  </a:lnTo>
                  <a:cubicBezTo>
                    <a:pt x="1598321" y="963657"/>
                    <a:pt x="1593037" y="970814"/>
                    <a:pt x="1593037" y="979399"/>
                  </a:cubicBezTo>
                  <a:cubicBezTo>
                    <a:pt x="1593037" y="987984"/>
                    <a:pt x="1597508" y="994728"/>
                    <a:pt x="1606449" y="999630"/>
                  </a:cubicBezTo>
                  <a:cubicBezTo>
                    <a:pt x="1615389" y="1005358"/>
                    <a:pt x="1627175" y="1009857"/>
                    <a:pt x="1641805" y="1013127"/>
                  </a:cubicBezTo>
                  <a:cubicBezTo>
                    <a:pt x="1656436" y="1016397"/>
                    <a:pt x="1669440" y="1018032"/>
                    <a:pt x="1680820" y="1018032"/>
                  </a:cubicBezTo>
                  <a:lnTo>
                    <a:pt x="1701546" y="1018032"/>
                  </a:lnTo>
                  <a:cubicBezTo>
                    <a:pt x="1713738" y="1018032"/>
                    <a:pt x="1724101" y="1022049"/>
                    <a:pt x="1732636" y="1030081"/>
                  </a:cubicBezTo>
                  <a:cubicBezTo>
                    <a:pt x="1741170" y="1038114"/>
                    <a:pt x="1745437" y="1047750"/>
                    <a:pt x="1745437" y="1058990"/>
                  </a:cubicBezTo>
                  <a:lnTo>
                    <a:pt x="1745437" y="1077068"/>
                  </a:lnTo>
                  <a:cubicBezTo>
                    <a:pt x="1745437" y="1088308"/>
                    <a:pt x="1741170" y="1098144"/>
                    <a:pt x="1732636" y="1106577"/>
                  </a:cubicBezTo>
                  <a:cubicBezTo>
                    <a:pt x="1724101" y="1115010"/>
                    <a:pt x="1713738" y="1119226"/>
                    <a:pt x="1701546" y="1119226"/>
                  </a:cubicBezTo>
                  <a:lnTo>
                    <a:pt x="1649120" y="1119226"/>
                  </a:lnTo>
                  <a:cubicBezTo>
                    <a:pt x="1636929" y="1119226"/>
                    <a:pt x="1622908" y="1116991"/>
                    <a:pt x="1607058" y="1112520"/>
                  </a:cubicBezTo>
                  <a:cubicBezTo>
                    <a:pt x="1591209" y="1108050"/>
                    <a:pt x="1578407" y="1102564"/>
                    <a:pt x="1568653" y="1096061"/>
                  </a:cubicBezTo>
                  <a:lnTo>
                    <a:pt x="1513789" y="1063143"/>
                  </a:lnTo>
                  <a:cubicBezTo>
                    <a:pt x="1504036" y="1056640"/>
                    <a:pt x="1492250" y="1053389"/>
                    <a:pt x="1478433" y="1053389"/>
                  </a:cubicBezTo>
                  <a:cubicBezTo>
                    <a:pt x="1464615" y="1053389"/>
                    <a:pt x="1452423" y="1056640"/>
                    <a:pt x="1441857" y="1063143"/>
                  </a:cubicBezTo>
                  <a:lnTo>
                    <a:pt x="1389431" y="1094842"/>
                  </a:lnTo>
                  <a:cubicBezTo>
                    <a:pt x="1380490" y="1101344"/>
                    <a:pt x="1368095" y="1107034"/>
                    <a:pt x="1352245" y="1111911"/>
                  </a:cubicBezTo>
                  <a:cubicBezTo>
                    <a:pt x="1336396" y="1116788"/>
                    <a:pt x="1322781" y="1119226"/>
                    <a:pt x="1311402" y="1119226"/>
                  </a:cubicBezTo>
                  <a:lnTo>
                    <a:pt x="1246785" y="1119226"/>
                  </a:lnTo>
                  <a:cubicBezTo>
                    <a:pt x="1234593" y="1119226"/>
                    <a:pt x="1224229" y="1115010"/>
                    <a:pt x="1215695" y="1106577"/>
                  </a:cubicBezTo>
                  <a:cubicBezTo>
                    <a:pt x="1207160" y="1098144"/>
                    <a:pt x="1202893" y="1088308"/>
                    <a:pt x="1202893" y="1077068"/>
                  </a:cubicBezTo>
                  <a:lnTo>
                    <a:pt x="1202893" y="1058990"/>
                  </a:lnTo>
                  <a:cubicBezTo>
                    <a:pt x="1202893" y="1047750"/>
                    <a:pt x="1207160" y="1038114"/>
                    <a:pt x="1215695" y="1030081"/>
                  </a:cubicBezTo>
                  <a:cubicBezTo>
                    <a:pt x="1224229" y="1022049"/>
                    <a:pt x="1234593" y="1018032"/>
                    <a:pt x="1246785" y="1018032"/>
                  </a:cubicBezTo>
                  <a:lnTo>
                    <a:pt x="1266292" y="1018032"/>
                  </a:lnTo>
                  <a:cubicBezTo>
                    <a:pt x="1278484" y="1018032"/>
                    <a:pt x="1292098" y="1016197"/>
                    <a:pt x="1307135" y="1012527"/>
                  </a:cubicBezTo>
                  <a:cubicBezTo>
                    <a:pt x="1322172" y="1008857"/>
                    <a:pt x="1333754" y="1004577"/>
                    <a:pt x="1341882" y="999687"/>
                  </a:cubicBezTo>
                  <a:cubicBezTo>
                    <a:pt x="1352448" y="993972"/>
                    <a:pt x="1357325" y="987038"/>
                    <a:pt x="1356512" y="978885"/>
                  </a:cubicBezTo>
                  <a:cubicBezTo>
                    <a:pt x="1355700" y="970731"/>
                    <a:pt x="1350416" y="963391"/>
                    <a:pt x="1340663" y="956863"/>
                  </a:cubicBezTo>
                  <a:lnTo>
                    <a:pt x="1296772" y="928726"/>
                  </a:lnTo>
                  <a:cubicBezTo>
                    <a:pt x="1287018" y="922198"/>
                    <a:pt x="1278484" y="912819"/>
                    <a:pt x="1271168" y="900589"/>
                  </a:cubicBezTo>
                  <a:cubicBezTo>
                    <a:pt x="1263853" y="888359"/>
                    <a:pt x="1260196" y="876535"/>
                    <a:pt x="1260196" y="865118"/>
                  </a:cubicBezTo>
                  <a:lnTo>
                    <a:pt x="1260196" y="857765"/>
                  </a:lnTo>
                  <a:cubicBezTo>
                    <a:pt x="1260196" y="845535"/>
                    <a:pt x="1257554" y="835140"/>
                    <a:pt x="1252271" y="826580"/>
                  </a:cubicBezTo>
                  <a:cubicBezTo>
                    <a:pt x="1246988" y="818020"/>
                    <a:pt x="1240282" y="813740"/>
                    <a:pt x="1232154" y="813740"/>
                  </a:cubicBezTo>
                  <a:cubicBezTo>
                    <a:pt x="1224026" y="813740"/>
                    <a:pt x="1217117" y="809457"/>
                    <a:pt x="1211428" y="800891"/>
                  </a:cubicBezTo>
                  <a:cubicBezTo>
                    <a:pt x="1205738" y="792325"/>
                    <a:pt x="1202893" y="781927"/>
                    <a:pt x="1202893" y="769697"/>
                  </a:cubicBezTo>
                  <a:lnTo>
                    <a:pt x="1202893" y="743998"/>
                  </a:lnTo>
                  <a:cubicBezTo>
                    <a:pt x="1202893" y="731768"/>
                    <a:pt x="1205738" y="721370"/>
                    <a:pt x="1211428" y="712804"/>
                  </a:cubicBezTo>
                  <a:cubicBezTo>
                    <a:pt x="1217117" y="704238"/>
                    <a:pt x="1224026" y="699955"/>
                    <a:pt x="1232154" y="699955"/>
                  </a:cubicBezTo>
                  <a:cubicBezTo>
                    <a:pt x="1240282" y="699955"/>
                    <a:pt x="1246988" y="698119"/>
                    <a:pt x="1252271" y="694449"/>
                  </a:cubicBezTo>
                  <a:cubicBezTo>
                    <a:pt x="1257554" y="690779"/>
                    <a:pt x="1260196" y="685680"/>
                    <a:pt x="1260196" y="679152"/>
                  </a:cubicBezTo>
                  <a:cubicBezTo>
                    <a:pt x="1260196" y="674262"/>
                    <a:pt x="1264463" y="669779"/>
                    <a:pt x="1272997" y="665703"/>
                  </a:cubicBezTo>
                  <a:cubicBezTo>
                    <a:pt x="1281532" y="661626"/>
                    <a:pt x="1291895" y="659588"/>
                    <a:pt x="1304087" y="659588"/>
                  </a:cubicBezTo>
                  <a:close/>
                  <a:moveTo>
                    <a:pt x="3196590" y="503530"/>
                  </a:moveTo>
                  <a:lnTo>
                    <a:pt x="3224632" y="503530"/>
                  </a:lnTo>
                  <a:cubicBezTo>
                    <a:pt x="3236011" y="503530"/>
                    <a:pt x="3245968" y="506635"/>
                    <a:pt x="3254502" y="512845"/>
                  </a:cubicBezTo>
                  <a:cubicBezTo>
                    <a:pt x="3263036" y="519056"/>
                    <a:pt x="3267303" y="526720"/>
                    <a:pt x="3267303" y="535839"/>
                  </a:cubicBezTo>
                  <a:cubicBezTo>
                    <a:pt x="3267303" y="544957"/>
                    <a:pt x="3271367" y="552622"/>
                    <a:pt x="3279495" y="558832"/>
                  </a:cubicBezTo>
                  <a:cubicBezTo>
                    <a:pt x="3287624" y="565042"/>
                    <a:pt x="3297377" y="568148"/>
                    <a:pt x="3308756" y="568148"/>
                  </a:cubicBezTo>
                  <a:lnTo>
                    <a:pt x="3572103" y="568148"/>
                  </a:lnTo>
                  <a:cubicBezTo>
                    <a:pt x="3583483" y="568148"/>
                    <a:pt x="3593236" y="572370"/>
                    <a:pt x="3601364" y="580816"/>
                  </a:cubicBezTo>
                  <a:cubicBezTo>
                    <a:pt x="3609492" y="589261"/>
                    <a:pt x="3613556" y="599110"/>
                    <a:pt x="3613556" y="610362"/>
                  </a:cubicBezTo>
                  <a:lnTo>
                    <a:pt x="3613556" y="639318"/>
                  </a:lnTo>
                  <a:cubicBezTo>
                    <a:pt x="3613556" y="651383"/>
                    <a:pt x="3609492" y="661435"/>
                    <a:pt x="3601364" y="669475"/>
                  </a:cubicBezTo>
                  <a:cubicBezTo>
                    <a:pt x="3593236" y="677514"/>
                    <a:pt x="3583483" y="681533"/>
                    <a:pt x="3572103" y="681533"/>
                  </a:cubicBezTo>
                  <a:lnTo>
                    <a:pt x="3044190" y="681533"/>
                  </a:lnTo>
                  <a:cubicBezTo>
                    <a:pt x="3031998" y="681533"/>
                    <a:pt x="3021838" y="685191"/>
                    <a:pt x="3013710" y="692506"/>
                  </a:cubicBezTo>
                  <a:cubicBezTo>
                    <a:pt x="3005582" y="699821"/>
                    <a:pt x="3001518" y="708762"/>
                    <a:pt x="3001518" y="719328"/>
                  </a:cubicBezTo>
                  <a:cubicBezTo>
                    <a:pt x="3001518" y="729082"/>
                    <a:pt x="3005582" y="737616"/>
                    <a:pt x="3013710" y="744932"/>
                  </a:cubicBezTo>
                  <a:cubicBezTo>
                    <a:pt x="3021838" y="752247"/>
                    <a:pt x="3031998" y="755904"/>
                    <a:pt x="3044190" y="755904"/>
                  </a:cubicBezTo>
                  <a:lnTo>
                    <a:pt x="3199028" y="755904"/>
                  </a:lnTo>
                  <a:cubicBezTo>
                    <a:pt x="3210408" y="755904"/>
                    <a:pt x="3222600" y="759156"/>
                    <a:pt x="3235604" y="765658"/>
                  </a:cubicBezTo>
                  <a:cubicBezTo>
                    <a:pt x="3248609" y="772160"/>
                    <a:pt x="3258363" y="779882"/>
                    <a:pt x="3264865" y="788823"/>
                  </a:cubicBezTo>
                  <a:cubicBezTo>
                    <a:pt x="3272181" y="798576"/>
                    <a:pt x="3282340" y="806908"/>
                    <a:pt x="3295345" y="813816"/>
                  </a:cubicBezTo>
                  <a:cubicBezTo>
                    <a:pt x="3308350" y="820725"/>
                    <a:pt x="3320948" y="824180"/>
                    <a:pt x="3333140" y="824180"/>
                  </a:cubicBezTo>
                  <a:lnTo>
                    <a:pt x="3457499" y="824180"/>
                  </a:lnTo>
                  <a:cubicBezTo>
                    <a:pt x="3469691" y="824180"/>
                    <a:pt x="3479851" y="820116"/>
                    <a:pt x="3487979" y="811988"/>
                  </a:cubicBezTo>
                  <a:cubicBezTo>
                    <a:pt x="3496107" y="803860"/>
                    <a:pt x="3500171" y="794106"/>
                    <a:pt x="3500171" y="782727"/>
                  </a:cubicBezTo>
                  <a:cubicBezTo>
                    <a:pt x="3500171" y="771348"/>
                    <a:pt x="3504438" y="761594"/>
                    <a:pt x="3512973" y="753466"/>
                  </a:cubicBezTo>
                  <a:cubicBezTo>
                    <a:pt x="3521507" y="745338"/>
                    <a:pt x="3531870" y="741274"/>
                    <a:pt x="3544062" y="741274"/>
                  </a:cubicBezTo>
                  <a:lnTo>
                    <a:pt x="3572103" y="741274"/>
                  </a:lnTo>
                  <a:cubicBezTo>
                    <a:pt x="3583483" y="741274"/>
                    <a:pt x="3593236" y="745541"/>
                    <a:pt x="3601364" y="754076"/>
                  </a:cubicBezTo>
                  <a:cubicBezTo>
                    <a:pt x="3609492" y="762610"/>
                    <a:pt x="3613556" y="772567"/>
                    <a:pt x="3613556" y="783946"/>
                  </a:cubicBezTo>
                  <a:lnTo>
                    <a:pt x="3613556" y="803453"/>
                  </a:lnTo>
                  <a:cubicBezTo>
                    <a:pt x="3613556" y="815645"/>
                    <a:pt x="3610712" y="828853"/>
                    <a:pt x="3605022" y="843077"/>
                  </a:cubicBezTo>
                  <a:cubicBezTo>
                    <a:pt x="3599332" y="857301"/>
                    <a:pt x="3592424" y="868884"/>
                    <a:pt x="3584295" y="877824"/>
                  </a:cubicBezTo>
                  <a:lnTo>
                    <a:pt x="3553816" y="907085"/>
                  </a:lnTo>
                  <a:cubicBezTo>
                    <a:pt x="3544875" y="916026"/>
                    <a:pt x="3533292" y="923341"/>
                    <a:pt x="3519068" y="929031"/>
                  </a:cubicBezTo>
                  <a:cubicBezTo>
                    <a:pt x="3504844" y="934720"/>
                    <a:pt x="3492043" y="937565"/>
                    <a:pt x="3480664" y="937565"/>
                  </a:cubicBezTo>
                  <a:lnTo>
                    <a:pt x="3413608" y="937565"/>
                  </a:lnTo>
                  <a:cubicBezTo>
                    <a:pt x="3402228" y="937565"/>
                    <a:pt x="3394710" y="941020"/>
                    <a:pt x="3391052" y="947928"/>
                  </a:cubicBezTo>
                  <a:cubicBezTo>
                    <a:pt x="3387395" y="954837"/>
                    <a:pt x="3388817" y="962762"/>
                    <a:pt x="3395320" y="971703"/>
                  </a:cubicBezTo>
                  <a:cubicBezTo>
                    <a:pt x="3402635" y="980644"/>
                    <a:pt x="3412795" y="988568"/>
                    <a:pt x="3425800" y="995477"/>
                  </a:cubicBezTo>
                  <a:cubicBezTo>
                    <a:pt x="3438804" y="1002386"/>
                    <a:pt x="3450996" y="1005840"/>
                    <a:pt x="3462376" y="1005840"/>
                  </a:cubicBezTo>
                  <a:lnTo>
                    <a:pt x="3572103" y="1005840"/>
                  </a:lnTo>
                  <a:cubicBezTo>
                    <a:pt x="3583483" y="1005840"/>
                    <a:pt x="3593236" y="1009904"/>
                    <a:pt x="3601364" y="1018032"/>
                  </a:cubicBezTo>
                  <a:cubicBezTo>
                    <a:pt x="3609492" y="1026160"/>
                    <a:pt x="3613556" y="1036320"/>
                    <a:pt x="3613556" y="1048512"/>
                  </a:cubicBezTo>
                  <a:lnTo>
                    <a:pt x="3613556" y="1076554"/>
                  </a:lnTo>
                  <a:cubicBezTo>
                    <a:pt x="3613556" y="1087933"/>
                    <a:pt x="3609492" y="1097890"/>
                    <a:pt x="3601364" y="1106424"/>
                  </a:cubicBezTo>
                  <a:cubicBezTo>
                    <a:pt x="3593236" y="1114959"/>
                    <a:pt x="3583483" y="1119226"/>
                    <a:pt x="3572103" y="1119226"/>
                  </a:cubicBezTo>
                  <a:lnTo>
                    <a:pt x="3407511" y="1119226"/>
                  </a:lnTo>
                  <a:cubicBezTo>
                    <a:pt x="3396133" y="1119226"/>
                    <a:pt x="3383941" y="1115568"/>
                    <a:pt x="3370936" y="1108253"/>
                  </a:cubicBezTo>
                  <a:cubicBezTo>
                    <a:pt x="3357931" y="1100938"/>
                    <a:pt x="3348177" y="1092810"/>
                    <a:pt x="3341675" y="1083869"/>
                  </a:cubicBezTo>
                  <a:lnTo>
                    <a:pt x="3211220" y="902208"/>
                  </a:lnTo>
                  <a:cubicBezTo>
                    <a:pt x="3203905" y="893268"/>
                    <a:pt x="3193745" y="885343"/>
                    <a:pt x="3180740" y="878434"/>
                  </a:cubicBezTo>
                  <a:cubicBezTo>
                    <a:pt x="3167735" y="871525"/>
                    <a:pt x="3155543" y="868071"/>
                    <a:pt x="3144164" y="868071"/>
                  </a:cubicBezTo>
                  <a:lnTo>
                    <a:pt x="2996641" y="869290"/>
                  </a:lnTo>
                  <a:cubicBezTo>
                    <a:pt x="2984449" y="869290"/>
                    <a:pt x="2974289" y="873557"/>
                    <a:pt x="2966161" y="882092"/>
                  </a:cubicBezTo>
                  <a:cubicBezTo>
                    <a:pt x="2958033" y="890626"/>
                    <a:pt x="2953969" y="900583"/>
                    <a:pt x="2953969" y="911962"/>
                  </a:cubicBezTo>
                  <a:lnTo>
                    <a:pt x="2953969" y="963168"/>
                  </a:lnTo>
                  <a:cubicBezTo>
                    <a:pt x="2953969" y="975360"/>
                    <a:pt x="2958033" y="985520"/>
                    <a:pt x="2966161" y="993648"/>
                  </a:cubicBezTo>
                  <a:cubicBezTo>
                    <a:pt x="2974289" y="1001776"/>
                    <a:pt x="2984449" y="1005840"/>
                    <a:pt x="2996641" y="1005840"/>
                  </a:cubicBezTo>
                  <a:lnTo>
                    <a:pt x="3167329" y="1005840"/>
                  </a:lnTo>
                  <a:cubicBezTo>
                    <a:pt x="3178708" y="1005840"/>
                    <a:pt x="3188462" y="1009904"/>
                    <a:pt x="3196590" y="1018032"/>
                  </a:cubicBezTo>
                  <a:cubicBezTo>
                    <a:pt x="3204718" y="1026160"/>
                    <a:pt x="3208782" y="1036320"/>
                    <a:pt x="3208782" y="1048512"/>
                  </a:cubicBezTo>
                  <a:lnTo>
                    <a:pt x="3208782" y="1076554"/>
                  </a:lnTo>
                  <a:cubicBezTo>
                    <a:pt x="3208782" y="1087933"/>
                    <a:pt x="3204718" y="1097890"/>
                    <a:pt x="3196590" y="1106424"/>
                  </a:cubicBezTo>
                  <a:cubicBezTo>
                    <a:pt x="3188462" y="1114959"/>
                    <a:pt x="3178708" y="1119226"/>
                    <a:pt x="3167329" y="1119226"/>
                  </a:cubicBezTo>
                  <a:lnTo>
                    <a:pt x="2974695" y="1119226"/>
                  </a:lnTo>
                  <a:cubicBezTo>
                    <a:pt x="2963317" y="1119226"/>
                    <a:pt x="2950515" y="1116381"/>
                    <a:pt x="2936291" y="1110692"/>
                  </a:cubicBezTo>
                  <a:cubicBezTo>
                    <a:pt x="2922067" y="1105002"/>
                    <a:pt x="2910891" y="1097687"/>
                    <a:pt x="2902763" y="1088746"/>
                  </a:cubicBezTo>
                  <a:lnTo>
                    <a:pt x="2872283" y="1057047"/>
                  </a:lnTo>
                  <a:cubicBezTo>
                    <a:pt x="2863342" y="1049732"/>
                    <a:pt x="2855824" y="1038962"/>
                    <a:pt x="2849728" y="1024738"/>
                  </a:cubicBezTo>
                  <a:cubicBezTo>
                    <a:pt x="2843632" y="1010514"/>
                    <a:pt x="2840584" y="997712"/>
                    <a:pt x="2840584" y="986333"/>
                  </a:cubicBezTo>
                  <a:lnTo>
                    <a:pt x="2840584" y="926592"/>
                  </a:lnTo>
                  <a:cubicBezTo>
                    <a:pt x="2840584" y="915213"/>
                    <a:pt x="2838755" y="905460"/>
                    <a:pt x="2835097" y="897332"/>
                  </a:cubicBezTo>
                  <a:cubicBezTo>
                    <a:pt x="2831440" y="889204"/>
                    <a:pt x="2826359" y="885140"/>
                    <a:pt x="2819857" y="885140"/>
                  </a:cubicBezTo>
                  <a:cubicBezTo>
                    <a:pt x="2814167" y="885140"/>
                    <a:pt x="2809494" y="881076"/>
                    <a:pt x="2805836" y="872948"/>
                  </a:cubicBezTo>
                  <a:cubicBezTo>
                    <a:pt x="2802179" y="864820"/>
                    <a:pt x="2800350" y="855066"/>
                    <a:pt x="2800350" y="843687"/>
                  </a:cubicBezTo>
                  <a:lnTo>
                    <a:pt x="2800350" y="814426"/>
                  </a:lnTo>
                  <a:cubicBezTo>
                    <a:pt x="2800350" y="802234"/>
                    <a:pt x="2804414" y="792074"/>
                    <a:pt x="2812542" y="783946"/>
                  </a:cubicBezTo>
                  <a:cubicBezTo>
                    <a:pt x="2820670" y="775818"/>
                    <a:pt x="2830424" y="771754"/>
                    <a:pt x="2841803" y="771754"/>
                  </a:cubicBezTo>
                  <a:lnTo>
                    <a:pt x="2846679" y="771754"/>
                  </a:lnTo>
                  <a:cubicBezTo>
                    <a:pt x="2858059" y="771754"/>
                    <a:pt x="2868016" y="767690"/>
                    <a:pt x="2876550" y="759562"/>
                  </a:cubicBezTo>
                  <a:cubicBezTo>
                    <a:pt x="2885084" y="751434"/>
                    <a:pt x="2889352" y="741274"/>
                    <a:pt x="2889352" y="729082"/>
                  </a:cubicBezTo>
                  <a:lnTo>
                    <a:pt x="2889352" y="722986"/>
                  </a:lnTo>
                  <a:cubicBezTo>
                    <a:pt x="2889352" y="711607"/>
                    <a:pt x="2885084" y="701853"/>
                    <a:pt x="2876550" y="693725"/>
                  </a:cubicBezTo>
                  <a:cubicBezTo>
                    <a:pt x="2868016" y="685597"/>
                    <a:pt x="2858059" y="681533"/>
                    <a:pt x="2846679" y="681533"/>
                  </a:cubicBezTo>
                  <a:lnTo>
                    <a:pt x="2841803" y="681533"/>
                  </a:lnTo>
                  <a:cubicBezTo>
                    <a:pt x="2830424" y="681533"/>
                    <a:pt x="2820670" y="677514"/>
                    <a:pt x="2812542" y="669475"/>
                  </a:cubicBezTo>
                  <a:cubicBezTo>
                    <a:pt x="2804414" y="661435"/>
                    <a:pt x="2800350" y="651383"/>
                    <a:pt x="2800350" y="639318"/>
                  </a:cubicBezTo>
                  <a:lnTo>
                    <a:pt x="2800350" y="610362"/>
                  </a:lnTo>
                  <a:cubicBezTo>
                    <a:pt x="2800350" y="599110"/>
                    <a:pt x="2804414" y="589261"/>
                    <a:pt x="2812542" y="580816"/>
                  </a:cubicBezTo>
                  <a:cubicBezTo>
                    <a:pt x="2820670" y="572370"/>
                    <a:pt x="2830424" y="568148"/>
                    <a:pt x="2841803" y="568148"/>
                  </a:cubicBezTo>
                  <a:lnTo>
                    <a:pt x="3111246" y="568148"/>
                  </a:lnTo>
                  <a:cubicBezTo>
                    <a:pt x="3122625" y="568148"/>
                    <a:pt x="3132379" y="565042"/>
                    <a:pt x="3140507" y="558832"/>
                  </a:cubicBezTo>
                  <a:cubicBezTo>
                    <a:pt x="3148635" y="552622"/>
                    <a:pt x="3152699" y="544957"/>
                    <a:pt x="3152699" y="535839"/>
                  </a:cubicBezTo>
                  <a:cubicBezTo>
                    <a:pt x="3152699" y="526720"/>
                    <a:pt x="3157169" y="519056"/>
                    <a:pt x="3166110" y="512845"/>
                  </a:cubicBezTo>
                  <a:cubicBezTo>
                    <a:pt x="3175051" y="506635"/>
                    <a:pt x="3185211" y="503530"/>
                    <a:pt x="3196590" y="503530"/>
                  </a:cubicBezTo>
                  <a:close/>
                  <a:moveTo>
                    <a:pt x="3804514" y="285293"/>
                  </a:moveTo>
                  <a:lnTo>
                    <a:pt x="3831336" y="285293"/>
                  </a:lnTo>
                  <a:cubicBezTo>
                    <a:pt x="3843528" y="285293"/>
                    <a:pt x="3853688" y="289560"/>
                    <a:pt x="3861816" y="298095"/>
                  </a:cubicBezTo>
                  <a:cubicBezTo>
                    <a:pt x="3869944" y="306629"/>
                    <a:pt x="3874008" y="316586"/>
                    <a:pt x="3874008" y="327965"/>
                  </a:cubicBezTo>
                  <a:lnTo>
                    <a:pt x="3874008" y="963168"/>
                  </a:lnTo>
                  <a:cubicBezTo>
                    <a:pt x="3874008" y="975360"/>
                    <a:pt x="3878237" y="985520"/>
                    <a:pt x="3886695" y="993648"/>
                  </a:cubicBezTo>
                  <a:cubicBezTo>
                    <a:pt x="3895153" y="1001776"/>
                    <a:pt x="3905427" y="1005840"/>
                    <a:pt x="3917518" y="1005840"/>
                  </a:cubicBezTo>
                  <a:lnTo>
                    <a:pt x="3971906" y="1005840"/>
                  </a:lnTo>
                  <a:cubicBezTo>
                    <a:pt x="3983196" y="1005840"/>
                    <a:pt x="3993071" y="1009904"/>
                    <a:pt x="4001529" y="1018032"/>
                  </a:cubicBezTo>
                  <a:cubicBezTo>
                    <a:pt x="4009987" y="1026160"/>
                    <a:pt x="4014216" y="1036320"/>
                    <a:pt x="4014216" y="1048512"/>
                  </a:cubicBezTo>
                  <a:lnTo>
                    <a:pt x="4014216" y="1076554"/>
                  </a:lnTo>
                  <a:cubicBezTo>
                    <a:pt x="4014216" y="1087933"/>
                    <a:pt x="4009967" y="1097890"/>
                    <a:pt x="4001471" y="1106424"/>
                  </a:cubicBezTo>
                  <a:cubicBezTo>
                    <a:pt x="3992975" y="1114959"/>
                    <a:pt x="3983069" y="1119226"/>
                    <a:pt x="3971753" y="1119226"/>
                  </a:cubicBezTo>
                  <a:lnTo>
                    <a:pt x="3895306" y="1119226"/>
                  </a:lnTo>
                  <a:cubicBezTo>
                    <a:pt x="3883177" y="1119226"/>
                    <a:pt x="3869833" y="1116381"/>
                    <a:pt x="3855272" y="1110692"/>
                  </a:cubicBezTo>
                  <a:cubicBezTo>
                    <a:pt x="3840712" y="1105002"/>
                    <a:pt x="3829387" y="1097687"/>
                    <a:pt x="3821297" y="1088746"/>
                  </a:cubicBezTo>
                  <a:lnTo>
                    <a:pt x="3792169" y="1057047"/>
                  </a:lnTo>
                  <a:cubicBezTo>
                    <a:pt x="3783266" y="1049732"/>
                    <a:pt x="3775783" y="1038962"/>
                    <a:pt x="3769719" y="1024738"/>
                  </a:cubicBezTo>
                  <a:cubicBezTo>
                    <a:pt x="3763655" y="1010514"/>
                    <a:pt x="3760623" y="997712"/>
                    <a:pt x="3760623" y="986333"/>
                  </a:cubicBezTo>
                  <a:lnTo>
                    <a:pt x="3760623" y="327965"/>
                  </a:lnTo>
                  <a:cubicBezTo>
                    <a:pt x="3760623" y="316586"/>
                    <a:pt x="3765093" y="306629"/>
                    <a:pt x="3774034" y="298095"/>
                  </a:cubicBezTo>
                  <a:cubicBezTo>
                    <a:pt x="3782974" y="289560"/>
                    <a:pt x="3793134" y="285293"/>
                    <a:pt x="3804514" y="285293"/>
                  </a:cubicBezTo>
                  <a:close/>
                  <a:moveTo>
                    <a:pt x="2163166" y="252375"/>
                  </a:moveTo>
                  <a:lnTo>
                    <a:pt x="2169262" y="252375"/>
                  </a:lnTo>
                  <a:cubicBezTo>
                    <a:pt x="2181454" y="252375"/>
                    <a:pt x="2191614" y="256642"/>
                    <a:pt x="2199742" y="265176"/>
                  </a:cubicBezTo>
                  <a:cubicBezTo>
                    <a:pt x="2207870" y="273711"/>
                    <a:pt x="2211934" y="284074"/>
                    <a:pt x="2211934" y="296266"/>
                  </a:cubicBezTo>
                  <a:lnTo>
                    <a:pt x="2211934" y="1075335"/>
                  </a:lnTo>
                  <a:cubicBezTo>
                    <a:pt x="2211934" y="1086714"/>
                    <a:pt x="2207870" y="1096671"/>
                    <a:pt x="2199742" y="1105205"/>
                  </a:cubicBezTo>
                  <a:cubicBezTo>
                    <a:pt x="2191614" y="1113740"/>
                    <a:pt x="2181454" y="1118007"/>
                    <a:pt x="2169262" y="1118007"/>
                  </a:cubicBezTo>
                  <a:lnTo>
                    <a:pt x="2163166" y="1118007"/>
                  </a:lnTo>
                  <a:cubicBezTo>
                    <a:pt x="2151787" y="1118007"/>
                    <a:pt x="2142033" y="1113740"/>
                    <a:pt x="2133905" y="1105205"/>
                  </a:cubicBezTo>
                  <a:cubicBezTo>
                    <a:pt x="2125777" y="1096671"/>
                    <a:pt x="2121713" y="1086714"/>
                    <a:pt x="2121713" y="1075335"/>
                  </a:cubicBezTo>
                  <a:lnTo>
                    <a:pt x="2121713" y="296266"/>
                  </a:lnTo>
                  <a:cubicBezTo>
                    <a:pt x="2121713" y="284074"/>
                    <a:pt x="2125777" y="273711"/>
                    <a:pt x="2133905" y="265176"/>
                  </a:cubicBezTo>
                  <a:cubicBezTo>
                    <a:pt x="2142033" y="256642"/>
                    <a:pt x="2151787" y="252375"/>
                    <a:pt x="2163166" y="252375"/>
                  </a:cubicBezTo>
                  <a:close/>
                  <a:moveTo>
                    <a:pt x="1911439" y="252375"/>
                  </a:moveTo>
                  <a:lnTo>
                    <a:pt x="1916259" y="252375"/>
                  </a:lnTo>
                  <a:cubicBezTo>
                    <a:pt x="1927486" y="252375"/>
                    <a:pt x="1937509" y="256642"/>
                    <a:pt x="1946329" y="265176"/>
                  </a:cubicBezTo>
                  <a:cubicBezTo>
                    <a:pt x="1955149" y="273711"/>
                    <a:pt x="1959559" y="284074"/>
                    <a:pt x="1959559" y="296266"/>
                  </a:cubicBezTo>
                  <a:lnTo>
                    <a:pt x="1959559" y="1075335"/>
                  </a:lnTo>
                  <a:cubicBezTo>
                    <a:pt x="1959559" y="1086714"/>
                    <a:pt x="1955149" y="1096671"/>
                    <a:pt x="1946329" y="1105205"/>
                  </a:cubicBezTo>
                  <a:cubicBezTo>
                    <a:pt x="1937509" y="1113740"/>
                    <a:pt x="1927486" y="1118007"/>
                    <a:pt x="1916259" y="1118007"/>
                  </a:cubicBezTo>
                  <a:lnTo>
                    <a:pt x="1911439" y="1118007"/>
                  </a:lnTo>
                  <a:cubicBezTo>
                    <a:pt x="1899412" y="1118007"/>
                    <a:pt x="1889389" y="1113740"/>
                    <a:pt x="1881369" y="1105205"/>
                  </a:cubicBezTo>
                  <a:cubicBezTo>
                    <a:pt x="1873349" y="1096671"/>
                    <a:pt x="1869338" y="1086714"/>
                    <a:pt x="1869338" y="1075335"/>
                  </a:cubicBezTo>
                  <a:lnTo>
                    <a:pt x="1869338" y="296266"/>
                  </a:lnTo>
                  <a:cubicBezTo>
                    <a:pt x="1869338" y="284074"/>
                    <a:pt x="1873349" y="273711"/>
                    <a:pt x="1881369" y="265176"/>
                  </a:cubicBezTo>
                  <a:cubicBezTo>
                    <a:pt x="1889389" y="256642"/>
                    <a:pt x="1899412" y="252375"/>
                    <a:pt x="1911439" y="252375"/>
                  </a:cubicBezTo>
                  <a:close/>
                  <a:moveTo>
                    <a:pt x="1617421" y="201168"/>
                  </a:moveTo>
                  <a:cubicBezTo>
                    <a:pt x="1627175" y="201168"/>
                    <a:pt x="1635303" y="205232"/>
                    <a:pt x="1641805" y="213360"/>
                  </a:cubicBezTo>
                  <a:cubicBezTo>
                    <a:pt x="1648308" y="221488"/>
                    <a:pt x="1651559" y="231242"/>
                    <a:pt x="1651559" y="242621"/>
                  </a:cubicBezTo>
                  <a:lnTo>
                    <a:pt x="1651559" y="396240"/>
                  </a:lnTo>
                  <a:cubicBezTo>
                    <a:pt x="1651559" y="408432"/>
                    <a:pt x="1653185" y="422250"/>
                    <a:pt x="1656436" y="437693"/>
                  </a:cubicBezTo>
                  <a:cubicBezTo>
                    <a:pt x="1659687" y="453136"/>
                    <a:pt x="1664564" y="466141"/>
                    <a:pt x="1671066" y="476708"/>
                  </a:cubicBezTo>
                  <a:lnTo>
                    <a:pt x="1690573" y="518160"/>
                  </a:lnTo>
                  <a:cubicBezTo>
                    <a:pt x="1695450" y="528727"/>
                    <a:pt x="1701749" y="537464"/>
                    <a:pt x="1709471" y="544373"/>
                  </a:cubicBezTo>
                  <a:cubicBezTo>
                    <a:pt x="1717193" y="551282"/>
                    <a:pt x="1723085" y="554736"/>
                    <a:pt x="1727149" y="554736"/>
                  </a:cubicBezTo>
                  <a:cubicBezTo>
                    <a:pt x="1732839" y="554736"/>
                    <a:pt x="1737309" y="558800"/>
                    <a:pt x="1740560" y="566928"/>
                  </a:cubicBezTo>
                  <a:cubicBezTo>
                    <a:pt x="1743812" y="575056"/>
                    <a:pt x="1745437" y="584404"/>
                    <a:pt x="1745437" y="594970"/>
                  </a:cubicBezTo>
                  <a:cubicBezTo>
                    <a:pt x="1745437" y="606349"/>
                    <a:pt x="1741373" y="615900"/>
                    <a:pt x="1733245" y="623621"/>
                  </a:cubicBezTo>
                  <a:cubicBezTo>
                    <a:pt x="1725117" y="631343"/>
                    <a:pt x="1714957" y="635204"/>
                    <a:pt x="1702765" y="635204"/>
                  </a:cubicBezTo>
                  <a:cubicBezTo>
                    <a:pt x="1691386" y="635204"/>
                    <a:pt x="1679804" y="631343"/>
                    <a:pt x="1668018" y="623621"/>
                  </a:cubicBezTo>
                  <a:cubicBezTo>
                    <a:pt x="1656233" y="615900"/>
                    <a:pt x="1648308" y="606756"/>
                    <a:pt x="1644244" y="596189"/>
                  </a:cubicBezTo>
                  <a:lnTo>
                    <a:pt x="1632052" y="570586"/>
                  </a:lnTo>
                  <a:cubicBezTo>
                    <a:pt x="1627175" y="559207"/>
                    <a:pt x="1621282" y="553314"/>
                    <a:pt x="1614373" y="552908"/>
                  </a:cubicBezTo>
                  <a:cubicBezTo>
                    <a:pt x="1607465" y="552501"/>
                    <a:pt x="1601165" y="557988"/>
                    <a:pt x="1595476" y="569367"/>
                  </a:cubicBezTo>
                  <a:lnTo>
                    <a:pt x="1582064" y="597408"/>
                  </a:lnTo>
                  <a:cubicBezTo>
                    <a:pt x="1576375" y="607162"/>
                    <a:pt x="1568247" y="615900"/>
                    <a:pt x="1557681" y="623621"/>
                  </a:cubicBezTo>
                  <a:cubicBezTo>
                    <a:pt x="1547114" y="631343"/>
                    <a:pt x="1536548" y="635204"/>
                    <a:pt x="1525981" y="635204"/>
                  </a:cubicBezTo>
                  <a:cubicBezTo>
                    <a:pt x="1514602" y="635204"/>
                    <a:pt x="1505255" y="631343"/>
                    <a:pt x="1497940" y="623621"/>
                  </a:cubicBezTo>
                  <a:cubicBezTo>
                    <a:pt x="1490625" y="615900"/>
                    <a:pt x="1486967" y="606349"/>
                    <a:pt x="1486967" y="594970"/>
                  </a:cubicBezTo>
                  <a:cubicBezTo>
                    <a:pt x="1486967" y="584404"/>
                    <a:pt x="1488186" y="575056"/>
                    <a:pt x="1490625" y="566928"/>
                  </a:cubicBezTo>
                  <a:cubicBezTo>
                    <a:pt x="1493063" y="558800"/>
                    <a:pt x="1496314" y="554736"/>
                    <a:pt x="1500378" y="554736"/>
                  </a:cubicBezTo>
                  <a:cubicBezTo>
                    <a:pt x="1504442" y="554736"/>
                    <a:pt x="1509929" y="551282"/>
                    <a:pt x="1516837" y="544373"/>
                  </a:cubicBezTo>
                  <a:cubicBezTo>
                    <a:pt x="1523746" y="537464"/>
                    <a:pt x="1529639" y="529133"/>
                    <a:pt x="1534516" y="519380"/>
                  </a:cubicBezTo>
                  <a:lnTo>
                    <a:pt x="1561338" y="476708"/>
                  </a:lnTo>
                  <a:cubicBezTo>
                    <a:pt x="1567840" y="465328"/>
                    <a:pt x="1573124" y="452120"/>
                    <a:pt x="1577188" y="437083"/>
                  </a:cubicBezTo>
                  <a:cubicBezTo>
                    <a:pt x="1581252" y="422047"/>
                    <a:pt x="1583284" y="408432"/>
                    <a:pt x="1583284" y="396240"/>
                  </a:cubicBezTo>
                  <a:lnTo>
                    <a:pt x="1583284" y="242621"/>
                  </a:lnTo>
                  <a:cubicBezTo>
                    <a:pt x="1583284" y="231242"/>
                    <a:pt x="1586738" y="221488"/>
                    <a:pt x="1593647" y="213360"/>
                  </a:cubicBezTo>
                  <a:cubicBezTo>
                    <a:pt x="1600556" y="205232"/>
                    <a:pt x="1608481" y="201168"/>
                    <a:pt x="1617421" y="201168"/>
                  </a:cubicBezTo>
                  <a:close/>
                  <a:moveTo>
                    <a:pt x="1334567" y="201168"/>
                  </a:moveTo>
                  <a:cubicBezTo>
                    <a:pt x="1343508" y="201168"/>
                    <a:pt x="1351433" y="205232"/>
                    <a:pt x="1358341" y="213360"/>
                  </a:cubicBezTo>
                  <a:cubicBezTo>
                    <a:pt x="1365250" y="221488"/>
                    <a:pt x="1368704" y="231242"/>
                    <a:pt x="1368704" y="242621"/>
                  </a:cubicBezTo>
                  <a:lnTo>
                    <a:pt x="1368704" y="396240"/>
                  </a:lnTo>
                  <a:cubicBezTo>
                    <a:pt x="1368704" y="408432"/>
                    <a:pt x="1370533" y="422250"/>
                    <a:pt x="1374191" y="437693"/>
                  </a:cubicBezTo>
                  <a:cubicBezTo>
                    <a:pt x="1377849" y="453136"/>
                    <a:pt x="1382522" y="466141"/>
                    <a:pt x="1388212" y="476708"/>
                  </a:cubicBezTo>
                  <a:lnTo>
                    <a:pt x="1408938" y="518160"/>
                  </a:lnTo>
                  <a:cubicBezTo>
                    <a:pt x="1413815" y="528727"/>
                    <a:pt x="1419708" y="537464"/>
                    <a:pt x="1426617" y="544373"/>
                  </a:cubicBezTo>
                  <a:cubicBezTo>
                    <a:pt x="1433525" y="551282"/>
                    <a:pt x="1439825" y="554736"/>
                    <a:pt x="1445514" y="554736"/>
                  </a:cubicBezTo>
                  <a:cubicBezTo>
                    <a:pt x="1451204" y="554736"/>
                    <a:pt x="1455674" y="558800"/>
                    <a:pt x="1458925" y="566928"/>
                  </a:cubicBezTo>
                  <a:cubicBezTo>
                    <a:pt x="1462177" y="575056"/>
                    <a:pt x="1463802" y="584404"/>
                    <a:pt x="1463802" y="594970"/>
                  </a:cubicBezTo>
                  <a:cubicBezTo>
                    <a:pt x="1463802" y="606349"/>
                    <a:pt x="1459535" y="615900"/>
                    <a:pt x="1451000" y="623621"/>
                  </a:cubicBezTo>
                  <a:cubicBezTo>
                    <a:pt x="1442466" y="631343"/>
                    <a:pt x="1432509" y="635204"/>
                    <a:pt x="1421130" y="635204"/>
                  </a:cubicBezTo>
                  <a:lnTo>
                    <a:pt x="1419911" y="635204"/>
                  </a:lnTo>
                  <a:cubicBezTo>
                    <a:pt x="1408532" y="635204"/>
                    <a:pt x="1396949" y="631343"/>
                    <a:pt x="1385164" y="623621"/>
                  </a:cubicBezTo>
                  <a:cubicBezTo>
                    <a:pt x="1373378" y="615900"/>
                    <a:pt x="1365047" y="606756"/>
                    <a:pt x="1360170" y="596189"/>
                  </a:cubicBezTo>
                  <a:lnTo>
                    <a:pt x="1352855" y="575463"/>
                  </a:lnTo>
                  <a:cubicBezTo>
                    <a:pt x="1339850" y="551892"/>
                    <a:pt x="1328065" y="551892"/>
                    <a:pt x="1317498" y="575463"/>
                  </a:cubicBezTo>
                  <a:lnTo>
                    <a:pt x="1307744" y="596189"/>
                  </a:lnTo>
                  <a:cubicBezTo>
                    <a:pt x="1302868" y="606756"/>
                    <a:pt x="1294740" y="615900"/>
                    <a:pt x="1283361" y="623621"/>
                  </a:cubicBezTo>
                  <a:cubicBezTo>
                    <a:pt x="1271981" y="631343"/>
                    <a:pt x="1260602" y="635204"/>
                    <a:pt x="1249223" y="635204"/>
                  </a:cubicBezTo>
                  <a:lnTo>
                    <a:pt x="1248004" y="635204"/>
                  </a:lnTo>
                  <a:cubicBezTo>
                    <a:pt x="1235812" y="635204"/>
                    <a:pt x="1225448" y="631343"/>
                    <a:pt x="1216914" y="623621"/>
                  </a:cubicBezTo>
                  <a:cubicBezTo>
                    <a:pt x="1208380" y="615900"/>
                    <a:pt x="1204112" y="606349"/>
                    <a:pt x="1204112" y="594970"/>
                  </a:cubicBezTo>
                  <a:cubicBezTo>
                    <a:pt x="1204112" y="584404"/>
                    <a:pt x="1206144" y="575056"/>
                    <a:pt x="1210208" y="566928"/>
                  </a:cubicBezTo>
                  <a:cubicBezTo>
                    <a:pt x="1214273" y="558800"/>
                    <a:pt x="1218337" y="554736"/>
                    <a:pt x="1222400" y="554736"/>
                  </a:cubicBezTo>
                  <a:cubicBezTo>
                    <a:pt x="1228903" y="554736"/>
                    <a:pt x="1235812" y="551282"/>
                    <a:pt x="1243127" y="544373"/>
                  </a:cubicBezTo>
                  <a:cubicBezTo>
                    <a:pt x="1250442" y="537464"/>
                    <a:pt x="1256538" y="528727"/>
                    <a:pt x="1261415" y="518160"/>
                  </a:cubicBezTo>
                  <a:lnTo>
                    <a:pt x="1282141" y="476708"/>
                  </a:lnTo>
                  <a:cubicBezTo>
                    <a:pt x="1287018" y="466954"/>
                    <a:pt x="1291285" y="454152"/>
                    <a:pt x="1294943" y="438303"/>
                  </a:cubicBezTo>
                  <a:cubicBezTo>
                    <a:pt x="1298601" y="422453"/>
                    <a:pt x="1300429" y="408839"/>
                    <a:pt x="1300429" y="397460"/>
                  </a:cubicBezTo>
                  <a:lnTo>
                    <a:pt x="1300429" y="242621"/>
                  </a:lnTo>
                  <a:cubicBezTo>
                    <a:pt x="1300429" y="231242"/>
                    <a:pt x="1303884" y="221488"/>
                    <a:pt x="1310793" y="213360"/>
                  </a:cubicBezTo>
                  <a:cubicBezTo>
                    <a:pt x="1317701" y="205232"/>
                    <a:pt x="1325626" y="201168"/>
                    <a:pt x="1334567" y="201168"/>
                  </a:cubicBezTo>
                  <a:close/>
                  <a:moveTo>
                    <a:pt x="4080053" y="0"/>
                  </a:moveTo>
                  <a:lnTo>
                    <a:pt x="4108094" y="0"/>
                  </a:lnTo>
                  <a:cubicBezTo>
                    <a:pt x="4120286" y="0"/>
                    <a:pt x="4130649" y="2585"/>
                    <a:pt x="4139184" y="7754"/>
                  </a:cubicBezTo>
                  <a:cubicBezTo>
                    <a:pt x="4147718" y="12922"/>
                    <a:pt x="4151985" y="19482"/>
                    <a:pt x="4151985" y="27432"/>
                  </a:cubicBezTo>
                  <a:cubicBezTo>
                    <a:pt x="4151985" y="34582"/>
                    <a:pt x="4156049" y="40942"/>
                    <a:pt x="4164177" y="46511"/>
                  </a:cubicBezTo>
                  <a:cubicBezTo>
                    <a:pt x="4172305" y="52080"/>
                    <a:pt x="4182465" y="54864"/>
                    <a:pt x="4194657" y="54864"/>
                  </a:cubicBezTo>
                  <a:lnTo>
                    <a:pt x="4503115" y="54864"/>
                  </a:lnTo>
                  <a:cubicBezTo>
                    <a:pt x="4515307" y="54864"/>
                    <a:pt x="4525467" y="55274"/>
                    <a:pt x="4533595" y="56093"/>
                  </a:cubicBezTo>
                  <a:cubicBezTo>
                    <a:pt x="4541723" y="56912"/>
                    <a:pt x="4545787" y="58554"/>
                    <a:pt x="4545787" y="61017"/>
                  </a:cubicBezTo>
                  <a:lnTo>
                    <a:pt x="4545787" y="125121"/>
                  </a:lnTo>
                  <a:cubicBezTo>
                    <a:pt x="4545787" y="137440"/>
                    <a:pt x="4541749" y="147708"/>
                    <a:pt x="4533671" y="155925"/>
                  </a:cubicBezTo>
                  <a:cubicBezTo>
                    <a:pt x="4525594" y="164141"/>
                    <a:pt x="4515497" y="168250"/>
                    <a:pt x="4503381" y="168250"/>
                  </a:cubicBezTo>
                  <a:lnTo>
                    <a:pt x="4390682" y="168250"/>
                  </a:lnTo>
                  <a:cubicBezTo>
                    <a:pt x="4379379" y="168250"/>
                    <a:pt x="4369485" y="172314"/>
                    <a:pt x="4361002" y="180442"/>
                  </a:cubicBezTo>
                  <a:cubicBezTo>
                    <a:pt x="4352519" y="188570"/>
                    <a:pt x="4348277" y="198730"/>
                    <a:pt x="4348277" y="210922"/>
                  </a:cubicBezTo>
                  <a:lnTo>
                    <a:pt x="4348277" y="271882"/>
                  </a:lnTo>
                  <a:cubicBezTo>
                    <a:pt x="4348277" y="284074"/>
                    <a:pt x="4352519" y="294234"/>
                    <a:pt x="4361002" y="302362"/>
                  </a:cubicBezTo>
                  <a:cubicBezTo>
                    <a:pt x="4369485" y="310490"/>
                    <a:pt x="4379379" y="314554"/>
                    <a:pt x="4390682" y="314554"/>
                  </a:cubicBezTo>
                  <a:lnTo>
                    <a:pt x="4503381" y="314554"/>
                  </a:lnTo>
                  <a:cubicBezTo>
                    <a:pt x="4515497" y="314554"/>
                    <a:pt x="4525594" y="318618"/>
                    <a:pt x="4533671" y="326746"/>
                  </a:cubicBezTo>
                  <a:cubicBezTo>
                    <a:pt x="4541749" y="334874"/>
                    <a:pt x="4545787" y="344627"/>
                    <a:pt x="4545787" y="356007"/>
                  </a:cubicBezTo>
                  <a:lnTo>
                    <a:pt x="4545787" y="946100"/>
                  </a:lnTo>
                  <a:cubicBezTo>
                    <a:pt x="4545787" y="957479"/>
                    <a:pt x="4542943" y="970280"/>
                    <a:pt x="4537253" y="984504"/>
                  </a:cubicBezTo>
                  <a:cubicBezTo>
                    <a:pt x="4531563" y="998728"/>
                    <a:pt x="4524248" y="1010311"/>
                    <a:pt x="4515307" y="1019252"/>
                  </a:cubicBezTo>
                  <a:lnTo>
                    <a:pt x="4487265" y="1049732"/>
                  </a:lnTo>
                  <a:cubicBezTo>
                    <a:pt x="4478325" y="1058672"/>
                    <a:pt x="4466945" y="1065988"/>
                    <a:pt x="4453128" y="1071677"/>
                  </a:cubicBezTo>
                  <a:cubicBezTo>
                    <a:pt x="4439311" y="1077367"/>
                    <a:pt x="4426711" y="1080212"/>
                    <a:pt x="4415333" y="1080212"/>
                  </a:cubicBezTo>
                  <a:cubicBezTo>
                    <a:pt x="4403953" y="1080212"/>
                    <a:pt x="4394403" y="1075944"/>
                    <a:pt x="4386681" y="1067410"/>
                  </a:cubicBezTo>
                  <a:cubicBezTo>
                    <a:pt x="4378960" y="1058876"/>
                    <a:pt x="4375099" y="1048512"/>
                    <a:pt x="4375099" y="1036320"/>
                  </a:cubicBezTo>
                  <a:lnTo>
                    <a:pt x="4375099" y="1009498"/>
                  </a:lnTo>
                  <a:cubicBezTo>
                    <a:pt x="4375099" y="998119"/>
                    <a:pt x="4377943" y="988365"/>
                    <a:pt x="4383633" y="980237"/>
                  </a:cubicBezTo>
                  <a:cubicBezTo>
                    <a:pt x="4389323" y="972109"/>
                    <a:pt x="4395825" y="968045"/>
                    <a:pt x="4403141" y="968045"/>
                  </a:cubicBezTo>
                  <a:cubicBezTo>
                    <a:pt x="4412081" y="968045"/>
                    <a:pt x="4419193" y="963575"/>
                    <a:pt x="4424477" y="954634"/>
                  </a:cubicBezTo>
                  <a:cubicBezTo>
                    <a:pt x="4429759" y="945693"/>
                    <a:pt x="4432401" y="935533"/>
                    <a:pt x="4432401" y="924154"/>
                  </a:cubicBezTo>
                  <a:lnTo>
                    <a:pt x="4432401" y="470612"/>
                  </a:lnTo>
                  <a:cubicBezTo>
                    <a:pt x="4432401" y="458419"/>
                    <a:pt x="4428395" y="448259"/>
                    <a:pt x="4420381" y="440131"/>
                  </a:cubicBezTo>
                  <a:cubicBezTo>
                    <a:pt x="4412367" y="432003"/>
                    <a:pt x="4402353" y="427940"/>
                    <a:pt x="4390339" y="427940"/>
                  </a:cubicBezTo>
                  <a:cubicBezTo>
                    <a:pt x="4379125" y="427940"/>
                    <a:pt x="4369311" y="432003"/>
                    <a:pt x="4360897" y="440131"/>
                  </a:cubicBezTo>
                  <a:cubicBezTo>
                    <a:pt x="4352483" y="448259"/>
                    <a:pt x="4348277" y="458419"/>
                    <a:pt x="4348277" y="470612"/>
                  </a:cubicBezTo>
                  <a:lnTo>
                    <a:pt x="4348277" y="1076554"/>
                  </a:lnTo>
                  <a:cubicBezTo>
                    <a:pt x="4348277" y="1087933"/>
                    <a:pt x="4344165" y="1097890"/>
                    <a:pt x="4335942" y="1106424"/>
                  </a:cubicBezTo>
                  <a:cubicBezTo>
                    <a:pt x="4327719" y="1114959"/>
                    <a:pt x="4317847" y="1119226"/>
                    <a:pt x="4306329" y="1119226"/>
                  </a:cubicBezTo>
                  <a:lnTo>
                    <a:pt x="4289051" y="1119226"/>
                  </a:lnTo>
                  <a:cubicBezTo>
                    <a:pt x="4276705" y="1119226"/>
                    <a:pt x="4266422" y="1114959"/>
                    <a:pt x="4258199" y="1106424"/>
                  </a:cubicBezTo>
                  <a:cubicBezTo>
                    <a:pt x="4249975" y="1097890"/>
                    <a:pt x="4245864" y="1087933"/>
                    <a:pt x="4245864" y="1076554"/>
                  </a:cubicBezTo>
                  <a:lnTo>
                    <a:pt x="4245864" y="470612"/>
                  </a:lnTo>
                  <a:cubicBezTo>
                    <a:pt x="4245864" y="458419"/>
                    <a:pt x="4241800" y="448259"/>
                    <a:pt x="4233672" y="440131"/>
                  </a:cubicBezTo>
                  <a:cubicBezTo>
                    <a:pt x="4225543" y="432003"/>
                    <a:pt x="4215384" y="427940"/>
                    <a:pt x="4203192" y="427940"/>
                  </a:cubicBezTo>
                  <a:lnTo>
                    <a:pt x="4201973" y="427940"/>
                  </a:lnTo>
                  <a:cubicBezTo>
                    <a:pt x="4190593" y="427940"/>
                    <a:pt x="4180840" y="432003"/>
                    <a:pt x="4172712" y="440131"/>
                  </a:cubicBezTo>
                  <a:cubicBezTo>
                    <a:pt x="4164584" y="448259"/>
                    <a:pt x="4160520" y="458419"/>
                    <a:pt x="4160520" y="470612"/>
                  </a:cubicBezTo>
                  <a:lnTo>
                    <a:pt x="4160520" y="1036320"/>
                  </a:lnTo>
                  <a:cubicBezTo>
                    <a:pt x="4160520" y="1048512"/>
                    <a:pt x="4156253" y="1058876"/>
                    <a:pt x="4147718" y="1067410"/>
                  </a:cubicBezTo>
                  <a:cubicBezTo>
                    <a:pt x="4139184" y="1075944"/>
                    <a:pt x="4129227" y="1080212"/>
                    <a:pt x="4117848" y="1080212"/>
                  </a:cubicBezTo>
                  <a:lnTo>
                    <a:pt x="4089807" y="1080212"/>
                  </a:lnTo>
                  <a:cubicBezTo>
                    <a:pt x="4077615" y="1080212"/>
                    <a:pt x="4067454" y="1075944"/>
                    <a:pt x="4059326" y="1067410"/>
                  </a:cubicBezTo>
                  <a:cubicBezTo>
                    <a:pt x="4051198" y="1058876"/>
                    <a:pt x="4047135" y="1048512"/>
                    <a:pt x="4047135" y="1036320"/>
                  </a:cubicBezTo>
                  <a:lnTo>
                    <a:pt x="4047135" y="356007"/>
                  </a:lnTo>
                  <a:cubicBezTo>
                    <a:pt x="4047135" y="344627"/>
                    <a:pt x="4050792" y="334874"/>
                    <a:pt x="4058107" y="326746"/>
                  </a:cubicBezTo>
                  <a:cubicBezTo>
                    <a:pt x="4065423" y="318618"/>
                    <a:pt x="4074363" y="314554"/>
                    <a:pt x="4084929" y="314554"/>
                  </a:cubicBezTo>
                  <a:lnTo>
                    <a:pt x="4203192" y="314554"/>
                  </a:lnTo>
                  <a:cubicBezTo>
                    <a:pt x="4215384" y="314554"/>
                    <a:pt x="4225543" y="310490"/>
                    <a:pt x="4233672" y="302362"/>
                  </a:cubicBezTo>
                  <a:cubicBezTo>
                    <a:pt x="4241800" y="294234"/>
                    <a:pt x="4245864" y="284074"/>
                    <a:pt x="4245864" y="271882"/>
                  </a:cubicBezTo>
                  <a:lnTo>
                    <a:pt x="4245864" y="210922"/>
                  </a:lnTo>
                  <a:cubicBezTo>
                    <a:pt x="4245864" y="198730"/>
                    <a:pt x="4241800" y="188570"/>
                    <a:pt x="4233672" y="180442"/>
                  </a:cubicBezTo>
                  <a:cubicBezTo>
                    <a:pt x="4225543" y="172314"/>
                    <a:pt x="4215384" y="168250"/>
                    <a:pt x="4203192" y="168250"/>
                  </a:cubicBezTo>
                  <a:lnTo>
                    <a:pt x="4171493" y="168250"/>
                  </a:lnTo>
                  <a:cubicBezTo>
                    <a:pt x="4159301" y="168250"/>
                    <a:pt x="4146093" y="165608"/>
                    <a:pt x="4131869" y="160325"/>
                  </a:cubicBezTo>
                  <a:cubicBezTo>
                    <a:pt x="4117645" y="155042"/>
                    <a:pt x="4106062" y="148336"/>
                    <a:pt x="4097121" y="140208"/>
                  </a:cubicBezTo>
                  <a:lnTo>
                    <a:pt x="4071518" y="118263"/>
                  </a:lnTo>
                  <a:cubicBezTo>
                    <a:pt x="4061765" y="110947"/>
                    <a:pt x="4053840" y="100381"/>
                    <a:pt x="4047744" y="86563"/>
                  </a:cubicBezTo>
                  <a:cubicBezTo>
                    <a:pt x="4041648" y="72746"/>
                    <a:pt x="4038600" y="60147"/>
                    <a:pt x="4038600" y="48768"/>
                  </a:cubicBezTo>
                  <a:lnTo>
                    <a:pt x="4038600" y="41453"/>
                  </a:lnTo>
                  <a:cubicBezTo>
                    <a:pt x="4038600" y="30074"/>
                    <a:pt x="4042664" y="20320"/>
                    <a:pt x="4050792" y="12192"/>
                  </a:cubicBezTo>
                  <a:cubicBezTo>
                    <a:pt x="4058920" y="4064"/>
                    <a:pt x="4068673" y="0"/>
                    <a:pt x="4080053" y="0"/>
                  </a:cubicBezTo>
                  <a:close/>
                  <a:moveTo>
                    <a:pt x="3775253" y="0"/>
                  </a:moveTo>
                  <a:lnTo>
                    <a:pt x="3804514" y="0"/>
                  </a:lnTo>
                  <a:cubicBezTo>
                    <a:pt x="3816706" y="0"/>
                    <a:pt x="3826866" y="4064"/>
                    <a:pt x="3834994" y="12192"/>
                  </a:cubicBezTo>
                  <a:cubicBezTo>
                    <a:pt x="3843122" y="20320"/>
                    <a:pt x="3847186" y="30074"/>
                    <a:pt x="3847186" y="41453"/>
                  </a:cubicBezTo>
                  <a:lnTo>
                    <a:pt x="3847186" y="63399"/>
                  </a:lnTo>
                  <a:cubicBezTo>
                    <a:pt x="3847186" y="75591"/>
                    <a:pt x="3850818" y="85751"/>
                    <a:pt x="3858082" y="93879"/>
                  </a:cubicBezTo>
                  <a:cubicBezTo>
                    <a:pt x="3865346" y="102007"/>
                    <a:pt x="3874224" y="106071"/>
                    <a:pt x="3884714" y="106071"/>
                  </a:cubicBezTo>
                  <a:lnTo>
                    <a:pt x="3971849" y="106071"/>
                  </a:lnTo>
                  <a:cubicBezTo>
                    <a:pt x="3983151" y="106071"/>
                    <a:pt x="3993039" y="110338"/>
                    <a:pt x="4001509" y="118872"/>
                  </a:cubicBezTo>
                  <a:cubicBezTo>
                    <a:pt x="4009981" y="127407"/>
                    <a:pt x="4014216" y="137770"/>
                    <a:pt x="4014216" y="149962"/>
                  </a:cubicBezTo>
                  <a:lnTo>
                    <a:pt x="4014216" y="603504"/>
                  </a:lnTo>
                  <a:cubicBezTo>
                    <a:pt x="4014216" y="615696"/>
                    <a:pt x="4009999" y="625856"/>
                    <a:pt x="4001567" y="633984"/>
                  </a:cubicBezTo>
                  <a:cubicBezTo>
                    <a:pt x="3993134" y="642112"/>
                    <a:pt x="3983291" y="646176"/>
                    <a:pt x="3972039" y="646176"/>
                  </a:cubicBezTo>
                  <a:lnTo>
                    <a:pt x="3953980" y="646176"/>
                  </a:lnTo>
                  <a:cubicBezTo>
                    <a:pt x="3942727" y="646176"/>
                    <a:pt x="3932885" y="642112"/>
                    <a:pt x="3924452" y="633984"/>
                  </a:cubicBezTo>
                  <a:cubicBezTo>
                    <a:pt x="3916019" y="625856"/>
                    <a:pt x="3911803" y="615696"/>
                    <a:pt x="3911803" y="603504"/>
                  </a:cubicBezTo>
                  <a:lnTo>
                    <a:pt x="3911803" y="263347"/>
                  </a:lnTo>
                  <a:cubicBezTo>
                    <a:pt x="3911803" y="251968"/>
                    <a:pt x="3907739" y="241808"/>
                    <a:pt x="3899611" y="232867"/>
                  </a:cubicBezTo>
                  <a:cubicBezTo>
                    <a:pt x="3891483" y="223927"/>
                    <a:pt x="3881729" y="219456"/>
                    <a:pt x="3870350" y="219456"/>
                  </a:cubicBezTo>
                  <a:lnTo>
                    <a:pt x="3866693" y="219456"/>
                  </a:lnTo>
                  <a:cubicBezTo>
                    <a:pt x="3855314" y="219456"/>
                    <a:pt x="3842512" y="216815"/>
                    <a:pt x="3828288" y="211531"/>
                  </a:cubicBezTo>
                  <a:cubicBezTo>
                    <a:pt x="3814064" y="206248"/>
                    <a:pt x="3802888" y="199136"/>
                    <a:pt x="3794760" y="190195"/>
                  </a:cubicBezTo>
                  <a:lnTo>
                    <a:pt x="3763061" y="159715"/>
                  </a:lnTo>
                  <a:cubicBezTo>
                    <a:pt x="3754933" y="150775"/>
                    <a:pt x="3748024" y="139395"/>
                    <a:pt x="3742334" y="125578"/>
                  </a:cubicBezTo>
                  <a:cubicBezTo>
                    <a:pt x="3736645" y="111760"/>
                    <a:pt x="3733800" y="98755"/>
                    <a:pt x="3733800" y="86563"/>
                  </a:cubicBezTo>
                  <a:lnTo>
                    <a:pt x="3733800" y="41453"/>
                  </a:lnTo>
                  <a:cubicBezTo>
                    <a:pt x="3733800" y="30074"/>
                    <a:pt x="3737864" y="20320"/>
                    <a:pt x="3745992" y="12192"/>
                  </a:cubicBezTo>
                  <a:cubicBezTo>
                    <a:pt x="3754120" y="4064"/>
                    <a:pt x="3763874" y="0"/>
                    <a:pt x="3775253" y="0"/>
                  </a:cubicBezTo>
                  <a:close/>
                  <a:moveTo>
                    <a:pt x="3353867" y="0"/>
                  </a:moveTo>
                  <a:lnTo>
                    <a:pt x="3380689" y="0"/>
                  </a:lnTo>
                  <a:cubicBezTo>
                    <a:pt x="3392881" y="0"/>
                    <a:pt x="3403041" y="3658"/>
                    <a:pt x="3411169" y="10973"/>
                  </a:cubicBezTo>
                  <a:cubicBezTo>
                    <a:pt x="3419297" y="18288"/>
                    <a:pt x="3423361" y="27635"/>
                    <a:pt x="3423361" y="39015"/>
                  </a:cubicBezTo>
                  <a:cubicBezTo>
                    <a:pt x="3423361" y="50394"/>
                    <a:pt x="3427628" y="59944"/>
                    <a:pt x="3436163" y="67666"/>
                  </a:cubicBezTo>
                  <a:cubicBezTo>
                    <a:pt x="3444697" y="75387"/>
                    <a:pt x="3454654" y="79248"/>
                    <a:pt x="3466033" y="79248"/>
                  </a:cubicBezTo>
                  <a:lnTo>
                    <a:pt x="3572103" y="79248"/>
                  </a:lnTo>
                  <a:cubicBezTo>
                    <a:pt x="3583483" y="79248"/>
                    <a:pt x="3593236" y="83312"/>
                    <a:pt x="3601364" y="91440"/>
                  </a:cubicBezTo>
                  <a:cubicBezTo>
                    <a:pt x="3609492" y="99568"/>
                    <a:pt x="3613556" y="109728"/>
                    <a:pt x="3613556" y="121920"/>
                  </a:cubicBezTo>
                  <a:lnTo>
                    <a:pt x="3613556" y="149962"/>
                  </a:lnTo>
                  <a:cubicBezTo>
                    <a:pt x="3613556" y="161341"/>
                    <a:pt x="3609492" y="171298"/>
                    <a:pt x="3601364" y="179832"/>
                  </a:cubicBezTo>
                  <a:cubicBezTo>
                    <a:pt x="3593236" y="188367"/>
                    <a:pt x="3583483" y="192634"/>
                    <a:pt x="3572103" y="192634"/>
                  </a:cubicBezTo>
                  <a:lnTo>
                    <a:pt x="3466033" y="192634"/>
                  </a:lnTo>
                  <a:cubicBezTo>
                    <a:pt x="3454654" y="192634"/>
                    <a:pt x="3444697" y="196698"/>
                    <a:pt x="3436163" y="204826"/>
                  </a:cubicBezTo>
                  <a:cubicBezTo>
                    <a:pt x="3427628" y="212954"/>
                    <a:pt x="3423361" y="223114"/>
                    <a:pt x="3423361" y="235306"/>
                  </a:cubicBezTo>
                  <a:lnTo>
                    <a:pt x="3423361" y="308458"/>
                  </a:lnTo>
                  <a:cubicBezTo>
                    <a:pt x="3423361" y="319837"/>
                    <a:pt x="3427628" y="329591"/>
                    <a:pt x="3436163" y="337719"/>
                  </a:cubicBezTo>
                  <a:cubicBezTo>
                    <a:pt x="3444697" y="345847"/>
                    <a:pt x="3454654" y="349911"/>
                    <a:pt x="3466033" y="349911"/>
                  </a:cubicBezTo>
                  <a:lnTo>
                    <a:pt x="3573323" y="349911"/>
                  </a:lnTo>
                  <a:cubicBezTo>
                    <a:pt x="3585515" y="349911"/>
                    <a:pt x="3595675" y="353975"/>
                    <a:pt x="3603803" y="362103"/>
                  </a:cubicBezTo>
                  <a:cubicBezTo>
                    <a:pt x="3611931" y="370231"/>
                    <a:pt x="3615995" y="380391"/>
                    <a:pt x="3615995" y="392583"/>
                  </a:cubicBezTo>
                  <a:lnTo>
                    <a:pt x="3615995" y="420624"/>
                  </a:lnTo>
                  <a:cubicBezTo>
                    <a:pt x="3615995" y="432003"/>
                    <a:pt x="3611931" y="441960"/>
                    <a:pt x="3603803" y="450495"/>
                  </a:cubicBezTo>
                  <a:cubicBezTo>
                    <a:pt x="3595675" y="459029"/>
                    <a:pt x="3585515" y="463296"/>
                    <a:pt x="3573323" y="463296"/>
                  </a:cubicBezTo>
                  <a:lnTo>
                    <a:pt x="3162452" y="463296"/>
                  </a:lnTo>
                  <a:cubicBezTo>
                    <a:pt x="3150260" y="463296"/>
                    <a:pt x="3139897" y="459029"/>
                    <a:pt x="3131363" y="450495"/>
                  </a:cubicBezTo>
                  <a:cubicBezTo>
                    <a:pt x="3122828" y="441960"/>
                    <a:pt x="3118561" y="432003"/>
                    <a:pt x="3118561" y="420624"/>
                  </a:cubicBezTo>
                  <a:lnTo>
                    <a:pt x="3118561" y="392583"/>
                  </a:lnTo>
                  <a:cubicBezTo>
                    <a:pt x="3118561" y="380391"/>
                    <a:pt x="3122828" y="370231"/>
                    <a:pt x="3131363" y="362103"/>
                  </a:cubicBezTo>
                  <a:cubicBezTo>
                    <a:pt x="3139897" y="353975"/>
                    <a:pt x="3150260" y="349911"/>
                    <a:pt x="3162452" y="349911"/>
                  </a:cubicBezTo>
                  <a:lnTo>
                    <a:pt x="3268523" y="349911"/>
                  </a:lnTo>
                  <a:cubicBezTo>
                    <a:pt x="3279902" y="349911"/>
                    <a:pt x="3289656" y="345847"/>
                    <a:pt x="3297784" y="337719"/>
                  </a:cubicBezTo>
                  <a:cubicBezTo>
                    <a:pt x="3305912" y="329591"/>
                    <a:pt x="3309976" y="319837"/>
                    <a:pt x="3309976" y="308458"/>
                  </a:cubicBezTo>
                  <a:lnTo>
                    <a:pt x="3309976" y="235306"/>
                  </a:lnTo>
                  <a:cubicBezTo>
                    <a:pt x="3309976" y="223114"/>
                    <a:pt x="3305912" y="212954"/>
                    <a:pt x="3297784" y="204826"/>
                  </a:cubicBezTo>
                  <a:cubicBezTo>
                    <a:pt x="3289656" y="196698"/>
                    <a:pt x="3279902" y="192634"/>
                    <a:pt x="3268523" y="192634"/>
                  </a:cubicBezTo>
                  <a:lnTo>
                    <a:pt x="3158795" y="192634"/>
                  </a:lnTo>
                  <a:cubicBezTo>
                    <a:pt x="3147416" y="192634"/>
                    <a:pt x="3137662" y="188367"/>
                    <a:pt x="3129534" y="179832"/>
                  </a:cubicBezTo>
                  <a:cubicBezTo>
                    <a:pt x="3121406" y="171298"/>
                    <a:pt x="3117342" y="161341"/>
                    <a:pt x="3117342" y="149962"/>
                  </a:cubicBezTo>
                  <a:lnTo>
                    <a:pt x="3117342" y="121920"/>
                  </a:lnTo>
                  <a:cubicBezTo>
                    <a:pt x="3117342" y="109728"/>
                    <a:pt x="3121406" y="99568"/>
                    <a:pt x="3129534" y="91440"/>
                  </a:cubicBezTo>
                  <a:cubicBezTo>
                    <a:pt x="3137662" y="83312"/>
                    <a:pt x="3147416" y="79248"/>
                    <a:pt x="3158795" y="79248"/>
                  </a:cubicBezTo>
                  <a:lnTo>
                    <a:pt x="3268523" y="79248"/>
                  </a:lnTo>
                  <a:cubicBezTo>
                    <a:pt x="3279902" y="79248"/>
                    <a:pt x="3289656" y="75387"/>
                    <a:pt x="3297784" y="67666"/>
                  </a:cubicBezTo>
                  <a:cubicBezTo>
                    <a:pt x="3305912" y="59944"/>
                    <a:pt x="3309976" y="50394"/>
                    <a:pt x="3309976" y="39015"/>
                  </a:cubicBezTo>
                  <a:cubicBezTo>
                    <a:pt x="3309976" y="27635"/>
                    <a:pt x="3314446" y="18288"/>
                    <a:pt x="3323387" y="10973"/>
                  </a:cubicBezTo>
                  <a:cubicBezTo>
                    <a:pt x="3332327" y="3658"/>
                    <a:pt x="3342488" y="0"/>
                    <a:pt x="3353867" y="0"/>
                  </a:cubicBezTo>
                  <a:close/>
                  <a:moveTo>
                    <a:pt x="2841803" y="0"/>
                  </a:moveTo>
                  <a:lnTo>
                    <a:pt x="2871064" y="0"/>
                  </a:lnTo>
                  <a:cubicBezTo>
                    <a:pt x="2883256" y="0"/>
                    <a:pt x="2893416" y="3658"/>
                    <a:pt x="2901544" y="10973"/>
                  </a:cubicBezTo>
                  <a:cubicBezTo>
                    <a:pt x="2909672" y="18288"/>
                    <a:pt x="2913736" y="26823"/>
                    <a:pt x="2913736" y="36576"/>
                  </a:cubicBezTo>
                  <a:cubicBezTo>
                    <a:pt x="2913736" y="46330"/>
                    <a:pt x="2916174" y="54864"/>
                    <a:pt x="2921051" y="62179"/>
                  </a:cubicBezTo>
                  <a:cubicBezTo>
                    <a:pt x="2925928" y="69495"/>
                    <a:pt x="2931617" y="73152"/>
                    <a:pt x="2938120" y="73152"/>
                  </a:cubicBezTo>
                  <a:cubicBezTo>
                    <a:pt x="2944622" y="73152"/>
                    <a:pt x="2950515" y="69495"/>
                    <a:pt x="2955798" y="62179"/>
                  </a:cubicBezTo>
                  <a:cubicBezTo>
                    <a:pt x="2961081" y="54864"/>
                    <a:pt x="2963723" y="46330"/>
                    <a:pt x="2963723" y="36576"/>
                  </a:cubicBezTo>
                  <a:cubicBezTo>
                    <a:pt x="2963723" y="26823"/>
                    <a:pt x="2967990" y="18288"/>
                    <a:pt x="2976524" y="10973"/>
                  </a:cubicBezTo>
                  <a:cubicBezTo>
                    <a:pt x="2985059" y="3658"/>
                    <a:pt x="2995016" y="0"/>
                    <a:pt x="3006395" y="0"/>
                  </a:cubicBezTo>
                  <a:lnTo>
                    <a:pt x="3034436" y="0"/>
                  </a:lnTo>
                  <a:cubicBezTo>
                    <a:pt x="3045816" y="0"/>
                    <a:pt x="3055569" y="4064"/>
                    <a:pt x="3063697" y="12192"/>
                  </a:cubicBezTo>
                  <a:cubicBezTo>
                    <a:pt x="3071825" y="20320"/>
                    <a:pt x="3075889" y="30074"/>
                    <a:pt x="3075889" y="41453"/>
                  </a:cubicBezTo>
                  <a:lnTo>
                    <a:pt x="3075889" y="420624"/>
                  </a:lnTo>
                  <a:cubicBezTo>
                    <a:pt x="3075889" y="432003"/>
                    <a:pt x="3071825" y="441960"/>
                    <a:pt x="3063697" y="450495"/>
                  </a:cubicBezTo>
                  <a:cubicBezTo>
                    <a:pt x="3055569" y="459029"/>
                    <a:pt x="3045816" y="463296"/>
                    <a:pt x="3034436" y="463296"/>
                  </a:cubicBezTo>
                  <a:lnTo>
                    <a:pt x="3006395" y="463296"/>
                  </a:lnTo>
                  <a:cubicBezTo>
                    <a:pt x="2995016" y="463296"/>
                    <a:pt x="2985059" y="459029"/>
                    <a:pt x="2976524" y="450495"/>
                  </a:cubicBezTo>
                  <a:cubicBezTo>
                    <a:pt x="2967990" y="441960"/>
                    <a:pt x="2963723" y="432003"/>
                    <a:pt x="2963723" y="420624"/>
                  </a:cubicBezTo>
                  <a:cubicBezTo>
                    <a:pt x="2963723" y="408432"/>
                    <a:pt x="2961081" y="398069"/>
                    <a:pt x="2955798" y="389535"/>
                  </a:cubicBezTo>
                  <a:cubicBezTo>
                    <a:pt x="2950515" y="381000"/>
                    <a:pt x="2944622" y="376733"/>
                    <a:pt x="2938120" y="376733"/>
                  </a:cubicBezTo>
                  <a:cubicBezTo>
                    <a:pt x="2931617" y="376733"/>
                    <a:pt x="2925928" y="381000"/>
                    <a:pt x="2921051" y="389535"/>
                  </a:cubicBezTo>
                  <a:cubicBezTo>
                    <a:pt x="2916174" y="398069"/>
                    <a:pt x="2913736" y="408432"/>
                    <a:pt x="2913736" y="420624"/>
                  </a:cubicBezTo>
                  <a:cubicBezTo>
                    <a:pt x="2913736" y="432003"/>
                    <a:pt x="2909672" y="441960"/>
                    <a:pt x="2901544" y="450495"/>
                  </a:cubicBezTo>
                  <a:cubicBezTo>
                    <a:pt x="2893416" y="459029"/>
                    <a:pt x="2883256" y="463296"/>
                    <a:pt x="2871064" y="463296"/>
                  </a:cubicBezTo>
                  <a:lnTo>
                    <a:pt x="2841803" y="463296"/>
                  </a:lnTo>
                  <a:cubicBezTo>
                    <a:pt x="2830424" y="463296"/>
                    <a:pt x="2820670" y="459029"/>
                    <a:pt x="2812542" y="450495"/>
                  </a:cubicBezTo>
                  <a:cubicBezTo>
                    <a:pt x="2804414" y="441960"/>
                    <a:pt x="2800350" y="432003"/>
                    <a:pt x="2800350" y="420624"/>
                  </a:cubicBezTo>
                  <a:lnTo>
                    <a:pt x="2800350" y="397460"/>
                  </a:lnTo>
                  <a:cubicBezTo>
                    <a:pt x="2800350" y="385268"/>
                    <a:pt x="2803195" y="372263"/>
                    <a:pt x="2808884" y="358445"/>
                  </a:cubicBezTo>
                  <a:cubicBezTo>
                    <a:pt x="2814574" y="344627"/>
                    <a:pt x="2821483" y="333248"/>
                    <a:pt x="2829611" y="324307"/>
                  </a:cubicBezTo>
                  <a:lnTo>
                    <a:pt x="2861310" y="293828"/>
                  </a:lnTo>
                  <a:cubicBezTo>
                    <a:pt x="2869438" y="284887"/>
                    <a:pt x="2880004" y="277571"/>
                    <a:pt x="2893009" y="271882"/>
                  </a:cubicBezTo>
                  <a:cubicBezTo>
                    <a:pt x="2906014" y="266192"/>
                    <a:pt x="2917393" y="263347"/>
                    <a:pt x="2927147" y="263347"/>
                  </a:cubicBezTo>
                  <a:cubicBezTo>
                    <a:pt x="2936900" y="263347"/>
                    <a:pt x="2945435" y="259893"/>
                    <a:pt x="2952750" y="252984"/>
                  </a:cubicBezTo>
                  <a:cubicBezTo>
                    <a:pt x="2960065" y="246075"/>
                    <a:pt x="2963723" y="236931"/>
                    <a:pt x="2963723" y="225552"/>
                  </a:cubicBezTo>
                  <a:cubicBezTo>
                    <a:pt x="2963723" y="214986"/>
                    <a:pt x="2960065" y="205842"/>
                    <a:pt x="2952750" y="198120"/>
                  </a:cubicBezTo>
                  <a:cubicBezTo>
                    <a:pt x="2945435" y="190399"/>
                    <a:pt x="2936900" y="186538"/>
                    <a:pt x="2927147" y="186538"/>
                  </a:cubicBezTo>
                  <a:cubicBezTo>
                    <a:pt x="2917393" y="186538"/>
                    <a:pt x="2906014" y="183693"/>
                    <a:pt x="2893009" y="178003"/>
                  </a:cubicBezTo>
                  <a:cubicBezTo>
                    <a:pt x="2880004" y="172314"/>
                    <a:pt x="2869438" y="164999"/>
                    <a:pt x="2861310" y="156058"/>
                  </a:cubicBezTo>
                  <a:lnTo>
                    <a:pt x="2829611" y="128016"/>
                  </a:lnTo>
                  <a:cubicBezTo>
                    <a:pt x="2821483" y="119076"/>
                    <a:pt x="2814574" y="107493"/>
                    <a:pt x="2808884" y="93269"/>
                  </a:cubicBezTo>
                  <a:cubicBezTo>
                    <a:pt x="2803195" y="79045"/>
                    <a:pt x="2800350" y="66243"/>
                    <a:pt x="2800350" y="54864"/>
                  </a:cubicBezTo>
                  <a:lnTo>
                    <a:pt x="2800350" y="41453"/>
                  </a:lnTo>
                  <a:cubicBezTo>
                    <a:pt x="2800350" y="30074"/>
                    <a:pt x="2804414" y="20320"/>
                    <a:pt x="2812542" y="12192"/>
                  </a:cubicBezTo>
                  <a:cubicBezTo>
                    <a:pt x="2820670" y="4064"/>
                    <a:pt x="2830424" y="0"/>
                    <a:pt x="2841803" y="0"/>
                  </a:cubicBezTo>
                  <a:close/>
                  <a:moveTo>
                    <a:pt x="2520391" y="0"/>
                  </a:moveTo>
                  <a:lnTo>
                    <a:pt x="2524049" y="0"/>
                  </a:lnTo>
                  <a:cubicBezTo>
                    <a:pt x="2536241" y="0"/>
                    <a:pt x="2546401" y="4071"/>
                    <a:pt x="2554529" y="12211"/>
                  </a:cubicBezTo>
                  <a:cubicBezTo>
                    <a:pt x="2562657" y="20352"/>
                    <a:pt x="2566721" y="30118"/>
                    <a:pt x="2566721" y="41510"/>
                  </a:cubicBezTo>
                  <a:lnTo>
                    <a:pt x="2566721" y="308839"/>
                  </a:lnTo>
                  <a:cubicBezTo>
                    <a:pt x="2566721" y="320231"/>
                    <a:pt x="2567737" y="330400"/>
                    <a:pt x="2569769" y="339347"/>
                  </a:cubicBezTo>
                  <a:cubicBezTo>
                    <a:pt x="2571801" y="348295"/>
                    <a:pt x="2574442" y="352768"/>
                    <a:pt x="2577694" y="352768"/>
                  </a:cubicBezTo>
                  <a:cubicBezTo>
                    <a:pt x="2580945" y="352768"/>
                    <a:pt x="2583790" y="348295"/>
                    <a:pt x="2586228" y="339347"/>
                  </a:cubicBezTo>
                  <a:cubicBezTo>
                    <a:pt x="2588666" y="330400"/>
                    <a:pt x="2589886" y="320231"/>
                    <a:pt x="2589886" y="308839"/>
                  </a:cubicBezTo>
                  <a:lnTo>
                    <a:pt x="2589886" y="86678"/>
                  </a:lnTo>
                  <a:cubicBezTo>
                    <a:pt x="2589886" y="74460"/>
                    <a:pt x="2594153" y="64284"/>
                    <a:pt x="2602687" y="56150"/>
                  </a:cubicBezTo>
                  <a:cubicBezTo>
                    <a:pt x="2611221" y="48016"/>
                    <a:pt x="2621178" y="43949"/>
                    <a:pt x="2632558" y="43949"/>
                  </a:cubicBezTo>
                  <a:lnTo>
                    <a:pt x="2638653" y="43949"/>
                  </a:lnTo>
                  <a:cubicBezTo>
                    <a:pt x="2650033" y="43949"/>
                    <a:pt x="2659786" y="48016"/>
                    <a:pt x="2667914" y="56150"/>
                  </a:cubicBezTo>
                  <a:cubicBezTo>
                    <a:pt x="2676042" y="64284"/>
                    <a:pt x="2680106" y="74460"/>
                    <a:pt x="2680106" y="86678"/>
                  </a:cubicBezTo>
                  <a:lnTo>
                    <a:pt x="2680106" y="330804"/>
                  </a:lnTo>
                  <a:cubicBezTo>
                    <a:pt x="2680106" y="342195"/>
                    <a:pt x="2677668" y="355623"/>
                    <a:pt x="2672791" y="371085"/>
                  </a:cubicBezTo>
                  <a:cubicBezTo>
                    <a:pt x="2667914" y="386547"/>
                    <a:pt x="2661818" y="399161"/>
                    <a:pt x="2654503" y="408928"/>
                  </a:cubicBezTo>
                  <a:lnTo>
                    <a:pt x="2638653" y="429673"/>
                  </a:lnTo>
                  <a:cubicBezTo>
                    <a:pt x="2630525" y="439439"/>
                    <a:pt x="2621991" y="447783"/>
                    <a:pt x="2613050" y="454705"/>
                  </a:cubicBezTo>
                  <a:cubicBezTo>
                    <a:pt x="2604110" y="461626"/>
                    <a:pt x="2596388" y="465087"/>
                    <a:pt x="2589886" y="465087"/>
                  </a:cubicBezTo>
                  <a:cubicBezTo>
                    <a:pt x="2583383" y="464274"/>
                    <a:pt x="2577897" y="466103"/>
                    <a:pt x="2573426" y="470573"/>
                  </a:cubicBezTo>
                  <a:cubicBezTo>
                    <a:pt x="2568956" y="475044"/>
                    <a:pt x="2566721" y="480537"/>
                    <a:pt x="2566721" y="487052"/>
                  </a:cubicBezTo>
                  <a:cubicBezTo>
                    <a:pt x="2566721" y="493567"/>
                    <a:pt x="2568956" y="499266"/>
                    <a:pt x="2573426" y="504149"/>
                  </a:cubicBezTo>
                  <a:cubicBezTo>
                    <a:pt x="2577897" y="509032"/>
                    <a:pt x="2583383" y="511474"/>
                    <a:pt x="2589886" y="511474"/>
                  </a:cubicBezTo>
                  <a:cubicBezTo>
                    <a:pt x="2596388" y="511474"/>
                    <a:pt x="2604110" y="514931"/>
                    <a:pt x="2613050" y="521847"/>
                  </a:cubicBezTo>
                  <a:cubicBezTo>
                    <a:pt x="2621991" y="528762"/>
                    <a:pt x="2630525" y="537102"/>
                    <a:pt x="2638653" y="546869"/>
                  </a:cubicBezTo>
                  <a:lnTo>
                    <a:pt x="2654503" y="567614"/>
                  </a:lnTo>
                  <a:cubicBezTo>
                    <a:pt x="2661818" y="577380"/>
                    <a:pt x="2667914" y="589792"/>
                    <a:pt x="2672791" y="604847"/>
                  </a:cubicBezTo>
                  <a:cubicBezTo>
                    <a:pt x="2677668" y="619903"/>
                    <a:pt x="2680106" y="633127"/>
                    <a:pt x="2680106" y="644519"/>
                  </a:cubicBezTo>
                  <a:lnTo>
                    <a:pt x="2680106" y="900856"/>
                  </a:lnTo>
                  <a:cubicBezTo>
                    <a:pt x="2680106" y="913061"/>
                    <a:pt x="2676042" y="923233"/>
                    <a:pt x="2667914" y="931374"/>
                  </a:cubicBezTo>
                  <a:cubicBezTo>
                    <a:pt x="2659786" y="939515"/>
                    <a:pt x="2650033" y="943585"/>
                    <a:pt x="2638653" y="943585"/>
                  </a:cubicBezTo>
                  <a:lnTo>
                    <a:pt x="2632558" y="943585"/>
                  </a:lnTo>
                  <a:cubicBezTo>
                    <a:pt x="2621178" y="943585"/>
                    <a:pt x="2611221" y="939515"/>
                    <a:pt x="2602687" y="931374"/>
                  </a:cubicBezTo>
                  <a:cubicBezTo>
                    <a:pt x="2594153" y="923233"/>
                    <a:pt x="2589886" y="913061"/>
                    <a:pt x="2589886" y="900856"/>
                  </a:cubicBezTo>
                  <a:lnTo>
                    <a:pt x="2589886" y="666484"/>
                  </a:lnTo>
                  <a:cubicBezTo>
                    <a:pt x="2589886" y="655092"/>
                    <a:pt x="2588666" y="645125"/>
                    <a:pt x="2586228" y="636585"/>
                  </a:cubicBezTo>
                  <a:cubicBezTo>
                    <a:pt x="2583790" y="628044"/>
                    <a:pt x="2580945" y="623774"/>
                    <a:pt x="2577694" y="623774"/>
                  </a:cubicBezTo>
                  <a:cubicBezTo>
                    <a:pt x="2574442" y="623774"/>
                    <a:pt x="2571801" y="628044"/>
                    <a:pt x="2569769" y="636585"/>
                  </a:cubicBezTo>
                  <a:cubicBezTo>
                    <a:pt x="2567737" y="645125"/>
                    <a:pt x="2566721" y="655092"/>
                    <a:pt x="2566721" y="666484"/>
                  </a:cubicBezTo>
                  <a:lnTo>
                    <a:pt x="2566721" y="963111"/>
                  </a:lnTo>
                  <a:cubicBezTo>
                    <a:pt x="2566721" y="975316"/>
                    <a:pt x="2570988" y="985489"/>
                    <a:pt x="2579523" y="993629"/>
                  </a:cubicBezTo>
                  <a:cubicBezTo>
                    <a:pt x="2588057" y="1001770"/>
                    <a:pt x="2598420" y="1005840"/>
                    <a:pt x="2610612" y="1005840"/>
                  </a:cubicBezTo>
                  <a:lnTo>
                    <a:pt x="2638653" y="1005840"/>
                  </a:lnTo>
                  <a:cubicBezTo>
                    <a:pt x="2650033" y="1005840"/>
                    <a:pt x="2659786" y="1009860"/>
                    <a:pt x="2667914" y="1017899"/>
                  </a:cubicBezTo>
                  <a:cubicBezTo>
                    <a:pt x="2676042" y="1025938"/>
                    <a:pt x="2680106" y="1035590"/>
                    <a:pt x="2680106" y="1046855"/>
                  </a:cubicBezTo>
                  <a:lnTo>
                    <a:pt x="2680106" y="1077011"/>
                  </a:lnTo>
                  <a:cubicBezTo>
                    <a:pt x="2680106" y="1088263"/>
                    <a:pt x="2676042" y="1098112"/>
                    <a:pt x="2667914" y="1106558"/>
                  </a:cubicBezTo>
                  <a:cubicBezTo>
                    <a:pt x="2659786" y="1115003"/>
                    <a:pt x="2650033" y="1119226"/>
                    <a:pt x="2638653" y="1119226"/>
                  </a:cubicBezTo>
                  <a:lnTo>
                    <a:pt x="2577694" y="1119226"/>
                  </a:lnTo>
                  <a:cubicBezTo>
                    <a:pt x="2565502" y="1119226"/>
                    <a:pt x="2552903" y="1115568"/>
                    <a:pt x="2539898" y="1108253"/>
                  </a:cubicBezTo>
                  <a:cubicBezTo>
                    <a:pt x="2526893" y="1100938"/>
                    <a:pt x="2517140" y="1092404"/>
                    <a:pt x="2510637" y="1082650"/>
                  </a:cubicBezTo>
                  <a:lnTo>
                    <a:pt x="2498445" y="1064362"/>
                  </a:lnTo>
                  <a:cubicBezTo>
                    <a:pt x="2492756" y="1054608"/>
                    <a:pt x="2487676" y="1042010"/>
                    <a:pt x="2483206" y="1026567"/>
                  </a:cubicBezTo>
                  <a:cubicBezTo>
                    <a:pt x="2478735" y="1011124"/>
                    <a:pt x="2476500" y="997712"/>
                    <a:pt x="2476500" y="986333"/>
                  </a:cubicBezTo>
                  <a:lnTo>
                    <a:pt x="2476500" y="41453"/>
                  </a:lnTo>
                  <a:cubicBezTo>
                    <a:pt x="2476500" y="30074"/>
                    <a:pt x="2480767" y="20320"/>
                    <a:pt x="2489302" y="12192"/>
                  </a:cubicBezTo>
                  <a:cubicBezTo>
                    <a:pt x="2497836" y="4064"/>
                    <a:pt x="2508199" y="0"/>
                    <a:pt x="2520391" y="0"/>
                  </a:cubicBezTo>
                  <a:close/>
                  <a:moveTo>
                    <a:pt x="2391156" y="0"/>
                  </a:moveTo>
                  <a:lnTo>
                    <a:pt x="2397252" y="0"/>
                  </a:lnTo>
                  <a:cubicBezTo>
                    <a:pt x="2408631" y="0"/>
                    <a:pt x="2418385" y="4064"/>
                    <a:pt x="2426513" y="12192"/>
                  </a:cubicBezTo>
                  <a:cubicBezTo>
                    <a:pt x="2434641" y="20320"/>
                    <a:pt x="2438705" y="30074"/>
                    <a:pt x="2438705" y="41453"/>
                  </a:cubicBezTo>
                  <a:lnTo>
                    <a:pt x="2438705" y="986333"/>
                  </a:lnTo>
                  <a:cubicBezTo>
                    <a:pt x="2438705" y="997712"/>
                    <a:pt x="2436673" y="1011124"/>
                    <a:pt x="2432609" y="1026567"/>
                  </a:cubicBezTo>
                  <a:cubicBezTo>
                    <a:pt x="2428545" y="1042010"/>
                    <a:pt x="2423262" y="1054608"/>
                    <a:pt x="2416759" y="1064362"/>
                  </a:cubicBezTo>
                  <a:lnTo>
                    <a:pt x="2404567" y="1082650"/>
                  </a:lnTo>
                  <a:cubicBezTo>
                    <a:pt x="2398065" y="1092404"/>
                    <a:pt x="2388514" y="1100938"/>
                    <a:pt x="2375916" y="1108253"/>
                  </a:cubicBezTo>
                  <a:cubicBezTo>
                    <a:pt x="2363317" y="1115568"/>
                    <a:pt x="2351329" y="1119226"/>
                    <a:pt x="2339950" y="1119226"/>
                  </a:cubicBezTo>
                  <a:lnTo>
                    <a:pt x="2287524" y="1119226"/>
                  </a:lnTo>
                  <a:cubicBezTo>
                    <a:pt x="2276145" y="1119226"/>
                    <a:pt x="2266391" y="1115003"/>
                    <a:pt x="2258263" y="1106558"/>
                  </a:cubicBezTo>
                  <a:cubicBezTo>
                    <a:pt x="2250135" y="1098112"/>
                    <a:pt x="2246071" y="1088263"/>
                    <a:pt x="2246071" y="1077011"/>
                  </a:cubicBezTo>
                  <a:lnTo>
                    <a:pt x="2246071" y="1046855"/>
                  </a:lnTo>
                  <a:cubicBezTo>
                    <a:pt x="2246071" y="1035590"/>
                    <a:pt x="2250135" y="1025938"/>
                    <a:pt x="2258263" y="1017899"/>
                  </a:cubicBezTo>
                  <a:cubicBezTo>
                    <a:pt x="2266391" y="1009860"/>
                    <a:pt x="2276145" y="1005840"/>
                    <a:pt x="2287524" y="1005840"/>
                  </a:cubicBezTo>
                  <a:lnTo>
                    <a:pt x="2305812" y="1005840"/>
                  </a:lnTo>
                  <a:cubicBezTo>
                    <a:pt x="2317191" y="1005840"/>
                    <a:pt x="2327148" y="1001770"/>
                    <a:pt x="2335682" y="993629"/>
                  </a:cubicBezTo>
                  <a:cubicBezTo>
                    <a:pt x="2344217" y="985489"/>
                    <a:pt x="2348484" y="975316"/>
                    <a:pt x="2348484" y="963111"/>
                  </a:cubicBezTo>
                  <a:lnTo>
                    <a:pt x="2348484" y="666484"/>
                  </a:lnTo>
                  <a:cubicBezTo>
                    <a:pt x="2348484" y="655092"/>
                    <a:pt x="2347265" y="645125"/>
                    <a:pt x="2344826" y="636585"/>
                  </a:cubicBezTo>
                  <a:cubicBezTo>
                    <a:pt x="2342388" y="628044"/>
                    <a:pt x="2339950" y="623774"/>
                    <a:pt x="2337511" y="623774"/>
                  </a:cubicBezTo>
                  <a:cubicBezTo>
                    <a:pt x="2335885" y="623774"/>
                    <a:pt x="2334057" y="628044"/>
                    <a:pt x="2332025" y="636585"/>
                  </a:cubicBezTo>
                  <a:cubicBezTo>
                    <a:pt x="2329993" y="645125"/>
                    <a:pt x="2328977" y="655092"/>
                    <a:pt x="2328977" y="666484"/>
                  </a:cubicBezTo>
                  <a:lnTo>
                    <a:pt x="2328977" y="900856"/>
                  </a:lnTo>
                  <a:cubicBezTo>
                    <a:pt x="2328977" y="913061"/>
                    <a:pt x="2324710" y="923233"/>
                    <a:pt x="2316175" y="931374"/>
                  </a:cubicBezTo>
                  <a:cubicBezTo>
                    <a:pt x="2307641" y="939515"/>
                    <a:pt x="2297684" y="943585"/>
                    <a:pt x="2286305" y="943585"/>
                  </a:cubicBezTo>
                  <a:lnTo>
                    <a:pt x="2280209" y="943585"/>
                  </a:lnTo>
                  <a:cubicBezTo>
                    <a:pt x="2268830" y="943585"/>
                    <a:pt x="2259076" y="939515"/>
                    <a:pt x="2250948" y="931374"/>
                  </a:cubicBezTo>
                  <a:cubicBezTo>
                    <a:pt x="2242820" y="923233"/>
                    <a:pt x="2238756" y="913061"/>
                    <a:pt x="2238756" y="900856"/>
                  </a:cubicBezTo>
                  <a:lnTo>
                    <a:pt x="2238756" y="644519"/>
                  </a:lnTo>
                  <a:cubicBezTo>
                    <a:pt x="2238756" y="633127"/>
                    <a:pt x="2241194" y="619903"/>
                    <a:pt x="2246071" y="604847"/>
                  </a:cubicBezTo>
                  <a:cubicBezTo>
                    <a:pt x="2250948" y="589792"/>
                    <a:pt x="2256638" y="577380"/>
                    <a:pt x="2263140" y="567614"/>
                  </a:cubicBezTo>
                  <a:lnTo>
                    <a:pt x="2280209" y="546869"/>
                  </a:lnTo>
                  <a:cubicBezTo>
                    <a:pt x="2288337" y="537102"/>
                    <a:pt x="2296668" y="528762"/>
                    <a:pt x="2305202" y="521847"/>
                  </a:cubicBezTo>
                  <a:cubicBezTo>
                    <a:pt x="2313737" y="514931"/>
                    <a:pt x="2321255" y="511474"/>
                    <a:pt x="2327758" y="511474"/>
                  </a:cubicBezTo>
                  <a:cubicBezTo>
                    <a:pt x="2334260" y="511474"/>
                    <a:pt x="2339340" y="509032"/>
                    <a:pt x="2342997" y="504149"/>
                  </a:cubicBezTo>
                  <a:cubicBezTo>
                    <a:pt x="2346655" y="499266"/>
                    <a:pt x="2348484" y="493567"/>
                    <a:pt x="2348484" y="487052"/>
                  </a:cubicBezTo>
                  <a:cubicBezTo>
                    <a:pt x="2348484" y="480537"/>
                    <a:pt x="2346655" y="475044"/>
                    <a:pt x="2342997" y="470573"/>
                  </a:cubicBezTo>
                  <a:cubicBezTo>
                    <a:pt x="2339340" y="466103"/>
                    <a:pt x="2334260" y="464274"/>
                    <a:pt x="2327758" y="465087"/>
                  </a:cubicBezTo>
                  <a:cubicBezTo>
                    <a:pt x="2321255" y="465087"/>
                    <a:pt x="2313737" y="461626"/>
                    <a:pt x="2305202" y="454705"/>
                  </a:cubicBezTo>
                  <a:cubicBezTo>
                    <a:pt x="2296668" y="447783"/>
                    <a:pt x="2288337" y="439439"/>
                    <a:pt x="2280209" y="429673"/>
                  </a:cubicBezTo>
                  <a:lnTo>
                    <a:pt x="2263140" y="408928"/>
                  </a:lnTo>
                  <a:cubicBezTo>
                    <a:pt x="2256638" y="399161"/>
                    <a:pt x="2250948" y="386547"/>
                    <a:pt x="2246071" y="371085"/>
                  </a:cubicBezTo>
                  <a:cubicBezTo>
                    <a:pt x="2241194" y="355623"/>
                    <a:pt x="2238756" y="342195"/>
                    <a:pt x="2238756" y="330804"/>
                  </a:cubicBezTo>
                  <a:lnTo>
                    <a:pt x="2238756" y="86678"/>
                  </a:lnTo>
                  <a:cubicBezTo>
                    <a:pt x="2238756" y="74460"/>
                    <a:pt x="2242820" y="64284"/>
                    <a:pt x="2250948" y="56150"/>
                  </a:cubicBezTo>
                  <a:cubicBezTo>
                    <a:pt x="2259076" y="48016"/>
                    <a:pt x="2268830" y="43949"/>
                    <a:pt x="2280209" y="43949"/>
                  </a:cubicBezTo>
                  <a:lnTo>
                    <a:pt x="2286305" y="43949"/>
                  </a:lnTo>
                  <a:cubicBezTo>
                    <a:pt x="2297684" y="43949"/>
                    <a:pt x="2307641" y="48016"/>
                    <a:pt x="2316175" y="56150"/>
                  </a:cubicBezTo>
                  <a:cubicBezTo>
                    <a:pt x="2324710" y="64284"/>
                    <a:pt x="2328977" y="74460"/>
                    <a:pt x="2328977" y="86678"/>
                  </a:cubicBezTo>
                  <a:lnTo>
                    <a:pt x="2328977" y="308839"/>
                  </a:lnTo>
                  <a:cubicBezTo>
                    <a:pt x="2328977" y="320231"/>
                    <a:pt x="2329993" y="330400"/>
                    <a:pt x="2332025" y="339347"/>
                  </a:cubicBezTo>
                  <a:cubicBezTo>
                    <a:pt x="2334057" y="348295"/>
                    <a:pt x="2335885" y="352768"/>
                    <a:pt x="2337511" y="352768"/>
                  </a:cubicBezTo>
                  <a:cubicBezTo>
                    <a:pt x="2339950" y="352768"/>
                    <a:pt x="2342388" y="348295"/>
                    <a:pt x="2344826" y="339347"/>
                  </a:cubicBezTo>
                  <a:cubicBezTo>
                    <a:pt x="2347265" y="330400"/>
                    <a:pt x="2348484" y="320231"/>
                    <a:pt x="2348484" y="308839"/>
                  </a:cubicBezTo>
                  <a:lnTo>
                    <a:pt x="2348484" y="41510"/>
                  </a:lnTo>
                  <a:cubicBezTo>
                    <a:pt x="2348484" y="30118"/>
                    <a:pt x="2352548" y="20352"/>
                    <a:pt x="2360676" y="12211"/>
                  </a:cubicBezTo>
                  <a:cubicBezTo>
                    <a:pt x="2368804" y="4071"/>
                    <a:pt x="2378964" y="0"/>
                    <a:pt x="2391156" y="0"/>
                  </a:cubicBezTo>
                  <a:close/>
                  <a:moveTo>
                    <a:pt x="2035150" y="0"/>
                  </a:moveTo>
                  <a:lnTo>
                    <a:pt x="2050999" y="0"/>
                  </a:lnTo>
                  <a:cubicBezTo>
                    <a:pt x="2062378" y="0"/>
                    <a:pt x="2072335" y="3658"/>
                    <a:pt x="2080870" y="10973"/>
                  </a:cubicBezTo>
                  <a:cubicBezTo>
                    <a:pt x="2089404" y="18288"/>
                    <a:pt x="2093671" y="27635"/>
                    <a:pt x="2093671" y="39015"/>
                  </a:cubicBezTo>
                  <a:cubicBezTo>
                    <a:pt x="2093671" y="50394"/>
                    <a:pt x="2097939" y="59741"/>
                    <a:pt x="2106473" y="67056"/>
                  </a:cubicBezTo>
                  <a:cubicBezTo>
                    <a:pt x="2115007" y="74371"/>
                    <a:pt x="2124964" y="78029"/>
                    <a:pt x="2136343" y="78029"/>
                  </a:cubicBezTo>
                  <a:lnTo>
                    <a:pt x="2169262" y="78029"/>
                  </a:lnTo>
                  <a:cubicBezTo>
                    <a:pt x="2181454" y="78029"/>
                    <a:pt x="2191614" y="82093"/>
                    <a:pt x="2199742" y="90221"/>
                  </a:cubicBezTo>
                  <a:cubicBezTo>
                    <a:pt x="2207870" y="98349"/>
                    <a:pt x="2211934" y="108103"/>
                    <a:pt x="2211934" y="119482"/>
                  </a:cubicBezTo>
                  <a:lnTo>
                    <a:pt x="2211934" y="148743"/>
                  </a:lnTo>
                  <a:cubicBezTo>
                    <a:pt x="2211934" y="160935"/>
                    <a:pt x="2207911" y="171095"/>
                    <a:pt x="2199866" y="179223"/>
                  </a:cubicBezTo>
                  <a:cubicBezTo>
                    <a:pt x="2191820" y="187351"/>
                    <a:pt x="2181765" y="191415"/>
                    <a:pt x="2169700" y="191415"/>
                  </a:cubicBezTo>
                  <a:lnTo>
                    <a:pt x="2137124" y="191415"/>
                  </a:lnTo>
                  <a:cubicBezTo>
                    <a:pt x="2125859" y="191415"/>
                    <a:pt x="2116004" y="195479"/>
                    <a:pt x="2107559" y="203607"/>
                  </a:cubicBezTo>
                  <a:cubicBezTo>
                    <a:pt x="2099113" y="211735"/>
                    <a:pt x="2094890" y="221895"/>
                    <a:pt x="2094890" y="234087"/>
                  </a:cubicBezTo>
                  <a:lnTo>
                    <a:pt x="2094890" y="1075335"/>
                  </a:lnTo>
                  <a:cubicBezTo>
                    <a:pt x="2094890" y="1086714"/>
                    <a:pt x="2090573" y="1096671"/>
                    <a:pt x="2081936" y="1105205"/>
                  </a:cubicBezTo>
                  <a:cubicBezTo>
                    <a:pt x="2073300" y="1113740"/>
                    <a:pt x="2063223" y="1118007"/>
                    <a:pt x="2051704" y="1118007"/>
                  </a:cubicBezTo>
                  <a:lnTo>
                    <a:pt x="2035664" y="1118007"/>
                  </a:lnTo>
                  <a:cubicBezTo>
                    <a:pt x="2023320" y="1118007"/>
                    <a:pt x="2013036" y="1113740"/>
                    <a:pt x="2004813" y="1105205"/>
                  </a:cubicBezTo>
                  <a:cubicBezTo>
                    <a:pt x="1996589" y="1096671"/>
                    <a:pt x="1992478" y="1086714"/>
                    <a:pt x="1992478" y="1075335"/>
                  </a:cubicBezTo>
                  <a:lnTo>
                    <a:pt x="1992478" y="234087"/>
                  </a:lnTo>
                  <a:cubicBezTo>
                    <a:pt x="1992478" y="221895"/>
                    <a:pt x="1988210" y="211735"/>
                    <a:pt x="1979676" y="203607"/>
                  </a:cubicBezTo>
                  <a:cubicBezTo>
                    <a:pt x="1971142" y="195479"/>
                    <a:pt x="1961185" y="191415"/>
                    <a:pt x="1949806" y="191415"/>
                  </a:cubicBezTo>
                  <a:lnTo>
                    <a:pt x="1908353" y="191415"/>
                  </a:lnTo>
                  <a:cubicBezTo>
                    <a:pt x="1896974" y="191415"/>
                    <a:pt x="1887220" y="187351"/>
                    <a:pt x="1879092" y="179223"/>
                  </a:cubicBezTo>
                  <a:cubicBezTo>
                    <a:pt x="1870964" y="171095"/>
                    <a:pt x="1866900" y="160935"/>
                    <a:pt x="1866900" y="148743"/>
                  </a:cubicBezTo>
                  <a:lnTo>
                    <a:pt x="1866900" y="119482"/>
                  </a:lnTo>
                  <a:cubicBezTo>
                    <a:pt x="1866900" y="108103"/>
                    <a:pt x="1870964" y="98349"/>
                    <a:pt x="1879092" y="90221"/>
                  </a:cubicBezTo>
                  <a:cubicBezTo>
                    <a:pt x="1887220" y="82093"/>
                    <a:pt x="1896974" y="78029"/>
                    <a:pt x="1908353" y="78029"/>
                  </a:cubicBezTo>
                  <a:lnTo>
                    <a:pt x="1949806" y="78029"/>
                  </a:lnTo>
                  <a:cubicBezTo>
                    <a:pt x="1961185" y="78029"/>
                    <a:pt x="1971142" y="74371"/>
                    <a:pt x="1979676" y="67056"/>
                  </a:cubicBezTo>
                  <a:cubicBezTo>
                    <a:pt x="1988210" y="59741"/>
                    <a:pt x="1992478" y="50394"/>
                    <a:pt x="1992478" y="39015"/>
                  </a:cubicBezTo>
                  <a:cubicBezTo>
                    <a:pt x="1992478" y="27635"/>
                    <a:pt x="1996542" y="18288"/>
                    <a:pt x="2004670" y="10973"/>
                  </a:cubicBezTo>
                  <a:cubicBezTo>
                    <a:pt x="2012798" y="3658"/>
                    <a:pt x="2022958" y="0"/>
                    <a:pt x="2035150" y="0"/>
                  </a:cubicBezTo>
                  <a:close/>
                  <a:moveTo>
                    <a:pt x="1528420" y="0"/>
                  </a:moveTo>
                  <a:lnTo>
                    <a:pt x="1705204" y="0"/>
                  </a:lnTo>
                  <a:cubicBezTo>
                    <a:pt x="1716583" y="0"/>
                    <a:pt x="1726337" y="4267"/>
                    <a:pt x="1734465" y="12802"/>
                  </a:cubicBezTo>
                  <a:cubicBezTo>
                    <a:pt x="1742592" y="21336"/>
                    <a:pt x="1746656" y="31293"/>
                    <a:pt x="1746656" y="42672"/>
                  </a:cubicBezTo>
                  <a:lnTo>
                    <a:pt x="1746656" y="441351"/>
                  </a:lnTo>
                  <a:cubicBezTo>
                    <a:pt x="1746656" y="452730"/>
                    <a:pt x="1743608" y="462687"/>
                    <a:pt x="1737513" y="471221"/>
                  </a:cubicBezTo>
                  <a:cubicBezTo>
                    <a:pt x="1731416" y="479756"/>
                    <a:pt x="1723085" y="484023"/>
                    <a:pt x="1712519" y="484023"/>
                  </a:cubicBezTo>
                  <a:cubicBezTo>
                    <a:pt x="1703578" y="484023"/>
                    <a:pt x="1695856" y="479756"/>
                    <a:pt x="1689354" y="471221"/>
                  </a:cubicBezTo>
                  <a:cubicBezTo>
                    <a:pt x="1682852" y="462687"/>
                    <a:pt x="1679600" y="452730"/>
                    <a:pt x="1679600" y="441351"/>
                  </a:cubicBezTo>
                  <a:lnTo>
                    <a:pt x="1679600" y="156058"/>
                  </a:lnTo>
                  <a:cubicBezTo>
                    <a:pt x="1679600" y="143866"/>
                    <a:pt x="1675333" y="133706"/>
                    <a:pt x="1666799" y="125578"/>
                  </a:cubicBezTo>
                  <a:cubicBezTo>
                    <a:pt x="1658265" y="117450"/>
                    <a:pt x="1648308" y="113386"/>
                    <a:pt x="1636929" y="113386"/>
                  </a:cubicBezTo>
                  <a:lnTo>
                    <a:pt x="1596695" y="113386"/>
                  </a:lnTo>
                  <a:cubicBezTo>
                    <a:pt x="1585316" y="113386"/>
                    <a:pt x="1575359" y="117450"/>
                    <a:pt x="1566824" y="125578"/>
                  </a:cubicBezTo>
                  <a:cubicBezTo>
                    <a:pt x="1558290" y="133706"/>
                    <a:pt x="1554023" y="143866"/>
                    <a:pt x="1554023" y="156058"/>
                  </a:cubicBezTo>
                  <a:lnTo>
                    <a:pt x="1554023" y="441351"/>
                  </a:lnTo>
                  <a:cubicBezTo>
                    <a:pt x="1554023" y="452730"/>
                    <a:pt x="1550772" y="462687"/>
                    <a:pt x="1544269" y="471221"/>
                  </a:cubicBezTo>
                  <a:cubicBezTo>
                    <a:pt x="1537767" y="479756"/>
                    <a:pt x="1529639" y="484023"/>
                    <a:pt x="1519885" y="484023"/>
                  </a:cubicBezTo>
                  <a:cubicBezTo>
                    <a:pt x="1510944" y="484023"/>
                    <a:pt x="1503223" y="479756"/>
                    <a:pt x="1496720" y="471221"/>
                  </a:cubicBezTo>
                  <a:cubicBezTo>
                    <a:pt x="1490218" y="462687"/>
                    <a:pt x="1486967" y="452730"/>
                    <a:pt x="1486967" y="441351"/>
                  </a:cubicBezTo>
                  <a:lnTo>
                    <a:pt x="1486967" y="42672"/>
                  </a:lnTo>
                  <a:cubicBezTo>
                    <a:pt x="1486967" y="31293"/>
                    <a:pt x="1491031" y="21336"/>
                    <a:pt x="1499159" y="12802"/>
                  </a:cubicBezTo>
                  <a:cubicBezTo>
                    <a:pt x="1507287" y="4267"/>
                    <a:pt x="1517040" y="0"/>
                    <a:pt x="1528420" y="0"/>
                  </a:cubicBezTo>
                  <a:close/>
                  <a:moveTo>
                    <a:pt x="1246785" y="0"/>
                  </a:moveTo>
                  <a:lnTo>
                    <a:pt x="1422349" y="0"/>
                  </a:lnTo>
                  <a:cubicBezTo>
                    <a:pt x="1433729" y="0"/>
                    <a:pt x="1443482" y="4267"/>
                    <a:pt x="1451610" y="12802"/>
                  </a:cubicBezTo>
                  <a:cubicBezTo>
                    <a:pt x="1459738" y="21336"/>
                    <a:pt x="1463802" y="31293"/>
                    <a:pt x="1463802" y="42672"/>
                  </a:cubicBezTo>
                  <a:lnTo>
                    <a:pt x="1463802" y="441351"/>
                  </a:lnTo>
                  <a:cubicBezTo>
                    <a:pt x="1463802" y="452730"/>
                    <a:pt x="1460754" y="462687"/>
                    <a:pt x="1454658" y="471221"/>
                  </a:cubicBezTo>
                  <a:cubicBezTo>
                    <a:pt x="1448562" y="479756"/>
                    <a:pt x="1440637" y="484023"/>
                    <a:pt x="1430884" y="484023"/>
                  </a:cubicBezTo>
                  <a:cubicBezTo>
                    <a:pt x="1421943" y="484023"/>
                    <a:pt x="1414018" y="479756"/>
                    <a:pt x="1407109" y="471221"/>
                  </a:cubicBezTo>
                  <a:cubicBezTo>
                    <a:pt x="1400201" y="462687"/>
                    <a:pt x="1396746" y="452730"/>
                    <a:pt x="1396746" y="441351"/>
                  </a:cubicBezTo>
                  <a:lnTo>
                    <a:pt x="1396746" y="156058"/>
                  </a:lnTo>
                  <a:cubicBezTo>
                    <a:pt x="1396746" y="143866"/>
                    <a:pt x="1392479" y="133706"/>
                    <a:pt x="1383944" y="125578"/>
                  </a:cubicBezTo>
                  <a:cubicBezTo>
                    <a:pt x="1375410" y="117450"/>
                    <a:pt x="1365453" y="113386"/>
                    <a:pt x="1354074" y="113386"/>
                  </a:cubicBezTo>
                  <a:lnTo>
                    <a:pt x="1315060" y="113386"/>
                  </a:lnTo>
                  <a:cubicBezTo>
                    <a:pt x="1303680" y="113386"/>
                    <a:pt x="1293521" y="117450"/>
                    <a:pt x="1284580" y="125578"/>
                  </a:cubicBezTo>
                  <a:cubicBezTo>
                    <a:pt x="1275639" y="133706"/>
                    <a:pt x="1271168" y="143866"/>
                    <a:pt x="1271168" y="156058"/>
                  </a:cubicBezTo>
                  <a:lnTo>
                    <a:pt x="1271168" y="441351"/>
                  </a:lnTo>
                  <a:cubicBezTo>
                    <a:pt x="1271168" y="452730"/>
                    <a:pt x="1267917" y="462687"/>
                    <a:pt x="1261415" y="471221"/>
                  </a:cubicBezTo>
                  <a:cubicBezTo>
                    <a:pt x="1254912" y="479756"/>
                    <a:pt x="1247191" y="484023"/>
                    <a:pt x="1238250" y="484023"/>
                  </a:cubicBezTo>
                  <a:cubicBezTo>
                    <a:pt x="1227684" y="484023"/>
                    <a:pt x="1219149" y="479756"/>
                    <a:pt x="1212647" y="471221"/>
                  </a:cubicBezTo>
                  <a:cubicBezTo>
                    <a:pt x="1206144" y="462687"/>
                    <a:pt x="1202893" y="452730"/>
                    <a:pt x="1202893" y="441351"/>
                  </a:cubicBezTo>
                  <a:lnTo>
                    <a:pt x="1202893" y="42672"/>
                  </a:lnTo>
                  <a:cubicBezTo>
                    <a:pt x="1202893" y="31293"/>
                    <a:pt x="1207160" y="21336"/>
                    <a:pt x="1215695" y="12802"/>
                  </a:cubicBezTo>
                  <a:cubicBezTo>
                    <a:pt x="1224229" y="4267"/>
                    <a:pt x="1234593" y="0"/>
                    <a:pt x="1246785" y="0"/>
                  </a:cubicBezTo>
                  <a:close/>
                  <a:moveTo>
                    <a:pt x="1104138" y="0"/>
                  </a:moveTo>
                  <a:cubicBezTo>
                    <a:pt x="1115517" y="0"/>
                    <a:pt x="1125474" y="4064"/>
                    <a:pt x="1134008" y="12192"/>
                  </a:cubicBezTo>
                  <a:cubicBezTo>
                    <a:pt x="1142543" y="20320"/>
                    <a:pt x="1146810" y="30074"/>
                    <a:pt x="1146810" y="41453"/>
                  </a:cubicBezTo>
                  <a:lnTo>
                    <a:pt x="1146810" y="48768"/>
                  </a:lnTo>
                  <a:cubicBezTo>
                    <a:pt x="1146810" y="60147"/>
                    <a:pt x="1148232" y="69901"/>
                    <a:pt x="1151077" y="78029"/>
                  </a:cubicBezTo>
                  <a:cubicBezTo>
                    <a:pt x="1153922" y="86157"/>
                    <a:pt x="1157377" y="90221"/>
                    <a:pt x="1161440" y="90221"/>
                  </a:cubicBezTo>
                  <a:cubicBezTo>
                    <a:pt x="1167943" y="90221"/>
                    <a:pt x="1172820" y="94285"/>
                    <a:pt x="1176071" y="102413"/>
                  </a:cubicBezTo>
                  <a:cubicBezTo>
                    <a:pt x="1179322" y="110541"/>
                    <a:pt x="1180948" y="120295"/>
                    <a:pt x="1180948" y="131674"/>
                  </a:cubicBezTo>
                  <a:lnTo>
                    <a:pt x="1180948" y="159715"/>
                  </a:lnTo>
                  <a:cubicBezTo>
                    <a:pt x="1180948" y="171907"/>
                    <a:pt x="1179322" y="182271"/>
                    <a:pt x="1176071" y="190805"/>
                  </a:cubicBezTo>
                  <a:cubicBezTo>
                    <a:pt x="1172820" y="199339"/>
                    <a:pt x="1167943" y="203607"/>
                    <a:pt x="1161440" y="203607"/>
                  </a:cubicBezTo>
                  <a:cubicBezTo>
                    <a:pt x="1157377" y="203607"/>
                    <a:pt x="1153922" y="206801"/>
                    <a:pt x="1151077" y="213189"/>
                  </a:cubicBezTo>
                  <a:cubicBezTo>
                    <a:pt x="1148232" y="219577"/>
                    <a:pt x="1146810" y="228365"/>
                    <a:pt x="1146810" y="239554"/>
                  </a:cubicBezTo>
                  <a:cubicBezTo>
                    <a:pt x="1146810" y="248342"/>
                    <a:pt x="1148232" y="256131"/>
                    <a:pt x="1151077" y="262919"/>
                  </a:cubicBezTo>
                  <a:cubicBezTo>
                    <a:pt x="1153922" y="269707"/>
                    <a:pt x="1157377" y="273101"/>
                    <a:pt x="1161440" y="273101"/>
                  </a:cubicBezTo>
                  <a:cubicBezTo>
                    <a:pt x="1167943" y="273101"/>
                    <a:pt x="1172820" y="277419"/>
                    <a:pt x="1176071" y="286055"/>
                  </a:cubicBezTo>
                  <a:cubicBezTo>
                    <a:pt x="1179322" y="294691"/>
                    <a:pt x="1180948" y="305181"/>
                    <a:pt x="1180948" y="317526"/>
                  </a:cubicBezTo>
                  <a:lnTo>
                    <a:pt x="1180948" y="332328"/>
                  </a:lnTo>
                  <a:cubicBezTo>
                    <a:pt x="1180948" y="343846"/>
                    <a:pt x="1179322" y="353721"/>
                    <a:pt x="1176071" y="361950"/>
                  </a:cubicBezTo>
                  <a:cubicBezTo>
                    <a:pt x="1172820" y="370180"/>
                    <a:pt x="1167943" y="374295"/>
                    <a:pt x="1161440" y="374295"/>
                  </a:cubicBezTo>
                  <a:cubicBezTo>
                    <a:pt x="1157377" y="374295"/>
                    <a:pt x="1153922" y="378968"/>
                    <a:pt x="1151077" y="388316"/>
                  </a:cubicBezTo>
                  <a:cubicBezTo>
                    <a:pt x="1148232" y="397663"/>
                    <a:pt x="1146810" y="408432"/>
                    <a:pt x="1146810" y="420624"/>
                  </a:cubicBezTo>
                  <a:lnTo>
                    <a:pt x="1146810" y="1076554"/>
                  </a:lnTo>
                  <a:cubicBezTo>
                    <a:pt x="1146810" y="1087933"/>
                    <a:pt x="1142543" y="1097890"/>
                    <a:pt x="1134008" y="1106424"/>
                  </a:cubicBezTo>
                  <a:cubicBezTo>
                    <a:pt x="1125474" y="1114959"/>
                    <a:pt x="1115517" y="1119226"/>
                    <a:pt x="1104138" y="1119226"/>
                  </a:cubicBezTo>
                  <a:cubicBezTo>
                    <a:pt x="1092759" y="1119226"/>
                    <a:pt x="1082802" y="1114959"/>
                    <a:pt x="1074268" y="1106424"/>
                  </a:cubicBezTo>
                  <a:cubicBezTo>
                    <a:pt x="1065733" y="1097890"/>
                    <a:pt x="1061466" y="1087933"/>
                    <a:pt x="1061466" y="1076554"/>
                  </a:cubicBezTo>
                  <a:lnTo>
                    <a:pt x="1061466" y="420624"/>
                  </a:lnTo>
                  <a:cubicBezTo>
                    <a:pt x="1061466" y="408432"/>
                    <a:pt x="1059434" y="397663"/>
                    <a:pt x="1055370" y="388316"/>
                  </a:cubicBezTo>
                  <a:cubicBezTo>
                    <a:pt x="1051306" y="378968"/>
                    <a:pt x="1046023" y="374295"/>
                    <a:pt x="1039520" y="374295"/>
                  </a:cubicBezTo>
                  <a:cubicBezTo>
                    <a:pt x="1033831" y="374295"/>
                    <a:pt x="1028548" y="378968"/>
                    <a:pt x="1023671" y="388316"/>
                  </a:cubicBezTo>
                  <a:cubicBezTo>
                    <a:pt x="1018794" y="397663"/>
                    <a:pt x="1016356" y="408432"/>
                    <a:pt x="1016356" y="420624"/>
                  </a:cubicBezTo>
                  <a:lnTo>
                    <a:pt x="1016356" y="1076554"/>
                  </a:lnTo>
                  <a:cubicBezTo>
                    <a:pt x="1016356" y="1087933"/>
                    <a:pt x="1012292" y="1097890"/>
                    <a:pt x="1004164" y="1106424"/>
                  </a:cubicBezTo>
                  <a:cubicBezTo>
                    <a:pt x="996036" y="1114959"/>
                    <a:pt x="985876" y="1119226"/>
                    <a:pt x="973684" y="1119226"/>
                  </a:cubicBezTo>
                  <a:cubicBezTo>
                    <a:pt x="963117" y="1119226"/>
                    <a:pt x="953770" y="1114952"/>
                    <a:pt x="945642" y="1106405"/>
                  </a:cubicBezTo>
                  <a:cubicBezTo>
                    <a:pt x="937514" y="1097858"/>
                    <a:pt x="933450" y="1087889"/>
                    <a:pt x="933450" y="1076497"/>
                  </a:cubicBezTo>
                  <a:lnTo>
                    <a:pt x="933450" y="317049"/>
                  </a:lnTo>
                  <a:cubicBezTo>
                    <a:pt x="933450" y="304845"/>
                    <a:pt x="937514" y="294469"/>
                    <a:pt x="945642" y="285922"/>
                  </a:cubicBezTo>
                  <a:cubicBezTo>
                    <a:pt x="953770" y="277375"/>
                    <a:pt x="963524" y="273101"/>
                    <a:pt x="974903" y="273101"/>
                  </a:cubicBezTo>
                  <a:lnTo>
                    <a:pt x="1017575" y="273101"/>
                  </a:lnTo>
                  <a:cubicBezTo>
                    <a:pt x="1029767" y="273101"/>
                    <a:pt x="1040130" y="269707"/>
                    <a:pt x="1048664" y="262919"/>
                  </a:cubicBezTo>
                  <a:cubicBezTo>
                    <a:pt x="1057199" y="256131"/>
                    <a:pt x="1061466" y="248342"/>
                    <a:pt x="1061466" y="239554"/>
                  </a:cubicBezTo>
                  <a:cubicBezTo>
                    <a:pt x="1061466" y="228365"/>
                    <a:pt x="1057199" y="219577"/>
                    <a:pt x="1048664" y="213189"/>
                  </a:cubicBezTo>
                  <a:cubicBezTo>
                    <a:pt x="1040130" y="206801"/>
                    <a:pt x="1029767" y="203607"/>
                    <a:pt x="1017575" y="203607"/>
                  </a:cubicBezTo>
                  <a:lnTo>
                    <a:pt x="974903" y="203607"/>
                  </a:lnTo>
                  <a:cubicBezTo>
                    <a:pt x="963524" y="203607"/>
                    <a:pt x="953770" y="199339"/>
                    <a:pt x="945642" y="190805"/>
                  </a:cubicBezTo>
                  <a:cubicBezTo>
                    <a:pt x="937514" y="182271"/>
                    <a:pt x="933450" y="171907"/>
                    <a:pt x="933450" y="159715"/>
                  </a:cubicBezTo>
                  <a:lnTo>
                    <a:pt x="933450" y="131674"/>
                  </a:lnTo>
                  <a:cubicBezTo>
                    <a:pt x="933450" y="120295"/>
                    <a:pt x="937514" y="110541"/>
                    <a:pt x="945642" y="102413"/>
                  </a:cubicBezTo>
                  <a:cubicBezTo>
                    <a:pt x="953770" y="94285"/>
                    <a:pt x="963524" y="90221"/>
                    <a:pt x="974903" y="90221"/>
                  </a:cubicBezTo>
                  <a:lnTo>
                    <a:pt x="1017575" y="90221"/>
                  </a:lnTo>
                  <a:cubicBezTo>
                    <a:pt x="1029767" y="90221"/>
                    <a:pt x="1040130" y="86157"/>
                    <a:pt x="1048664" y="78029"/>
                  </a:cubicBezTo>
                  <a:cubicBezTo>
                    <a:pt x="1057199" y="69901"/>
                    <a:pt x="1061466" y="60147"/>
                    <a:pt x="1061466" y="48768"/>
                  </a:cubicBezTo>
                  <a:lnTo>
                    <a:pt x="1061466" y="41453"/>
                  </a:lnTo>
                  <a:cubicBezTo>
                    <a:pt x="1061466" y="30074"/>
                    <a:pt x="1065733" y="20320"/>
                    <a:pt x="1074268" y="12192"/>
                  </a:cubicBezTo>
                  <a:cubicBezTo>
                    <a:pt x="1082802" y="4064"/>
                    <a:pt x="1092759" y="0"/>
                    <a:pt x="1104138" y="0"/>
                  </a:cubicBezTo>
                  <a:close/>
                  <a:moveTo>
                    <a:pt x="370637" y="0"/>
                  </a:moveTo>
                  <a:lnTo>
                    <a:pt x="768096" y="0"/>
                  </a:lnTo>
                  <a:cubicBezTo>
                    <a:pt x="780288" y="0"/>
                    <a:pt x="790448" y="4267"/>
                    <a:pt x="798576" y="12802"/>
                  </a:cubicBezTo>
                  <a:cubicBezTo>
                    <a:pt x="806704" y="21336"/>
                    <a:pt x="810768" y="31293"/>
                    <a:pt x="810768" y="42672"/>
                  </a:cubicBezTo>
                  <a:lnTo>
                    <a:pt x="810768" y="69495"/>
                  </a:lnTo>
                  <a:cubicBezTo>
                    <a:pt x="810768" y="81687"/>
                    <a:pt x="806704" y="92050"/>
                    <a:pt x="798576" y="100584"/>
                  </a:cubicBezTo>
                  <a:cubicBezTo>
                    <a:pt x="790448" y="109119"/>
                    <a:pt x="780288" y="113386"/>
                    <a:pt x="768096" y="113386"/>
                  </a:cubicBezTo>
                  <a:lnTo>
                    <a:pt x="669341" y="113386"/>
                  </a:lnTo>
                  <a:cubicBezTo>
                    <a:pt x="657149" y="113386"/>
                    <a:pt x="646989" y="117450"/>
                    <a:pt x="638861" y="125578"/>
                  </a:cubicBezTo>
                  <a:cubicBezTo>
                    <a:pt x="630733" y="133706"/>
                    <a:pt x="626669" y="143866"/>
                    <a:pt x="626669" y="156058"/>
                  </a:cubicBezTo>
                  <a:lnTo>
                    <a:pt x="626669" y="963168"/>
                  </a:lnTo>
                  <a:cubicBezTo>
                    <a:pt x="626669" y="975360"/>
                    <a:pt x="630733" y="985520"/>
                    <a:pt x="638861" y="993648"/>
                  </a:cubicBezTo>
                  <a:cubicBezTo>
                    <a:pt x="646989" y="1001776"/>
                    <a:pt x="657149" y="1005840"/>
                    <a:pt x="669341" y="1005840"/>
                  </a:cubicBezTo>
                  <a:lnTo>
                    <a:pt x="768096" y="1005840"/>
                  </a:lnTo>
                  <a:cubicBezTo>
                    <a:pt x="780288" y="1005840"/>
                    <a:pt x="790448" y="1009904"/>
                    <a:pt x="798576" y="1018032"/>
                  </a:cubicBezTo>
                  <a:cubicBezTo>
                    <a:pt x="806704" y="1026160"/>
                    <a:pt x="810768" y="1036320"/>
                    <a:pt x="810768" y="1048512"/>
                  </a:cubicBezTo>
                  <a:lnTo>
                    <a:pt x="810768" y="1076554"/>
                  </a:lnTo>
                  <a:cubicBezTo>
                    <a:pt x="810768" y="1087933"/>
                    <a:pt x="806704" y="1097890"/>
                    <a:pt x="798576" y="1106424"/>
                  </a:cubicBezTo>
                  <a:cubicBezTo>
                    <a:pt x="790448" y="1114959"/>
                    <a:pt x="780288" y="1119226"/>
                    <a:pt x="768096" y="1119226"/>
                  </a:cubicBezTo>
                  <a:lnTo>
                    <a:pt x="370637" y="1119226"/>
                  </a:lnTo>
                  <a:cubicBezTo>
                    <a:pt x="358445" y="1119226"/>
                    <a:pt x="348285" y="1114959"/>
                    <a:pt x="340157" y="1106424"/>
                  </a:cubicBezTo>
                  <a:cubicBezTo>
                    <a:pt x="332029" y="1097890"/>
                    <a:pt x="327965" y="1087933"/>
                    <a:pt x="327965" y="1076554"/>
                  </a:cubicBezTo>
                  <a:lnTo>
                    <a:pt x="327965" y="1048512"/>
                  </a:lnTo>
                  <a:cubicBezTo>
                    <a:pt x="327965" y="1036320"/>
                    <a:pt x="332029" y="1026160"/>
                    <a:pt x="340157" y="1018032"/>
                  </a:cubicBezTo>
                  <a:cubicBezTo>
                    <a:pt x="348285" y="1009904"/>
                    <a:pt x="358445" y="1005840"/>
                    <a:pt x="370637" y="1005840"/>
                  </a:cubicBezTo>
                  <a:lnTo>
                    <a:pt x="469392" y="1005840"/>
                  </a:lnTo>
                  <a:cubicBezTo>
                    <a:pt x="481584" y="1005840"/>
                    <a:pt x="491947" y="1001776"/>
                    <a:pt x="500482" y="993648"/>
                  </a:cubicBezTo>
                  <a:cubicBezTo>
                    <a:pt x="509016" y="985520"/>
                    <a:pt x="513283" y="975360"/>
                    <a:pt x="513283" y="963168"/>
                  </a:cubicBezTo>
                  <a:lnTo>
                    <a:pt x="513283" y="156058"/>
                  </a:lnTo>
                  <a:cubicBezTo>
                    <a:pt x="513283" y="143866"/>
                    <a:pt x="509016" y="133706"/>
                    <a:pt x="500482" y="125578"/>
                  </a:cubicBezTo>
                  <a:cubicBezTo>
                    <a:pt x="491947" y="117450"/>
                    <a:pt x="481584" y="113386"/>
                    <a:pt x="469392" y="113386"/>
                  </a:cubicBezTo>
                  <a:lnTo>
                    <a:pt x="370637" y="113386"/>
                  </a:lnTo>
                  <a:cubicBezTo>
                    <a:pt x="358445" y="113386"/>
                    <a:pt x="348285" y="109119"/>
                    <a:pt x="340157" y="100584"/>
                  </a:cubicBezTo>
                  <a:cubicBezTo>
                    <a:pt x="332029" y="92050"/>
                    <a:pt x="327965" y="81687"/>
                    <a:pt x="327965" y="69495"/>
                  </a:cubicBezTo>
                  <a:lnTo>
                    <a:pt x="327965" y="42672"/>
                  </a:lnTo>
                  <a:cubicBezTo>
                    <a:pt x="327965" y="31293"/>
                    <a:pt x="332029" y="21336"/>
                    <a:pt x="340157" y="12802"/>
                  </a:cubicBezTo>
                  <a:cubicBezTo>
                    <a:pt x="348285" y="4267"/>
                    <a:pt x="358445" y="0"/>
                    <a:pt x="370637" y="0"/>
                  </a:cubicBezTo>
                  <a:close/>
                  <a:moveTo>
                    <a:pt x="140208" y="0"/>
                  </a:moveTo>
                  <a:lnTo>
                    <a:pt x="181661" y="0"/>
                  </a:lnTo>
                  <a:cubicBezTo>
                    <a:pt x="193853" y="0"/>
                    <a:pt x="202591" y="3652"/>
                    <a:pt x="207874" y="10954"/>
                  </a:cubicBezTo>
                  <a:cubicBezTo>
                    <a:pt x="213157" y="18256"/>
                    <a:pt x="213766" y="27591"/>
                    <a:pt x="209703" y="38958"/>
                  </a:cubicBezTo>
                  <a:lnTo>
                    <a:pt x="119482" y="329870"/>
                  </a:lnTo>
                  <a:cubicBezTo>
                    <a:pt x="116231" y="341224"/>
                    <a:pt x="117653" y="350958"/>
                    <a:pt x="123749" y="359074"/>
                  </a:cubicBezTo>
                  <a:cubicBezTo>
                    <a:pt x="129845" y="367189"/>
                    <a:pt x="138989" y="371247"/>
                    <a:pt x="151181" y="371247"/>
                  </a:cubicBezTo>
                  <a:lnTo>
                    <a:pt x="157277" y="371247"/>
                  </a:lnTo>
                  <a:cubicBezTo>
                    <a:pt x="169469" y="371247"/>
                    <a:pt x="181661" y="374695"/>
                    <a:pt x="193853" y="381591"/>
                  </a:cubicBezTo>
                  <a:cubicBezTo>
                    <a:pt x="206045" y="388487"/>
                    <a:pt x="215392" y="397212"/>
                    <a:pt x="221895" y="407766"/>
                  </a:cubicBezTo>
                  <a:lnTo>
                    <a:pt x="232867" y="423596"/>
                  </a:lnTo>
                  <a:cubicBezTo>
                    <a:pt x="239370" y="434137"/>
                    <a:pt x="243027" y="446710"/>
                    <a:pt x="243840" y="461315"/>
                  </a:cubicBezTo>
                  <a:cubicBezTo>
                    <a:pt x="244653" y="475920"/>
                    <a:pt x="243027" y="488906"/>
                    <a:pt x="238963" y="500272"/>
                  </a:cubicBezTo>
                  <a:lnTo>
                    <a:pt x="151181" y="705974"/>
                  </a:lnTo>
                  <a:cubicBezTo>
                    <a:pt x="145491" y="716528"/>
                    <a:pt x="145085" y="725659"/>
                    <a:pt x="149962" y="733368"/>
                  </a:cubicBezTo>
                  <a:cubicBezTo>
                    <a:pt x="154838" y="741077"/>
                    <a:pt x="163373" y="744932"/>
                    <a:pt x="175565" y="744932"/>
                  </a:cubicBezTo>
                  <a:lnTo>
                    <a:pt x="201168" y="744932"/>
                  </a:lnTo>
                  <a:cubicBezTo>
                    <a:pt x="213360" y="744932"/>
                    <a:pt x="223520" y="749246"/>
                    <a:pt x="231648" y="757876"/>
                  </a:cubicBezTo>
                  <a:cubicBezTo>
                    <a:pt x="239776" y="766506"/>
                    <a:pt x="243840" y="776567"/>
                    <a:pt x="243840" y="788061"/>
                  </a:cubicBezTo>
                  <a:lnTo>
                    <a:pt x="243840" y="815188"/>
                  </a:lnTo>
                  <a:cubicBezTo>
                    <a:pt x="243840" y="827507"/>
                    <a:pt x="239776" y="837775"/>
                    <a:pt x="231648" y="845992"/>
                  </a:cubicBezTo>
                  <a:cubicBezTo>
                    <a:pt x="223520" y="854209"/>
                    <a:pt x="213360" y="858317"/>
                    <a:pt x="201168" y="858317"/>
                  </a:cubicBezTo>
                  <a:lnTo>
                    <a:pt x="41453" y="858317"/>
                  </a:lnTo>
                  <a:cubicBezTo>
                    <a:pt x="30074" y="858317"/>
                    <a:pt x="20320" y="854253"/>
                    <a:pt x="12192" y="846125"/>
                  </a:cubicBezTo>
                  <a:cubicBezTo>
                    <a:pt x="4064" y="837997"/>
                    <a:pt x="0" y="827837"/>
                    <a:pt x="0" y="815645"/>
                  </a:cubicBezTo>
                  <a:lnTo>
                    <a:pt x="0" y="811988"/>
                  </a:lnTo>
                  <a:cubicBezTo>
                    <a:pt x="0" y="799796"/>
                    <a:pt x="1422" y="785572"/>
                    <a:pt x="4267" y="769316"/>
                  </a:cubicBezTo>
                  <a:cubicBezTo>
                    <a:pt x="7112" y="753060"/>
                    <a:pt x="10973" y="739242"/>
                    <a:pt x="15850" y="727863"/>
                  </a:cubicBezTo>
                  <a:lnTo>
                    <a:pt x="97536" y="524256"/>
                  </a:lnTo>
                  <a:cubicBezTo>
                    <a:pt x="102413" y="512877"/>
                    <a:pt x="102210" y="503327"/>
                    <a:pt x="96927" y="495605"/>
                  </a:cubicBezTo>
                  <a:cubicBezTo>
                    <a:pt x="91643" y="487884"/>
                    <a:pt x="83312" y="484023"/>
                    <a:pt x="71933" y="484023"/>
                  </a:cubicBezTo>
                  <a:lnTo>
                    <a:pt x="41453" y="484023"/>
                  </a:lnTo>
                  <a:cubicBezTo>
                    <a:pt x="30074" y="484023"/>
                    <a:pt x="20320" y="479959"/>
                    <a:pt x="12192" y="471831"/>
                  </a:cubicBezTo>
                  <a:cubicBezTo>
                    <a:pt x="4064" y="463703"/>
                    <a:pt x="0" y="453949"/>
                    <a:pt x="0" y="442570"/>
                  </a:cubicBezTo>
                  <a:lnTo>
                    <a:pt x="0" y="358445"/>
                  </a:lnTo>
                  <a:cubicBezTo>
                    <a:pt x="0" y="346253"/>
                    <a:pt x="1016" y="332029"/>
                    <a:pt x="3048" y="315773"/>
                  </a:cubicBezTo>
                  <a:cubicBezTo>
                    <a:pt x="5080" y="299517"/>
                    <a:pt x="8128" y="285699"/>
                    <a:pt x="12192" y="274320"/>
                  </a:cubicBezTo>
                  <a:lnTo>
                    <a:pt x="84125" y="41453"/>
                  </a:lnTo>
                  <a:cubicBezTo>
                    <a:pt x="89002" y="30074"/>
                    <a:pt x="96520" y="20320"/>
                    <a:pt x="106680" y="12192"/>
                  </a:cubicBezTo>
                  <a:cubicBezTo>
                    <a:pt x="116840" y="4064"/>
                    <a:pt x="128016" y="0"/>
                    <a:pt x="14020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9600" dirty="0">
                <a:latin typeface="站酷庆科黄油体" panose="02000803000000020004" pitchFamily="2" charset="-122"/>
                <a:ea typeface="站酷庆科黄油体" panose="02000803000000020004" pitchFamily="2" charset="-122"/>
              </a:endParaRPr>
            </a:p>
          </p:txBody>
        </p:sp>
        <p:sp>
          <p:nvSpPr>
            <p:cNvPr id="9" name="TextBox 76">
              <a:extLst>
                <a:ext uri="{FF2B5EF4-FFF2-40B4-BE49-F238E27FC236}">
                  <a16:creationId xmlns:a16="http://schemas.microsoft.com/office/drawing/2014/main" id="{7D44629A-6664-5B78-F794-B041CEE79405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890740" y="1023583"/>
              <a:ext cx="443830" cy="27323"/>
            </a:xfrm>
            <a:custGeom>
              <a:avLst/>
              <a:gdLst/>
              <a:ahLst/>
              <a:cxnLst/>
              <a:rect l="l" t="t" r="r" b="b"/>
              <a:pathLst>
                <a:path w="5105019" h="319430">
                  <a:moveTo>
                    <a:pt x="4611015" y="104851"/>
                  </a:moveTo>
                  <a:cubicBezTo>
                    <a:pt x="4599159" y="104896"/>
                    <a:pt x="4588885" y="109074"/>
                    <a:pt x="4580191" y="117386"/>
                  </a:cubicBezTo>
                  <a:cubicBezTo>
                    <a:pt x="4571499" y="125698"/>
                    <a:pt x="4566939" y="137877"/>
                    <a:pt x="4566513" y="153924"/>
                  </a:cubicBezTo>
                  <a:cubicBezTo>
                    <a:pt x="4566939" y="170021"/>
                    <a:pt x="4571499" y="182404"/>
                    <a:pt x="4580191" y="191071"/>
                  </a:cubicBezTo>
                  <a:cubicBezTo>
                    <a:pt x="4588885" y="199739"/>
                    <a:pt x="4599159" y="204121"/>
                    <a:pt x="4611015" y="204216"/>
                  </a:cubicBezTo>
                  <a:cubicBezTo>
                    <a:pt x="4623149" y="204146"/>
                    <a:pt x="4633551" y="199866"/>
                    <a:pt x="4642219" y="191376"/>
                  </a:cubicBezTo>
                  <a:cubicBezTo>
                    <a:pt x="4650886" y="182886"/>
                    <a:pt x="4655420" y="170605"/>
                    <a:pt x="4655820" y="154534"/>
                  </a:cubicBezTo>
                  <a:cubicBezTo>
                    <a:pt x="4655420" y="138462"/>
                    <a:pt x="4650886" y="126181"/>
                    <a:pt x="4642219" y="117691"/>
                  </a:cubicBezTo>
                  <a:cubicBezTo>
                    <a:pt x="4633551" y="109201"/>
                    <a:pt x="4623149" y="104921"/>
                    <a:pt x="4611015" y="104851"/>
                  </a:cubicBezTo>
                  <a:close/>
                  <a:moveTo>
                    <a:pt x="4411523" y="104851"/>
                  </a:moveTo>
                  <a:cubicBezTo>
                    <a:pt x="4399667" y="104921"/>
                    <a:pt x="4389393" y="109201"/>
                    <a:pt x="4380700" y="117691"/>
                  </a:cubicBezTo>
                  <a:cubicBezTo>
                    <a:pt x="4372007" y="126181"/>
                    <a:pt x="4367447" y="138462"/>
                    <a:pt x="4367022" y="154534"/>
                  </a:cubicBezTo>
                  <a:cubicBezTo>
                    <a:pt x="4367447" y="170605"/>
                    <a:pt x="4372007" y="182886"/>
                    <a:pt x="4380700" y="191376"/>
                  </a:cubicBezTo>
                  <a:cubicBezTo>
                    <a:pt x="4389393" y="199866"/>
                    <a:pt x="4399667" y="204146"/>
                    <a:pt x="4411523" y="204216"/>
                  </a:cubicBezTo>
                  <a:cubicBezTo>
                    <a:pt x="4423525" y="204121"/>
                    <a:pt x="4433888" y="199739"/>
                    <a:pt x="4442613" y="191071"/>
                  </a:cubicBezTo>
                  <a:cubicBezTo>
                    <a:pt x="4451337" y="182404"/>
                    <a:pt x="4455909" y="170021"/>
                    <a:pt x="4456329" y="153924"/>
                  </a:cubicBezTo>
                  <a:cubicBezTo>
                    <a:pt x="4455909" y="137877"/>
                    <a:pt x="4451337" y="125698"/>
                    <a:pt x="4442613" y="117386"/>
                  </a:cubicBezTo>
                  <a:cubicBezTo>
                    <a:pt x="4433888" y="109074"/>
                    <a:pt x="4423525" y="104896"/>
                    <a:pt x="4411523" y="104851"/>
                  </a:cubicBezTo>
                  <a:close/>
                  <a:moveTo>
                    <a:pt x="2772690" y="104851"/>
                  </a:moveTo>
                  <a:cubicBezTo>
                    <a:pt x="2760835" y="104896"/>
                    <a:pt x="2750560" y="109074"/>
                    <a:pt x="2741867" y="117386"/>
                  </a:cubicBezTo>
                  <a:cubicBezTo>
                    <a:pt x="2733174" y="125698"/>
                    <a:pt x="2728614" y="137877"/>
                    <a:pt x="2728189" y="153924"/>
                  </a:cubicBezTo>
                  <a:cubicBezTo>
                    <a:pt x="2728614" y="170021"/>
                    <a:pt x="2733174" y="182404"/>
                    <a:pt x="2741867" y="191071"/>
                  </a:cubicBezTo>
                  <a:cubicBezTo>
                    <a:pt x="2750560" y="199739"/>
                    <a:pt x="2760835" y="204121"/>
                    <a:pt x="2772690" y="204216"/>
                  </a:cubicBezTo>
                  <a:cubicBezTo>
                    <a:pt x="2784825" y="204146"/>
                    <a:pt x="2795226" y="199866"/>
                    <a:pt x="2803894" y="191376"/>
                  </a:cubicBezTo>
                  <a:cubicBezTo>
                    <a:pt x="2812561" y="182886"/>
                    <a:pt x="2817095" y="170605"/>
                    <a:pt x="2817495" y="154534"/>
                  </a:cubicBezTo>
                  <a:cubicBezTo>
                    <a:pt x="2817095" y="138462"/>
                    <a:pt x="2812561" y="126181"/>
                    <a:pt x="2803894" y="117691"/>
                  </a:cubicBezTo>
                  <a:cubicBezTo>
                    <a:pt x="2795226" y="109201"/>
                    <a:pt x="2784825" y="104921"/>
                    <a:pt x="2772690" y="104851"/>
                  </a:cubicBezTo>
                  <a:close/>
                  <a:moveTo>
                    <a:pt x="467640" y="104851"/>
                  </a:moveTo>
                  <a:cubicBezTo>
                    <a:pt x="455784" y="104896"/>
                    <a:pt x="445510" y="109074"/>
                    <a:pt x="436817" y="117386"/>
                  </a:cubicBezTo>
                  <a:cubicBezTo>
                    <a:pt x="428124" y="125698"/>
                    <a:pt x="423565" y="137877"/>
                    <a:pt x="423139" y="153924"/>
                  </a:cubicBezTo>
                  <a:cubicBezTo>
                    <a:pt x="423565" y="170021"/>
                    <a:pt x="428124" y="182404"/>
                    <a:pt x="436817" y="191071"/>
                  </a:cubicBezTo>
                  <a:cubicBezTo>
                    <a:pt x="445510" y="199739"/>
                    <a:pt x="455784" y="204121"/>
                    <a:pt x="467640" y="204216"/>
                  </a:cubicBezTo>
                  <a:cubicBezTo>
                    <a:pt x="479775" y="204146"/>
                    <a:pt x="490176" y="199866"/>
                    <a:pt x="498844" y="191376"/>
                  </a:cubicBezTo>
                  <a:cubicBezTo>
                    <a:pt x="507512" y="182886"/>
                    <a:pt x="512045" y="170605"/>
                    <a:pt x="512446" y="154534"/>
                  </a:cubicBezTo>
                  <a:cubicBezTo>
                    <a:pt x="512045" y="138462"/>
                    <a:pt x="507512" y="126181"/>
                    <a:pt x="498844" y="117691"/>
                  </a:cubicBezTo>
                  <a:cubicBezTo>
                    <a:pt x="490176" y="109201"/>
                    <a:pt x="479775" y="104921"/>
                    <a:pt x="467640" y="104851"/>
                  </a:cubicBezTo>
                  <a:close/>
                  <a:moveTo>
                    <a:pt x="3885591" y="104546"/>
                  </a:moveTo>
                  <a:cubicBezTo>
                    <a:pt x="3873932" y="104515"/>
                    <a:pt x="3863950" y="108617"/>
                    <a:pt x="3855644" y="116853"/>
                  </a:cubicBezTo>
                  <a:cubicBezTo>
                    <a:pt x="3847338" y="125089"/>
                    <a:pt x="3842995" y="137649"/>
                    <a:pt x="3842614" y="154534"/>
                  </a:cubicBezTo>
                  <a:cubicBezTo>
                    <a:pt x="3842950" y="171285"/>
                    <a:pt x="3847154" y="183807"/>
                    <a:pt x="3855225" y="192100"/>
                  </a:cubicBezTo>
                  <a:cubicBezTo>
                    <a:pt x="3863296" y="200393"/>
                    <a:pt x="3873215" y="204533"/>
                    <a:pt x="3884981" y="204521"/>
                  </a:cubicBezTo>
                  <a:cubicBezTo>
                    <a:pt x="3896691" y="204533"/>
                    <a:pt x="3906876" y="200393"/>
                    <a:pt x="3915537" y="192100"/>
                  </a:cubicBezTo>
                  <a:cubicBezTo>
                    <a:pt x="3924199" y="183807"/>
                    <a:pt x="3928745" y="171285"/>
                    <a:pt x="3929177" y="154534"/>
                  </a:cubicBezTo>
                  <a:cubicBezTo>
                    <a:pt x="3928771" y="137649"/>
                    <a:pt x="3924326" y="125089"/>
                    <a:pt x="3915842" y="116853"/>
                  </a:cubicBezTo>
                  <a:cubicBezTo>
                    <a:pt x="3907358" y="108617"/>
                    <a:pt x="3897275" y="104515"/>
                    <a:pt x="3885591" y="104546"/>
                  </a:cubicBezTo>
                  <a:close/>
                  <a:moveTo>
                    <a:pt x="3180741" y="104546"/>
                  </a:moveTo>
                  <a:cubicBezTo>
                    <a:pt x="3169082" y="104515"/>
                    <a:pt x="3159100" y="108617"/>
                    <a:pt x="3150794" y="116853"/>
                  </a:cubicBezTo>
                  <a:cubicBezTo>
                    <a:pt x="3142488" y="125089"/>
                    <a:pt x="3138145" y="137649"/>
                    <a:pt x="3137764" y="154534"/>
                  </a:cubicBezTo>
                  <a:cubicBezTo>
                    <a:pt x="3138101" y="171285"/>
                    <a:pt x="3142304" y="183807"/>
                    <a:pt x="3150375" y="192100"/>
                  </a:cubicBezTo>
                  <a:cubicBezTo>
                    <a:pt x="3158446" y="200393"/>
                    <a:pt x="3168365" y="204533"/>
                    <a:pt x="3180131" y="204521"/>
                  </a:cubicBezTo>
                  <a:cubicBezTo>
                    <a:pt x="3191841" y="204533"/>
                    <a:pt x="3202026" y="200393"/>
                    <a:pt x="3210687" y="192100"/>
                  </a:cubicBezTo>
                  <a:cubicBezTo>
                    <a:pt x="3219349" y="183807"/>
                    <a:pt x="3223895" y="171285"/>
                    <a:pt x="3224327" y="154534"/>
                  </a:cubicBezTo>
                  <a:cubicBezTo>
                    <a:pt x="3223921" y="137649"/>
                    <a:pt x="3219476" y="125089"/>
                    <a:pt x="3210992" y="116853"/>
                  </a:cubicBezTo>
                  <a:cubicBezTo>
                    <a:pt x="3202509" y="108617"/>
                    <a:pt x="3192425" y="104515"/>
                    <a:pt x="3180741" y="104546"/>
                  </a:cubicBezTo>
                  <a:close/>
                  <a:moveTo>
                    <a:pt x="2456841" y="104546"/>
                  </a:moveTo>
                  <a:cubicBezTo>
                    <a:pt x="2445182" y="104515"/>
                    <a:pt x="2435200" y="108617"/>
                    <a:pt x="2426894" y="116853"/>
                  </a:cubicBezTo>
                  <a:cubicBezTo>
                    <a:pt x="2418588" y="125089"/>
                    <a:pt x="2414245" y="137649"/>
                    <a:pt x="2413864" y="154534"/>
                  </a:cubicBezTo>
                  <a:cubicBezTo>
                    <a:pt x="2414200" y="171285"/>
                    <a:pt x="2418404" y="183807"/>
                    <a:pt x="2426475" y="192100"/>
                  </a:cubicBezTo>
                  <a:cubicBezTo>
                    <a:pt x="2434546" y="200393"/>
                    <a:pt x="2444465" y="204533"/>
                    <a:pt x="2456231" y="204521"/>
                  </a:cubicBezTo>
                  <a:cubicBezTo>
                    <a:pt x="2467941" y="204533"/>
                    <a:pt x="2478126" y="200393"/>
                    <a:pt x="2486787" y="192100"/>
                  </a:cubicBezTo>
                  <a:cubicBezTo>
                    <a:pt x="2495449" y="183807"/>
                    <a:pt x="2499995" y="171285"/>
                    <a:pt x="2500427" y="154534"/>
                  </a:cubicBezTo>
                  <a:cubicBezTo>
                    <a:pt x="2500021" y="137649"/>
                    <a:pt x="2495576" y="125089"/>
                    <a:pt x="2487092" y="116853"/>
                  </a:cubicBezTo>
                  <a:cubicBezTo>
                    <a:pt x="2478609" y="108617"/>
                    <a:pt x="2468525" y="104515"/>
                    <a:pt x="2456841" y="104546"/>
                  </a:cubicBezTo>
                  <a:close/>
                  <a:moveTo>
                    <a:pt x="2082318" y="102413"/>
                  </a:moveTo>
                  <a:cubicBezTo>
                    <a:pt x="2071929" y="102476"/>
                    <a:pt x="2063141" y="105626"/>
                    <a:pt x="2055953" y="111862"/>
                  </a:cubicBezTo>
                  <a:cubicBezTo>
                    <a:pt x="2048764" y="118097"/>
                    <a:pt x="2044243" y="127038"/>
                    <a:pt x="2042389" y="138684"/>
                  </a:cubicBezTo>
                  <a:lnTo>
                    <a:pt x="2122551" y="138684"/>
                  </a:lnTo>
                  <a:cubicBezTo>
                    <a:pt x="2121980" y="127438"/>
                    <a:pt x="2117941" y="118612"/>
                    <a:pt x="2110436" y="112204"/>
                  </a:cubicBezTo>
                  <a:cubicBezTo>
                    <a:pt x="2102930" y="105797"/>
                    <a:pt x="2093557" y="102533"/>
                    <a:pt x="2082318" y="102413"/>
                  </a:cubicBezTo>
                  <a:close/>
                  <a:moveTo>
                    <a:pt x="1167918" y="102413"/>
                  </a:moveTo>
                  <a:cubicBezTo>
                    <a:pt x="1157529" y="102476"/>
                    <a:pt x="1148741" y="105626"/>
                    <a:pt x="1141553" y="111862"/>
                  </a:cubicBezTo>
                  <a:cubicBezTo>
                    <a:pt x="1134365" y="118097"/>
                    <a:pt x="1129843" y="127038"/>
                    <a:pt x="1127989" y="138684"/>
                  </a:cubicBezTo>
                  <a:lnTo>
                    <a:pt x="1208151" y="138684"/>
                  </a:lnTo>
                  <a:cubicBezTo>
                    <a:pt x="1207580" y="127438"/>
                    <a:pt x="1203541" y="118612"/>
                    <a:pt x="1196036" y="112204"/>
                  </a:cubicBezTo>
                  <a:cubicBezTo>
                    <a:pt x="1188530" y="105797"/>
                    <a:pt x="1179157" y="102533"/>
                    <a:pt x="1167918" y="102413"/>
                  </a:cubicBezTo>
                  <a:close/>
                  <a:moveTo>
                    <a:pt x="272568" y="102413"/>
                  </a:moveTo>
                  <a:cubicBezTo>
                    <a:pt x="262179" y="102476"/>
                    <a:pt x="253391" y="105626"/>
                    <a:pt x="246203" y="111862"/>
                  </a:cubicBezTo>
                  <a:cubicBezTo>
                    <a:pt x="239014" y="118097"/>
                    <a:pt x="234493" y="127038"/>
                    <a:pt x="232639" y="138684"/>
                  </a:cubicBezTo>
                  <a:lnTo>
                    <a:pt x="312801" y="138684"/>
                  </a:lnTo>
                  <a:cubicBezTo>
                    <a:pt x="312230" y="127438"/>
                    <a:pt x="308191" y="118612"/>
                    <a:pt x="300686" y="112204"/>
                  </a:cubicBezTo>
                  <a:cubicBezTo>
                    <a:pt x="293180" y="105797"/>
                    <a:pt x="283807" y="102533"/>
                    <a:pt x="272568" y="102413"/>
                  </a:cubicBezTo>
                  <a:close/>
                  <a:moveTo>
                    <a:pt x="4923968" y="70104"/>
                  </a:moveTo>
                  <a:lnTo>
                    <a:pt x="4971821" y="70104"/>
                  </a:lnTo>
                  <a:lnTo>
                    <a:pt x="5015408" y="188062"/>
                  </a:lnTo>
                  <a:lnTo>
                    <a:pt x="5059604" y="70104"/>
                  </a:lnTo>
                  <a:lnTo>
                    <a:pt x="5105019" y="70104"/>
                  </a:lnTo>
                  <a:lnTo>
                    <a:pt x="5000473" y="318821"/>
                  </a:lnTo>
                  <a:lnTo>
                    <a:pt x="4955057" y="318821"/>
                  </a:lnTo>
                  <a:lnTo>
                    <a:pt x="4991633" y="234696"/>
                  </a:lnTo>
                  <a:close/>
                  <a:moveTo>
                    <a:pt x="3019425" y="70104"/>
                  </a:moveTo>
                  <a:lnTo>
                    <a:pt x="3062097" y="70104"/>
                  </a:lnTo>
                  <a:lnTo>
                    <a:pt x="3062097" y="238963"/>
                  </a:lnTo>
                  <a:lnTo>
                    <a:pt x="3019425" y="238963"/>
                  </a:lnTo>
                  <a:close/>
                  <a:moveTo>
                    <a:pt x="1514018" y="70104"/>
                  </a:moveTo>
                  <a:lnTo>
                    <a:pt x="1561872" y="70104"/>
                  </a:lnTo>
                  <a:lnTo>
                    <a:pt x="1605458" y="188062"/>
                  </a:lnTo>
                  <a:lnTo>
                    <a:pt x="1649654" y="70104"/>
                  </a:lnTo>
                  <a:lnTo>
                    <a:pt x="1695069" y="70104"/>
                  </a:lnTo>
                  <a:lnTo>
                    <a:pt x="1590523" y="318821"/>
                  </a:lnTo>
                  <a:lnTo>
                    <a:pt x="1545108" y="318821"/>
                  </a:lnTo>
                  <a:lnTo>
                    <a:pt x="1581684" y="234696"/>
                  </a:lnTo>
                  <a:close/>
                  <a:moveTo>
                    <a:pt x="4837024" y="67666"/>
                  </a:moveTo>
                  <a:cubicBezTo>
                    <a:pt x="4857033" y="67761"/>
                    <a:pt x="4873174" y="73971"/>
                    <a:pt x="4885449" y="86296"/>
                  </a:cubicBezTo>
                  <a:cubicBezTo>
                    <a:pt x="4897724" y="98622"/>
                    <a:pt x="4904035" y="116491"/>
                    <a:pt x="4904385" y="139903"/>
                  </a:cubicBezTo>
                  <a:lnTo>
                    <a:pt x="4904385" y="238963"/>
                  </a:lnTo>
                  <a:lnTo>
                    <a:pt x="4861713" y="238963"/>
                  </a:lnTo>
                  <a:lnTo>
                    <a:pt x="4861713" y="145694"/>
                  </a:lnTo>
                  <a:cubicBezTo>
                    <a:pt x="4861561" y="132086"/>
                    <a:pt x="4858131" y="121736"/>
                    <a:pt x="4851425" y="114643"/>
                  </a:cubicBezTo>
                  <a:cubicBezTo>
                    <a:pt x="4844720" y="107550"/>
                    <a:pt x="4835652" y="103981"/>
                    <a:pt x="4824223" y="103937"/>
                  </a:cubicBezTo>
                  <a:cubicBezTo>
                    <a:pt x="4812500" y="103981"/>
                    <a:pt x="4803255" y="107550"/>
                    <a:pt x="4796485" y="114643"/>
                  </a:cubicBezTo>
                  <a:cubicBezTo>
                    <a:pt x="4789717" y="121736"/>
                    <a:pt x="4786262" y="132086"/>
                    <a:pt x="4786123" y="145694"/>
                  </a:cubicBezTo>
                  <a:lnTo>
                    <a:pt x="4786123" y="238963"/>
                  </a:lnTo>
                  <a:lnTo>
                    <a:pt x="4743451" y="238963"/>
                  </a:lnTo>
                  <a:lnTo>
                    <a:pt x="4743451" y="70104"/>
                  </a:lnTo>
                  <a:lnTo>
                    <a:pt x="4786123" y="70104"/>
                  </a:lnTo>
                  <a:lnTo>
                    <a:pt x="4786123" y="91135"/>
                  </a:lnTo>
                  <a:cubicBezTo>
                    <a:pt x="4791691" y="83890"/>
                    <a:pt x="4798841" y="78187"/>
                    <a:pt x="4807573" y="74028"/>
                  </a:cubicBezTo>
                  <a:cubicBezTo>
                    <a:pt x="4816303" y="69869"/>
                    <a:pt x="4826121" y="67748"/>
                    <a:pt x="4837024" y="67666"/>
                  </a:cubicBezTo>
                  <a:close/>
                  <a:moveTo>
                    <a:pt x="4092855" y="67666"/>
                  </a:moveTo>
                  <a:cubicBezTo>
                    <a:pt x="4106075" y="67697"/>
                    <a:pt x="4117810" y="70453"/>
                    <a:pt x="4128059" y="75933"/>
                  </a:cubicBezTo>
                  <a:cubicBezTo>
                    <a:pt x="4138308" y="81413"/>
                    <a:pt x="4146385" y="89427"/>
                    <a:pt x="4152291" y="99974"/>
                  </a:cubicBezTo>
                  <a:cubicBezTo>
                    <a:pt x="4157961" y="90227"/>
                    <a:pt x="4165899" y="82442"/>
                    <a:pt x="4176103" y="76619"/>
                  </a:cubicBezTo>
                  <a:cubicBezTo>
                    <a:pt x="4186307" y="70796"/>
                    <a:pt x="4197674" y="67812"/>
                    <a:pt x="4210203" y="67666"/>
                  </a:cubicBezTo>
                  <a:cubicBezTo>
                    <a:pt x="4230821" y="67761"/>
                    <a:pt x="4247420" y="73971"/>
                    <a:pt x="4259999" y="86296"/>
                  </a:cubicBezTo>
                  <a:cubicBezTo>
                    <a:pt x="4272579" y="98622"/>
                    <a:pt x="4279043" y="116491"/>
                    <a:pt x="4279393" y="139903"/>
                  </a:cubicBezTo>
                  <a:lnTo>
                    <a:pt x="4279393" y="238963"/>
                  </a:lnTo>
                  <a:lnTo>
                    <a:pt x="4236720" y="238963"/>
                  </a:lnTo>
                  <a:lnTo>
                    <a:pt x="4236720" y="145694"/>
                  </a:lnTo>
                  <a:cubicBezTo>
                    <a:pt x="4236568" y="132258"/>
                    <a:pt x="4233139" y="122098"/>
                    <a:pt x="4226433" y="115214"/>
                  </a:cubicBezTo>
                  <a:cubicBezTo>
                    <a:pt x="4219727" y="108331"/>
                    <a:pt x="4210660" y="104877"/>
                    <a:pt x="4199230" y="104851"/>
                  </a:cubicBezTo>
                  <a:cubicBezTo>
                    <a:pt x="4187653" y="104877"/>
                    <a:pt x="4178497" y="108331"/>
                    <a:pt x="4171759" y="115214"/>
                  </a:cubicBezTo>
                  <a:cubicBezTo>
                    <a:pt x="4165023" y="122098"/>
                    <a:pt x="4161581" y="132258"/>
                    <a:pt x="4161435" y="145694"/>
                  </a:cubicBezTo>
                  <a:lnTo>
                    <a:pt x="4161435" y="238963"/>
                  </a:lnTo>
                  <a:lnTo>
                    <a:pt x="4118763" y="238963"/>
                  </a:lnTo>
                  <a:lnTo>
                    <a:pt x="4118763" y="145694"/>
                  </a:lnTo>
                  <a:cubicBezTo>
                    <a:pt x="4118611" y="132258"/>
                    <a:pt x="4115181" y="122098"/>
                    <a:pt x="4108475" y="115214"/>
                  </a:cubicBezTo>
                  <a:cubicBezTo>
                    <a:pt x="4101770" y="108331"/>
                    <a:pt x="4092703" y="104877"/>
                    <a:pt x="4081272" y="104851"/>
                  </a:cubicBezTo>
                  <a:cubicBezTo>
                    <a:pt x="4069550" y="104877"/>
                    <a:pt x="4060305" y="108331"/>
                    <a:pt x="4053535" y="115214"/>
                  </a:cubicBezTo>
                  <a:cubicBezTo>
                    <a:pt x="4046767" y="122098"/>
                    <a:pt x="4043312" y="132258"/>
                    <a:pt x="4043172" y="145694"/>
                  </a:cubicBezTo>
                  <a:lnTo>
                    <a:pt x="4043172" y="238963"/>
                  </a:lnTo>
                  <a:lnTo>
                    <a:pt x="4000500" y="238963"/>
                  </a:lnTo>
                  <a:lnTo>
                    <a:pt x="4000500" y="70104"/>
                  </a:lnTo>
                  <a:lnTo>
                    <a:pt x="4043172" y="70104"/>
                  </a:lnTo>
                  <a:lnTo>
                    <a:pt x="4043172" y="90526"/>
                  </a:lnTo>
                  <a:cubicBezTo>
                    <a:pt x="4048595" y="83439"/>
                    <a:pt x="4055580" y="77876"/>
                    <a:pt x="4064127" y="73838"/>
                  </a:cubicBezTo>
                  <a:cubicBezTo>
                    <a:pt x="4072675" y="69799"/>
                    <a:pt x="4082251" y="67742"/>
                    <a:pt x="4092855" y="67666"/>
                  </a:cubicBezTo>
                  <a:close/>
                  <a:moveTo>
                    <a:pt x="3389224" y="67666"/>
                  </a:moveTo>
                  <a:cubicBezTo>
                    <a:pt x="3409233" y="67761"/>
                    <a:pt x="3425375" y="73971"/>
                    <a:pt x="3437649" y="86296"/>
                  </a:cubicBezTo>
                  <a:cubicBezTo>
                    <a:pt x="3449924" y="98622"/>
                    <a:pt x="3456236" y="116491"/>
                    <a:pt x="3456585" y="139903"/>
                  </a:cubicBezTo>
                  <a:lnTo>
                    <a:pt x="3456585" y="238963"/>
                  </a:lnTo>
                  <a:lnTo>
                    <a:pt x="3413913" y="238963"/>
                  </a:lnTo>
                  <a:lnTo>
                    <a:pt x="3413913" y="145694"/>
                  </a:lnTo>
                  <a:cubicBezTo>
                    <a:pt x="3413760" y="132086"/>
                    <a:pt x="3410331" y="121736"/>
                    <a:pt x="3403626" y="114643"/>
                  </a:cubicBezTo>
                  <a:cubicBezTo>
                    <a:pt x="3396920" y="107550"/>
                    <a:pt x="3387852" y="103981"/>
                    <a:pt x="3376422" y="103937"/>
                  </a:cubicBezTo>
                  <a:cubicBezTo>
                    <a:pt x="3364700" y="103981"/>
                    <a:pt x="3355455" y="107550"/>
                    <a:pt x="3348686" y="114643"/>
                  </a:cubicBezTo>
                  <a:cubicBezTo>
                    <a:pt x="3341917" y="121736"/>
                    <a:pt x="3338462" y="132086"/>
                    <a:pt x="3338322" y="145694"/>
                  </a:cubicBezTo>
                  <a:lnTo>
                    <a:pt x="3338322" y="238963"/>
                  </a:lnTo>
                  <a:lnTo>
                    <a:pt x="3295650" y="238963"/>
                  </a:lnTo>
                  <a:lnTo>
                    <a:pt x="3295650" y="70104"/>
                  </a:lnTo>
                  <a:lnTo>
                    <a:pt x="3338322" y="70104"/>
                  </a:lnTo>
                  <a:lnTo>
                    <a:pt x="3338322" y="91135"/>
                  </a:lnTo>
                  <a:cubicBezTo>
                    <a:pt x="3343891" y="83890"/>
                    <a:pt x="3351042" y="78187"/>
                    <a:pt x="3359773" y="74028"/>
                  </a:cubicBezTo>
                  <a:cubicBezTo>
                    <a:pt x="3368504" y="69869"/>
                    <a:pt x="3378321" y="67748"/>
                    <a:pt x="3389224" y="67666"/>
                  </a:cubicBezTo>
                  <a:close/>
                  <a:moveTo>
                    <a:pt x="2666238" y="67666"/>
                  </a:moveTo>
                  <a:lnTo>
                    <a:pt x="2666238" y="112471"/>
                  </a:lnTo>
                  <a:lnTo>
                    <a:pt x="2654961" y="112471"/>
                  </a:lnTo>
                  <a:cubicBezTo>
                    <a:pt x="2642203" y="112198"/>
                    <a:pt x="2632285" y="115183"/>
                    <a:pt x="2625205" y="121425"/>
                  </a:cubicBezTo>
                  <a:cubicBezTo>
                    <a:pt x="2618124" y="127667"/>
                    <a:pt x="2614530" y="138805"/>
                    <a:pt x="2614422" y="154838"/>
                  </a:cubicBezTo>
                  <a:lnTo>
                    <a:pt x="2614422" y="238963"/>
                  </a:lnTo>
                  <a:lnTo>
                    <a:pt x="2571750" y="238963"/>
                  </a:lnTo>
                  <a:lnTo>
                    <a:pt x="2571750" y="70104"/>
                  </a:lnTo>
                  <a:lnTo>
                    <a:pt x="2614422" y="70104"/>
                  </a:lnTo>
                  <a:lnTo>
                    <a:pt x="2614422" y="96317"/>
                  </a:lnTo>
                  <a:cubicBezTo>
                    <a:pt x="2619782" y="87522"/>
                    <a:pt x="2626818" y="80575"/>
                    <a:pt x="2635530" y="75476"/>
                  </a:cubicBezTo>
                  <a:cubicBezTo>
                    <a:pt x="2644242" y="70377"/>
                    <a:pt x="2654478" y="67773"/>
                    <a:pt x="2666238" y="67666"/>
                  </a:cubicBezTo>
                  <a:close/>
                  <a:moveTo>
                    <a:pt x="1504189" y="67666"/>
                  </a:moveTo>
                  <a:lnTo>
                    <a:pt x="1504189" y="112471"/>
                  </a:lnTo>
                  <a:lnTo>
                    <a:pt x="1492911" y="112471"/>
                  </a:lnTo>
                  <a:cubicBezTo>
                    <a:pt x="1480154" y="112198"/>
                    <a:pt x="1470235" y="115183"/>
                    <a:pt x="1463155" y="121425"/>
                  </a:cubicBezTo>
                  <a:cubicBezTo>
                    <a:pt x="1456075" y="127667"/>
                    <a:pt x="1452480" y="138805"/>
                    <a:pt x="1452372" y="154838"/>
                  </a:cubicBezTo>
                  <a:lnTo>
                    <a:pt x="1452372" y="238963"/>
                  </a:lnTo>
                  <a:lnTo>
                    <a:pt x="1409700" y="238963"/>
                  </a:lnTo>
                  <a:lnTo>
                    <a:pt x="1409700" y="70104"/>
                  </a:lnTo>
                  <a:lnTo>
                    <a:pt x="1452372" y="70104"/>
                  </a:lnTo>
                  <a:lnTo>
                    <a:pt x="1452372" y="96317"/>
                  </a:lnTo>
                  <a:cubicBezTo>
                    <a:pt x="1457732" y="87522"/>
                    <a:pt x="1464768" y="80575"/>
                    <a:pt x="1473480" y="75476"/>
                  </a:cubicBezTo>
                  <a:cubicBezTo>
                    <a:pt x="1482192" y="70377"/>
                    <a:pt x="1492428" y="67773"/>
                    <a:pt x="1504189" y="67666"/>
                  </a:cubicBezTo>
                  <a:close/>
                  <a:moveTo>
                    <a:pt x="1380364" y="67666"/>
                  </a:moveTo>
                  <a:lnTo>
                    <a:pt x="1380364" y="112471"/>
                  </a:lnTo>
                  <a:lnTo>
                    <a:pt x="1369086" y="112471"/>
                  </a:lnTo>
                  <a:cubicBezTo>
                    <a:pt x="1356329" y="112198"/>
                    <a:pt x="1346410" y="115183"/>
                    <a:pt x="1339330" y="121425"/>
                  </a:cubicBezTo>
                  <a:cubicBezTo>
                    <a:pt x="1332250" y="127667"/>
                    <a:pt x="1328655" y="138805"/>
                    <a:pt x="1328547" y="154838"/>
                  </a:cubicBezTo>
                  <a:lnTo>
                    <a:pt x="1328547" y="238963"/>
                  </a:lnTo>
                  <a:lnTo>
                    <a:pt x="1285875" y="238963"/>
                  </a:lnTo>
                  <a:lnTo>
                    <a:pt x="1285875" y="70104"/>
                  </a:lnTo>
                  <a:lnTo>
                    <a:pt x="1328547" y="70104"/>
                  </a:lnTo>
                  <a:lnTo>
                    <a:pt x="1328547" y="96317"/>
                  </a:lnTo>
                  <a:cubicBezTo>
                    <a:pt x="1333907" y="87522"/>
                    <a:pt x="1340943" y="80575"/>
                    <a:pt x="1349655" y="75476"/>
                  </a:cubicBezTo>
                  <a:cubicBezTo>
                    <a:pt x="1358367" y="70377"/>
                    <a:pt x="1368603" y="67773"/>
                    <a:pt x="1380364" y="67666"/>
                  </a:cubicBezTo>
                  <a:close/>
                  <a:moveTo>
                    <a:pt x="4600042" y="67361"/>
                  </a:moveTo>
                  <a:cubicBezTo>
                    <a:pt x="4613605" y="67602"/>
                    <a:pt x="4625035" y="70320"/>
                    <a:pt x="4634331" y="75514"/>
                  </a:cubicBezTo>
                  <a:cubicBezTo>
                    <a:pt x="4643628" y="80708"/>
                    <a:pt x="4650791" y="86931"/>
                    <a:pt x="4655820" y="94183"/>
                  </a:cubicBezTo>
                  <a:lnTo>
                    <a:pt x="4655820" y="70104"/>
                  </a:lnTo>
                  <a:lnTo>
                    <a:pt x="4698797" y="70104"/>
                  </a:lnTo>
                  <a:lnTo>
                    <a:pt x="4698797" y="238963"/>
                  </a:lnTo>
                  <a:lnTo>
                    <a:pt x="4655820" y="238963"/>
                  </a:lnTo>
                  <a:lnTo>
                    <a:pt x="4655820" y="214274"/>
                  </a:lnTo>
                  <a:cubicBezTo>
                    <a:pt x="4650759" y="221818"/>
                    <a:pt x="4643507" y="228219"/>
                    <a:pt x="4634065" y="233477"/>
                  </a:cubicBezTo>
                  <a:cubicBezTo>
                    <a:pt x="4624623" y="238735"/>
                    <a:pt x="4613180" y="241478"/>
                    <a:pt x="4599737" y="241706"/>
                  </a:cubicBezTo>
                  <a:cubicBezTo>
                    <a:pt x="4585355" y="241599"/>
                    <a:pt x="4572395" y="237919"/>
                    <a:pt x="4560858" y="230666"/>
                  </a:cubicBezTo>
                  <a:cubicBezTo>
                    <a:pt x="4549321" y="223413"/>
                    <a:pt x="4540155" y="213230"/>
                    <a:pt x="4533358" y="200118"/>
                  </a:cubicBezTo>
                  <a:cubicBezTo>
                    <a:pt x="4526563" y="187006"/>
                    <a:pt x="4523085" y="171608"/>
                    <a:pt x="4522927" y="153924"/>
                  </a:cubicBezTo>
                  <a:cubicBezTo>
                    <a:pt x="4523083" y="136255"/>
                    <a:pt x="4526565" y="120962"/>
                    <a:pt x="4533369" y="108046"/>
                  </a:cubicBezTo>
                  <a:cubicBezTo>
                    <a:pt x="4540175" y="95130"/>
                    <a:pt x="4549368" y="85143"/>
                    <a:pt x="4560949" y="78085"/>
                  </a:cubicBezTo>
                  <a:cubicBezTo>
                    <a:pt x="4572529" y="71028"/>
                    <a:pt x="4585560" y="67453"/>
                    <a:pt x="4600042" y="67361"/>
                  </a:cubicBezTo>
                  <a:close/>
                  <a:moveTo>
                    <a:pt x="4422801" y="67361"/>
                  </a:moveTo>
                  <a:cubicBezTo>
                    <a:pt x="4444949" y="67672"/>
                    <a:pt x="4463212" y="75508"/>
                    <a:pt x="4477589" y="90868"/>
                  </a:cubicBezTo>
                  <a:cubicBezTo>
                    <a:pt x="4491965" y="106229"/>
                    <a:pt x="4499407" y="127248"/>
                    <a:pt x="4499915" y="153924"/>
                  </a:cubicBezTo>
                  <a:cubicBezTo>
                    <a:pt x="4499407" y="180651"/>
                    <a:pt x="4491965" y="201873"/>
                    <a:pt x="4477589" y="217589"/>
                  </a:cubicBezTo>
                  <a:cubicBezTo>
                    <a:pt x="4463212" y="233305"/>
                    <a:pt x="4444949" y="241344"/>
                    <a:pt x="4422801" y="241706"/>
                  </a:cubicBezTo>
                  <a:cubicBezTo>
                    <a:pt x="4409523" y="241446"/>
                    <a:pt x="4398207" y="238690"/>
                    <a:pt x="4388853" y="233439"/>
                  </a:cubicBezTo>
                  <a:cubicBezTo>
                    <a:pt x="4379500" y="228187"/>
                    <a:pt x="4372223" y="222002"/>
                    <a:pt x="4367022" y="214884"/>
                  </a:cubicBezTo>
                  <a:lnTo>
                    <a:pt x="4367022" y="319430"/>
                  </a:lnTo>
                  <a:lnTo>
                    <a:pt x="4324351" y="319430"/>
                  </a:lnTo>
                  <a:lnTo>
                    <a:pt x="4324351" y="70104"/>
                  </a:lnTo>
                  <a:lnTo>
                    <a:pt x="4367022" y="70104"/>
                  </a:lnTo>
                  <a:lnTo>
                    <a:pt x="4367022" y="94488"/>
                  </a:lnTo>
                  <a:cubicBezTo>
                    <a:pt x="4372109" y="87090"/>
                    <a:pt x="4379385" y="80778"/>
                    <a:pt x="4388853" y="75552"/>
                  </a:cubicBezTo>
                  <a:cubicBezTo>
                    <a:pt x="4398321" y="70326"/>
                    <a:pt x="4409637" y="67596"/>
                    <a:pt x="4422801" y="67361"/>
                  </a:cubicBezTo>
                  <a:close/>
                  <a:moveTo>
                    <a:pt x="3886200" y="67361"/>
                  </a:moveTo>
                  <a:cubicBezTo>
                    <a:pt x="3902626" y="67449"/>
                    <a:pt x="3917358" y="71032"/>
                    <a:pt x="3930396" y="78108"/>
                  </a:cubicBezTo>
                  <a:cubicBezTo>
                    <a:pt x="3943435" y="85184"/>
                    <a:pt x="3953764" y="95224"/>
                    <a:pt x="3961384" y="108227"/>
                  </a:cubicBezTo>
                  <a:cubicBezTo>
                    <a:pt x="3969004" y="121229"/>
                    <a:pt x="3972899" y="136665"/>
                    <a:pt x="3973068" y="154534"/>
                  </a:cubicBezTo>
                  <a:cubicBezTo>
                    <a:pt x="3972890" y="172306"/>
                    <a:pt x="3968912" y="187697"/>
                    <a:pt x="3961136" y="200705"/>
                  </a:cubicBezTo>
                  <a:cubicBezTo>
                    <a:pt x="3953360" y="213714"/>
                    <a:pt x="3942857" y="223776"/>
                    <a:pt x="3929629" y="230892"/>
                  </a:cubicBezTo>
                  <a:cubicBezTo>
                    <a:pt x="3916400" y="238007"/>
                    <a:pt x="3901518" y="241612"/>
                    <a:pt x="3884981" y="241706"/>
                  </a:cubicBezTo>
                  <a:cubicBezTo>
                    <a:pt x="3868571" y="241612"/>
                    <a:pt x="3853944" y="238007"/>
                    <a:pt x="3841101" y="230892"/>
                  </a:cubicBezTo>
                  <a:cubicBezTo>
                    <a:pt x="3828258" y="223776"/>
                    <a:pt x="3818125" y="213714"/>
                    <a:pt x="3810700" y="200705"/>
                  </a:cubicBezTo>
                  <a:cubicBezTo>
                    <a:pt x="3803276" y="187697"/>
                    <a:pt x="3799487" y="172306"/>
                    <a:pt x="3799332" y="154534"/>
                  </a:cubicBezTo>
                  <a:cubicBezTo>
                    <a:pt x="3799502" y="136665"/>
                    <a:pt x="3803396" y="121229"/>
                    <a:pt x="3811016" y="108227"/>
                  </a:cubicBezTo>
                  <a:cubicBezTo>
                    <a:pt x="3818636" y="95224"/>
                    <a:pt x="3828966" y="85184"/>
                    <a:pt x="3842004" y="78108"/>
                  </a:cubicBezTo>
                  <a:cubicBezTo>
                    <a:pt x="3855043" y="71032"/>
                    <a:pt x="3869775" y="67449"/>
                    <a:pt x="3886200" y="67361"/>
                  </a:cubicBezTo>
                  <a:close/>
                  <a:moveTo>
                    <a:pt x="3181350" y="67361"/>
                  </a:moveTo>
                  <a:cubicBezTo>
                    <a:pt x="3197776" y="67449"/>
                    <a:pt x="3212508" y="71032"/>
                    <a:pt x="3225546" y="78108"/>
                  </a:cubicBezTo>
                  <a:cubicBezTo>
                    <a:pt x="3238585" y="85184"/>
                    <a:pt x="3248914" y="95224"/>
                    <a:pt x="3256535" y="108227"/>
                  </a:cubicBezTo>
                  <a:cubicBezTo>
                    <a:pt x="3264154" y="121229"/>
                    <a:pt x="3268049" y="136665"/>
                    <a:pt x="3268218" y="154534"/>
                  </a:cubicBezTo>
                  <a:cubicBezTo>
                    <a:pt x="3268040" y="172306"/>
                    <a:pt x="3264062" y="187697"/>
                    <a:pt x="3256286" y="200705"/>
                  </a:cubicBezTo>
                  <a:cubicBezTo>
                    <a:pt x="3248510" y="213714"/>
                    <a:pt x="3238007" y="223776"/>
                    <a:pt x="3224779" y="230892"/>
                  </a:cubicBezTo>
                  <a:cubicBezTo>
                    <a:pt x="3211550" y="238007"/>
                    <a:pt x="3196668" y="241612"/>
                    <a:pt x="3180131" y="241706"/>
                  </a:cubicBezTo>
                  <a:cubicBezTo>
                    <a:pt x="3163721" y="241612"/>
                    <a:pt x="3149094" y="238007"/>
                    <a:pt x="3136251" y="230892"/>
                  </a:cubicBezTo>
                  <a:cubicBezTo>
                    <a:pt x="3123408" y="223776"/>
                    <a:pt x="3113275" y="213714"/>
                    <a:pt x="3105850" y="200705"/>
                  </a:cubicBezTo>
                  <a:cubicBezTo>
                    <a:pt x="3098426" y="187697"/>
                    <a:pt x="3094637" y="172306"/>
                    <a:pt x="3094483" y="154534"/>
                  </a:cubicBezTo>
                  <a:cubicBezTo>
                    <a:pt x="3094652" y="136665"/>
                    <a:pt x="3098546" y="121229"/>
                    <a:pt x="3106166" y="108227"/>
                  </a:cubicBezTo>
                  <a:cubicBezTo>
                    <a:pt x="3113786" y="95224"/>
                    <a:pt x="3124116" y="85184"/>
                    <a:pt x="3137154" y="78108"/>
                  </a:cubicBezTo>
                  <a:cubicBezTo>
                    <a:pt x="3150193" y="71032"/>
                    <a:pt x="3164925" y="67449"/>
                    <a:pt x="3181350" y="67361"/>
                  </a:cubicBezTo>
                  <a:close/>
                  <a:moveTo>
                    <a:pt x="2761717" y="67361"/>
                  </a:moveTo>
                  <a:cubicBezTo>
                    <a:pt x="2775280" y="67602"/>
                    <a:pt x="2786711" y="70320"/>
                    <a:pt x="2796007" y="75514"/>
                  </a:cubicBezTo>
                  <a:cubicBezTo>
                    <a:pt x="2805303" y="80708"/>
                    <a:pt x="2812466" y="86931"/>
                    <a:pt x="2817495" y="94183"/>
                  </a:cubicBezTo>
                  <a:lnTo>
                    <a:pt x="2817495" y="70104"/>
                  </a:lnTo>
                  <a:lnTo>
                    <a:pt x="2860472" y="70104"/>
                  </a:lnTo>
                  <a:lnTo>
                    <a:pt x="2860472" y="238963"/>
                  </a:lnTo>
                  <a:lnTo>
                    <a:pt x="2817495" y="238963"/>
                  </a:lnTo>
                  <a:lnTo>
                    <a:pt x="2817495" y="214274"/>
                  </a:lnTo>
                  <a:cubicBezTo>
                    <a:pt x="2812434" y="221818"/>
                    <a:pt x="2805183" y="228219"/>
                    <a:pt x="2795740" y="233477"/>
                  </a:cubicBezTo>
                  <a:cubicBezTo>
                    <a:pt x="2786298" y="238735"/>
                    <a:pt x="2774855" y="241478"/>
                    <a:pt x="2761412" y="241706"/>
                  </a:cubicBezTo>
                  <a:cubicBezTo>
                    <a:pt x="2747030" y="241599"/>
                    <a:pt x="2734070" y="237919"/>
                    <a:pt x="2722533" y="230666"/>
                  </a:cubicBezTo>
                  <a:cubicBezTo>
                    <a:pt x="2710996" y="223413"/>
                    <a:pt x="2701829" y="213230"/>
                    <a:pt x="2695034" y="200118"/>
                  </a:cubicBezTo>
                  <a:cubicBezTo>
                    <a:pt x="2688238" y="187006"/>
                    <a:pt x="2684761" y="171608"/>
                    <a:pt x="2684603" y="153924"/>
                  </a:cubicBezTo>
                  <a:cubicBezTo>
                    <a:pt x="2684759" y="136255"/>
                    <a:pt x="2688239" y="120962"/>
                    <a:pt x="2695045" y="108046"/>
                  </a:cubicBezTo>
                  <a:cubicBezTo>
                    <a:pt x="2701850" y="95130"/>
                    <a:pt x="2711043" y="85143"/>
                    <a:pt x="2722624" y="78085"/>
                  </a:cubicBezTo>
                  <a:cubicBezTo>
                    <a:pt x="2734204" y="71028"/>
                    <a:pt x="2747235" y="67453"/>
                    <a:pt x="2761717" y="67361"/>
                  </a:cubicBezTo>
                  <a:close/>
                  <a:moveTo>
                    <a:pt x="2457450" y="67361"/>
                  </a:moveTo>
                  <a:cubicBezTo>
                    <a:pt x="2473876" y="67449"/>
                    <a:pt x="2488608" y="71032"/>
                    <a:pt x="2501646" y="78108"/>
                  </a:cubicBezTo>
                  <a:cubicBezTo>
                    <a:pt x="2514685" y="85184"/>
                    <a:pt x="2525014" y="95224"/>
                    <a:pt x="2532635" y="108227"/>
                  </a:cubicBezTo>
                  <a:cubicBezTo>
                    <a:pt x="2540254" y="121229"/>
                    <a:pt x="2544149" y="136665"/>
                    <a:pt x="2544318" y="154534"/>
                  </a:cubicBezTo>
                  <a:cubicBezTo>
                    <a:pt x="2544140" y="172306"/>
                    <a:pt x="2540162" y="187697"/>
                    <a:pt x="2532386" y="200705"/>
                  </a:cubicBezTo>
                  <a:cubicBezTo>
                    <a:pt x="2524610" y="213714"/>
                    <a:pt x="2514107" y="223776"/>
                    <a:pt x="2500879" y="230892"/>
                  </a:cubicBezTo>
                  <a:cubicBezTo>
                    <a:pt x="2487650" y="238007"/>
                    <a:pt x="2472768" y="241612"/>
                    <a:pt x="2456231" y="241706"/>
                  </a:cubicBezTo>
                  <a:cubicBezTo>
                    <a:pt x="2439821" y="241612"/>
                    <a:pt x="2425194" y="238007"/>
                    <a:pt x="2412351" y="230892"/>
                  </a:cubicBezTo>
                  <a:cubicBezTo>
                    <a:pt x="2399508" y="223776"/>
                    <a:pt x="2389375" y="213714"/>
                    <a:pt x="2381950" y="200705"/>
                  </a:cubicBezTo>
                  <a:cubicBezTo>
                    <a:pt x="2374526" y="187697"/>
                    <a:pt x="2370737" y="172306"/>
                    <a:pt x="2370582" y="154534"/>
                  </a:cubicBezTo>
                  <a:cubicBezTo>
                    <a:pt x="2370752" y="136665"/>
                    <a:pt x="2374647" y="121229"/>
                    <a:pt x="2382266" y="108227"/>
                  </a:cubicBezTo>
                  <a:cubicBezTo>
                    <a:pt x="2389886" y="95224"/>
                    <a:pt x="2400216" y="85184"/>
                    <a:pt x="2413254" y="78108"/>
                  </a:cubicBezTo>
                  <a:cubicBezTo>
                    <a:pt x="2426293" y="71032"/>
                    <a:pt x="2441025" y="67449"/>
                    <a:pt x="2457450" y="67361"/>
                  </a:cubicBezTo>
                  <a:close/>
                  <a:moveTo>
                    <a:pt x="2272818" y="67361"/>
                  </a:moveTo>
                  <a:cubicBezTo>
                    <a:pt x="2293963" y="67488"/>
                    <a:pt x="2311337" y="72720"/>
                    <a:pt x="2324939" y="83058"/>
                  </a:cubicBezTo>
                  <a:cubicBezTo>
                    <a:pt x="2338540" y="93396"/>
                    <a:pt x="2347684" y="108077"/>
                    <a:pt x="2352371" y="127102"/>
                  </a:cubicBezTo>
                  <a:lnTo>
                    <a:pt x="2306346" y="127102"/>
                  </a:lnTo>
                  <a:cubicBezTo>
                    <a:pt x="2303907" y="119856"/>
                    <a:pt x="2299869" y="114154"/>
                    <a:pt x="2294230" y="109995"/>
                  </a:cubicBezTo>
                  <a:cubicBezTo>
                    <a:pt x="2288591" y="105835"/>
                    <a:pt x="2281352" y="103714"/>
                    <a:pt x="2272513" y="103632"/>
                  </a:cubicBezTo>
                  <a:cubicBezTo>
                    <a:pt x="2260461" y="103695"/>
                    <a:pt x="2250885" y="108064"/>
                    <a:pt x="2243786" y="116738"/>
                  </a:cubicBezTo>
                  <a:cubicBezTo>
                    <a:pt x="2236686" y="125412"/>
                    <a:pt x="2233054" y="138011"/>
                    <a:pt x="2232889" y="154534"/>
                  </a:cubicBezTo>
                  <a:cubicBezTo>
                    <a:pt x="2233054" y="171044"/>
                    <a:pt x="2236686" y="183591"/>
                    <a:pt x="2243786" y="192176"/>
                  </a:cubicBezTo>
                  <a:cubicBezTo>
                    <a:pt x="2250885" y="200762"/>
                    <a:pt x="2260461" y="205080"/>
                    <a:pt x="2272513" y="205130"/>
                  </a:cubicBezTo>
                  <a:cubicBezTo>
                    <a:pt x="2281333" y="205118"/>
                    <a:pt x="2288534" y="203162"/>
                    <a:pt x="2294116" y="199263"/>
                  </a:cubicBezTo>
                  <a:cubicBezTo>
                    <a:pt x="2299697" y="195364"/>
                    <a:pt x="2303774" y="189598"/>
                    <a:pt x="2306346" y="181966"/>
                  </a:cubicBezTo>
                  <a:lnTo>
                    <a:pt x="2352371" y="181966"/>
                  </a:lnTo>
                  <a:cubicBezTo>
                    <a:pt x="2347684" y="200190"/>
                    <a:pt x="2338540" y="214643"/>
                    <a:pt x="2324939" y="225323"/>
                  </a:cubicBezTo>
                  <a:cubicBezTo>
                    <a:pt x="2311337" y="236004"/>
                    <a:pt x="2293963" y="241465"/>
                    <a:pt x="2272818" y="241706"/>
                  </a:cubicBezTo>
                  <a:cubicBezTo>
                    <a:pt x="2248002" y="241389"/>
                    <a:pt x="2227987" y="233489"/>
                    <a:pt x="2212772" y="218008"/>
                  </a:cubicBezTo>
                  <a:cubicBezTo>
                    <a:pt x="2197558" y="202527"/>
                    <a:pt x="2189734" y="181369"/>
                    <a:pt x="2189303" y="154534"/>
                  </a:cubicBezTo>
                  <a:cubicBezTo>
                    <a:pt x="2189734" y="127698"/>
                    <a:pt x="2197558" y="106540"/>
                    <a:pt x="2212772" y="91059"/>
                  </a:cubicBezTo>
                  <a:cubicBezTo>
                    <a:pt x="2227987" y="75578"/>
                    <a:pt x="2248002" y="67678"/>
                    <a:pt x="2272818" y="67361"/>
                  </a:cubicBezTo>
                  <a:close/>
                  <a:moveTo>
                    <a:pt x="2083537" y="67361"/>
                  </a:moveTo>
                  <a:cubicBezTo>
                    <a:pt x="2108340" y="67697"/>
                    <a:pt x="2128304" y="75330"/>
                    <a:pt x="2143430" y="90259"/>
                  </a:cubicBezTo>
                  <a:cubicBezTo>
                    <a:pt x="2158556" y="105188"/>
                    <a:pt x="2166328" y="125393"/>
                    <a:pt x="2166747" y="150876"/>
                  </a:cubicBezTo>
                  <a:cubicBezTo>
                    <a:pt x="2166798" y="156362"/>
                    <a:pt x="2166392" y="161849"/>
                    <a:pt x="2165528" y="167335"/>
                  </a:cubicBezTo>
                  <a:lnTo>
                    <a:pt x="2042084" y="167335"/>
                  </a:lnTo>
                  <a:cubicBezTo>
                    <a:pt x="2043373" y="179895"/>
                    <a:pt x="2047729" y="189522"/>
                    <a:pt x="2055152" y="196215"/>
                  </a:cubicBezTo>
                  <a:cubicBezTo>
                    <a:pt x="2062576" y="202908"/>
                    <a:pt x="2071732" y="206286"/>
                    <a:pt x="2082623" y="206350"/>
                  </a:cubicBezTo>
                  <a:cubicBezTo>
                    <a:pt x="2091690" y="206203"/>
                    <a:pt x="2098929" y="204210"/>
                    <a:pt x="2104340" y="200368"/>
                  </a:cubicBezTo>
                  <a:cubicBezTo>
                    <a:pt x="2109750" y="196526"/>
                    <a:pt x="2113788" y="191713"/>
                    <a:pt x="2116455" y="185928"/>
                  </a:cubicBezTo>
                  <a:lnTo>
                    <a:pt x="2162480" y="185928"/>
                  </a:lnTo>
                  <a:cubicBezTo>
                    <a:pt x="2157800" y="201854"/>
                    <a:pt x="2148720" y="215036"/>
                    <a:pt x="2135239" y="225476"/>
                  </a:cubicBezTo>
                  <a:cubicBezTo>
                    <a:pt x="2121758" y="235915"/>
                    <a:pt x="2104524" y="241325"/>
                    <a:pt x="2083537" y="241706"/>
                  </a:cubicBezTo>
                  <a:cubicBezTo>
                    <a:pt x="2058537" y="241389"/>
                    <a:pt x="2038281" y="233489"/>
                    <a:pt x="2022768" y="218008"/>
                  </a:cubicBezTo>
                  <a:cubicBezTo>
                    <a:pt x="2007254" y="202527"/>
                    <a:pt x="1999266" y="181369"/>
                    <a:pt x="1998803" y="154534"/>
                  </a:cubicBezTo>
                  <a:cubicBezTo>
                    <a:pt x="1999209" y="127565"/>
                    <a:pt x="2007083" y="106369"/>
                    <a:pt x="2022425" y="90945"/>
                  </a:cubicBezTo>
                  <a:cubicBezTo>
                    <a:pt x="2037766" y="75520"/>
                    <a:pt x="2058137" y="67659"/>
                    <a:pt x="2083537" y="67361"/>
                  </a:cubicBezTo>
                  <a:close/>
                  <a:moveTo>
                    <a:pt x="1169137" y="67361"/>
                  </a:moveTo>
                  <a:cubicBezTo>
                    <a:pt x="1193940" y="67697"/>
                    <a:pt x="1213904" y="75330"/>
                    <a:pt x="1229030" y="90259"/>
                  </a:cubicBezTo>
                  <a:cubicBezTo>
                    <a:pt x="1244156" y="105188"/>
                    <a:pt x="1251928" y="125393"/>
                    <a:pt x="1252347" y="150876"/>
                  </a:cubicBezTo>
                  <a:cubicBezTo>
                    <a:pt x="1252398" y="156362"/>
                    <a:pt x="1251992" y="161849"/>
                    <a:pt x="1251128" y="167335"/>
                  </a:cubicBezTo>
                  <a:lnTo>
                    <a:pt x="1127684" y="167335"/>
                  </a:lnTo>
                  <a:cubicBezTo>
                    <a:pt x="1128973" y="179895"/>
                    <a:pt x="1133329" y="189522"/>
                    <a:pt x="1140753" y="196215"/>
                  </a:cubicBezTo>
                  <a:cubicBezTo>
                    <a:pt x="1148176" y="202908"/>
                    <a:pt x="1157332" y="206286"/>
                    <a:pt x="1168223" y="206350"/>
                  </a:cubicBezTo>
                  <a:cubicBezTo>
                    <a:pt x="1177290" y="206203"/>
                    <a:pt x="1184529" y="204210"/>
                    <a:pt x="1189940" y="200368"/>
                  </a:cubicBezTo>
                  <a:cubicBezTo>
                    <a:pt x="1195350" y="196526"/>
                    <a:pt x="1199389" y="191713"/>
                    <a:pt x="1202055" y="185928"/>
                  </a:cubicBezTo>
                  <a:lnTo>
                    <a:pt x="1248080" y="185928"/>
                  </a:lnTo>
                  <a:cubicBezTo>
                    <a:pt x="1243400" y="201854"/>
                    <a:pt x="1234320" y="215036"/>
                    <a:pt x="1220839" y="225476"/>
                  </a:cubicBezTo>
                  <a:cubicBezTo>
                    <a:pt x="1207358" y="235915"/>
                    <a:pt x="1190124" y="241325"/>
                    <a:pt x="1169137" y="241706"/>
                  </a:cubicBezTo>
                  <a:cubicBezTo>
                    <a:pt x="1144137" y="241389"/>
                    <a:pt x="1123880" y="233489"/>
                    <a:pt x="1108368" y="218008"/>
                  </a:cubicBezTo>
                  <a:cubicBezTo>
                    <a:pt x="1092855" y="202527"/>
                    <a:pt x="1084866" y="181369"/>
                    <a:pt x="1084403" y="154534"/>
                  </a:cubicBezTo>
                  <a:cubicBezTo>
                    <a:pt x="1084809" y="127565"/>
                    <a:pt x="1092683" y="106369"/>
                    <a:pt x="1108025" y="90945"/>
                  </a:cubicBezTo>
                  <a:cubicBezTo>
                    <a:pt x="1123366" y="75520"/>
                    <a:pt x="1143737" y="67659"/>
                    <a:pt x="1169137" y="67361"/>
                  </a:cubicBezTo>
                  <a:close/>
                  <a:moveTo>
                    <a:pt x="273787" y="67361"/>
                  </a:moveTo>
                  <a:cubicBezTo>
                    <a:pt x="298590" y="67697"/>
                    <a:pt x="318555" y="75330"/>
                    <a:pt x="333680" y="90259"/>
                  </a:cubicBezTo>
                  <a:cubicBezTo>
                    <a:pt x="348806" y="105188"/>
                    <a:pt x="356578" y="125393"/>
                    <a:pt x="356997" y="150876"/>
                  </a:cubicBezTo>
                  <a:cubicBezTo>
                    <a:pt x="357048" y="156362"/>
                    <a:pt x="356642" y="161849"/>
                    <a:pt x="355778" y="167335"/>
                  </a:cubicBezTo>
                  <a:lnTo>
                    <a:pt x="232334" y="167335"/>
                  </a:lnTo>
                  <a:cubicBezTo>
                    <a:pt x="233623" y="179895"/>
                    <a:pt x="237979" y="189522"/>
                    <a:pt x="245403" y="196215"/>
                  </a:cubicBezTo>
                  <a:cubicBezTo>
                    <a:pt x="252826" y="202908"/>
                    <a:pt x="261982" y="206286"/>
                    <a:pt x="272873" y="206350"/>
                  </a:cubicBezTo>
                  <a:cubicBezTo>
                    <a:pt x="281941" y="206203"/>
                    <a:pt x="289179" y="204210"/>
                    <a:pt x="294590" y="200368"/>
                  </a:cubicBezTo>
                  <a:cubicBezTo>
                    <a:pt x="300000" y="196526"/>
                    <a:pt x="304038" y="191713"/>
                    <a:pt x="306705" y="185928"/>
                  </a:cubicBezTo>
                  <a:lnTo>
                    <a:pt x="352730" y="185928"/>
                  </a:lnTo>
                  <a:cubicBezTo>
                    <a:pt x="348050" y="201854"/>
                    <a:pt x="338970" y="215036"/>
                    <a:pt x="325489" y="225476"/>
                  </a:cubicBezTo>
                  <a:cubicBezTo>
                    <a:pt x="312008" y="235915"/>
                    <a:pt x="294774" y="241325"/>
                    <a:pt x="273787" y="241706"/>
                  </a:cubicBezTo>
                  <a:cubicBezTo>
                    <a:pt x="248787" y="241389"/>
                    <a:pt x="228531" y="233489"/>
                    <a:pt x="213018" y="218008"/>
                  </a:cubicBezTo>
                  <a:cubicBezTo>
                    <a:pt x="197505" y="202527"/>
                    <a:pt x="189516" y="181369"/>
                    <a:pt x="189053" y="154534"/>
                  </a:cubicBezTo>
                  <a:cubicBezTo>
                    <a:pt x="189459" y="127565"/>
                    <a:pt x="197333" y="106369"/>
                    <a:pt x="212675" y="90945"/>
                  </a:cubicBezTo>
                  <a:cubicBezTo>
                    <a:pt x="228016" y="75520"/>
                    <a:pt x="248387" y="67659"/>
                    <a:pt x="273787" y="67361"/>
                  </a:cubicBezTo>
                  <a:close/>
                  <a:moveTo>
                    <a:pt x="1833372" y="62179"/>
                  </a:moveTo>
                  <a:lnTo>
                    <a:pt x="1833372" y="202692"/>
                  </a:lnTo>
                  <a:lnTo>
                    <a:pt x="1863548" y="202692"/>
                  </a:lnTo>
                  <a:cubicBezTo>
                    <a:pt x="1886071" y="202546"/>
                    <a:pt x="1903356" y="196437"/>
                    <a:pt x="1915402" y="184366"/>
                  </a:cubicBezTo>
                  <a:cubicBezTo>
                    <a:pt x="1927448" y="172294"/>
                    <a:pt x="1933531" y="155137"/>
                    <a:pt x="1933652" y="132893"/>
                  </a:cubicBezTo>
                  <a:cubicBezTo>
                    <a:pt x="1933531" y="110611"/>
                    <a:pt x="1927448" y="93300"/>
                    <a:pt x="1915402" y="80962"/>
                  </a:cubicBezTo>
                  <a:cubicBezTo>
                    <a:pt x="1903356" y="68624"/>
                    <a:pt x="1886071" y="62363"/>
                    <a:pt x="1863548" y="62179"/>
                  </a:cubicBezTo>
                  <a:close/>
                  <a:moveTo>
                    <a:pt x="42672" y="61570"/>
                  </a:moveTo>
                  <a:lnTo>
                    <a:pt x="42672" y="124054"/>
                  </a:lnTo>
                  <a:lnTo>
                    <a:pt x="78334" y="124054"/>
                  </a:lnTo>
                  <a:cubicBezTo>
                    <a:pt x="90170" y="123933"/>
                    <a:pt x="98883" y="121050"/>
                    <a:pt x="104471" y="115405"/>
                  </a:cubicBezTo>
                  <a:cubicBezTo>
                    <a:pt x="110059" y="109760"/>
                    <a:pt x="112827" y="102076"/>
                    <a:pt x="112777" y="92354"/>
                  </a:cubicBezTo>
                  <a:cubicBezTo>
                    <a:pt x="112827" y="82804"/>
                    <a:pt x="110059" y="75311"/>
                    <a:pt x="104471" y="69875"/>
                  </a:cubicBezTo>
                  <a:cubicBezTo>
                    <a:pt x="98883" y="64440"/>
                    <a:pt x="90170" y="61671"/>
                    <a:pt x="78334" y="61570"/>
                  </a:cubicBezTo>
                  <a:close/>
                  <a:moveTo>
                    <a:pt x="2911831" y="28346"/>
                  </a:moveTo>
                  <a:lnTo>
                    <a:pt x="2954808" y="28346"/>
                  </a:lnTo>
                  <a:lnTo>
                    <a:pt x="2954808" y="70104"/>
                  </a:lnTo>
                  <a:lnTo>
                    <a:pt x="2992603" y="70104"/>
                  </a:lnTo>
                  <a:lnTo>
                    <a:pt x="2992603" y="105156"/>
                  </a:lnTo>
                  <a:lnTo>
                    <a:pt x="2954808" y="105156"/>
                  </a:lnTo>
                  <a:lnTo>
                    <a:pt x="2954808" y="186842"/>
                  </a:lnTo>
                  <a:cubicBezTo>
                    <a:pt x="2954719" y="192449"/>
                    <a:pt x="2956040" y="196551"/>
                    <a:pt x="2958770" y="199149"/>
                  </a:cubicBezTo>
                  <a:cubicBezTo>
                    <a:pt x="2961501" y="201746"/>
                    <a:pt x="2966174" y="203028"/>
                    <a:pt x="2972791" y="202997"/>
                  </a:cubicBezTo>
                  <a:lnTo>
                    <a:pt x="2992603" y="202997"/>
                  </a:lnTo>
                  <a:lnTo>
                    <a:pt x="2992603" y="238963"/>
                  </a:lnTo>
                  <a:lnTo>
                    <a:pt x="2965780" y="238963"/>
                  </a:lnTo>
                  <a:cubicBezTo>
                    <a:pt x="2949397" y="239198"/>
                    <a:pt x="2936367" y="235299"/>
                    <a:pt x="2926690" y="227266"/>
                  </a:cubicBezTo>
                  <a:cubicBezTo>
                    <a:pt x="2917013" y="219234"/>
                    <a:pt x="2912060" y="205657"/>
                    <a:pt x="2911831" y="186538"/>
                  </a:cubicBezTo>
                  <a:lnTo>
                    <a:pt x="2911831" y="105156"/>
                  </a:lnTo>
                  <a:lnTo>
                    <a:pt x="2891714" y="105156"/>
                  </a:lnTo>
                  <a:lnTo>
                    <a:pt x="2891714" y="70104"/>
                  </a:lnTo>
                  <a:lnTo>
                    <a:pt x="2911831" y="70104"/>
                  </a:lnTo>
                  <a:close/>
                  <a:moveTo>
                    <a:pt x="1790700" y="26213"/>
                  </a:moveTo>
                  <a:lnTo>
                    <a:pt x="1865072" y="26213"/>
                  </a:lnTo>
                  <a:cubicBezTo>
                    <a:pt x="1899482" y="26619"/>
                    <a:pt x="1926673" y="36322"/>
                    <a:pt x="1946644" y="55321"/>
                  </a:cubicBezTo>
                  <a:cubicBezTo>
                    <a:pt x="1966614" y="74320"/>
                    <a:pt x="1976813" y="100178"/>
                    <a:pt x="1977238" y="132893"/>
                  </a:cubicBezTo>
                  <a:cubicBezTo>
                    <a:pt x="1976813" y="165449"/>
                    <a:pt x="1966614" y="191167"/>
                    <a:pt x="1946644" y="210045"/>
                  </a:cubicBezTo>
                  <a:cubicBezTo>
                    <a:pt x="1926673" y="228924"/>
                    <a:pt x="1899482" y="238563"/>
                    <a:pt x="1865072" y="238963"/>
                  </a:cubicBezTo>
                  <a:lnTo>
                    <a:pt x="1790700" y="238963"/>
                  </a:lnTo>
                  <a:close/>
                  <a:moveTo>
                    <a:pt x="0" y="26213"/>
                  </a:moveTo>
                  <a:lnTo>
                    <a:pt x="79858" y="26213"/>
                  </a:lnTo>
                  <a:cubicBezTo>
                    <a:pt x="105461" y="26702"/>
                    <a:pt x="124664" y="33115"/>
                    <a:pt x="137465" y="45453"/>
                  </a:cubicBezTo>
                  <a:cubicBezTo>
                    <a:pt x="150267" y="57791"/>
                    <a:pt x="156668" y="73120"/>
                    <a:pt x="156668" y="91440"/>
                  </a:cubicBezTo>
                  <a:cubicBezTo>
                    <a:pt x="156782" y="104756"/>
                    <a:pt x="152972" y="117062"/>
                    <a:pt x="145238" y="128359"/>
                  </a:cubicBezTo>
                  <a:cubicBezTo>
                    <a:pt x="137503" y="139655"/>
                    <a:pt x="125159" y="147771"/>
                    <a:pt x="108204" y="152705"/>
                  </a:cubicBezTo>
                  <a:lnTo>
                    <a:pt x="159106" y="238963"/>
                  </a:lnTo>
                  <a:lnTo>
                    <a:pt x="109728" y="238963"/>
                  </a:lnTo>
                  <a:lnTo>
                    <a:pt x="62789" y="156058"/>
                  </a:lnTo>
                  <a:lnTo>
                    <a:pt x="42672" y="156058"/>
                  </a:lnTo>
                  <a:lnTo>
                    <a:pt x="42672" y="238963"/>
                  </a:lnTo>
                  <a:lnTo>
                    <a:pt x="0" y="238963"/>
                  </a:lnTo>
                  <a:close/>
                  <a:moveTo>
                    <a:pt x="3669411" y="23470"/>
                  </a:moveTo>
                  <a:cubicBezTo>
                    <a:pt x="3693351" y="23616"/>
                    <a:pt x="3714128" y="29648"/>
                    <a:pt x="3731743" y="41567"/>
                  </a:cubicBezTo>
                  <a:cubicBezTo>
                    <a:pt x="3749358" y="53486"/>
                    <a:pt x="3761905" y="70415"/>
                    <a:pt x="3769386" y="92354"/>
                  </a:cubicBezTo>
                  <a:lnTo>
                    <a:pt x="3720313" y="92354"/>
                  </a:lnTo>
                  <a:cubicBezTo>
                    <a:pt x="3715208" y="82150"/>
                    <a:pt x="3708273" y="74517"/>
                    <a:pt x="3699510" y="69456"/>
                  </a:cubicBezTo>
                  <a:cubicBezTo>
                    <a:pt x="3690747" y="64395"/>
                    <a:pt x="3680613" y="61868"/>
                    <a:pt x="3669106" y="61874"/>
                  </a:cubicBezTo>
                  <a:cubicBezTo>
                    <a:pt x="3650183" y="62103"/>
                    <a:pt x="3634918" y="68428"/>
                    <a:pt x="3623310" y="80848"/>
                  </a:cubicBezTo>
                  <a:cubicBezTo>
                    <a:pt x="3611703" y="93269"/>
                    <a:pt x="3605734" y="110414"/>
                    <a:pt x="3605403" y="132283"/>
                  </a:cubicBezTo>
                  <a:cubicBezTo>
                    <a:pt x="3605734" y="154019"/>
                    <a:pt x="3611703" y="171126"/>
                    <a:pt x="3623310" y="183604"/>
                  </a:cubicBezTo>
                  <a:cubicBezTo>
                    <a:pt x="3634918" y="196082"/>
                    <a:pt x="3650183" y="202444"/>
                    <a:pt x="3669106" y="202692"/>
                  </a:cubicBezTo>
                  <a:cubicBezTo>
                    <a:pt x="3680613" y="202705"/>
                    <a:pt x="3690747" y="200165"/>
                    <a:pt x="3699510" y="195072"/>
                  </a:cubicBezTo>
                  <a:cubicBezTo>
                    <a:pt x="3708273" y="189979"/>
                    <a:pt x="3715208" y="182258"/>
                    <a:pt x="3720313" y="171907"/>
                  </a:cubicBezTo>
                  <a:lnTo>
                    <a:pt x="3769386" y="171907"/>
                  </a:lnTo>
                  <a:cubicBezTo>
                    <a:pt x="3761905" y="193980"/>
                    <a:pt x="3749358" y="210947"/>
                    <a:pt x="3731743" y="222809"/>
                  </a:cubicBezTo>
                  <a:cubicBezTo>
                    <a:pt x="3714128" y="234671"/>
                    <a:pt x="3693351" y="240665"/>
                    <a:pt x="3669411" y="240792"/>
                  </a:cubicBezTo>
                  <a:cubicBezTo>
                    <a:pt x="3648792" y="240632"/>
                    <a:pt x="3630391" y="235973"/>
                    <a:pt x="3614209" y="226816"/>
                  </a:cubicBezTo>
                  <a:cubicBezTo>
                    <a:pt x="3598026" y="217659"/>
                    <a:pt x="3585247" y="204963"/>
                    <a:pt x="3575872" y="188728"/>
                  </a:cubicBezTo>
                  <a:cubicBezTo>
                    <a:pt x="3566496" y="172492"/>
                    <a:pt x="3561710" y="153677"/>
                    <a:pt x="3561512" y="132283"/>
                  </a:cubicBezTo>
                  <a:cubicBezTo>
                    <a:pt x="3561710" y="110885"/>
                    <a:pt x="3566496" y="92044"/>
                    <a:pt x="3575872" y="75760"/>
                  </a:cubicBezTo>
                  <a:cubicBezTo>
                    <a:pt x="3585247" y="59475"/>
                    <a:pt x="3598026" y="46730"/>
                    <a:pt x="3614209" y="37524"/>
                  </a:cubicBezTo>
                  <a:cubicBezTo>
                    <a:pt x="3630391" y="28318"/>
                    <a:pt x="3648792" y="23633"/>
                    <a:pt x="3669411" y="23470"/>
                  </a:cubicBezTo>
                  <a:close/>
                  <a:moveTo>
                    <a:pt x="754761" y="23470"/>
                  </a:moveTo>
                  <a:cubicBezTo>
                    <a:pt x="778701" y="23616"/>
                    <a:pt x="799478" y="29648"/>
                    <a:pt x="817093" y="41567"/>
                  </a:cubicBezTo>
                  <a:cubicBezTo>
                    <a:pt x="834708" y="53486"/>
                    <a:pt x="847256" y="70415"/>
                    <a:pt x="854736" y="92354"/>
                  </a:cubicBezTo>
                  <a:lnTo>
                    <a:pt x="805663" y="92354"/>
                  </a:lnTo>
                  <a:cubicBezTo>
                    <a:pt x="800558" y="82150"/>
                    <a:pt x="793623" y="74517"/>
                    <a:pt x="784860" y="69456"/>
                  </a:cubicBezTo>
                  <a:cubicBezTo>
                    <a:pt x="776098" y="64395"/>
                    <a:pt x="765963" y="61868"/>
                    <a:pt x="754457" y="61874"/>
                  </a:cubicBezTo>
                  <a:cubicBezTo>
                    <a:pt x="735534" y="62103"/>
                    <a:pt x="720268" y="68428"/>
                    <a:pt x="708660" y="80848"/>
                  </a:cubicBezTo>
                  <a:cubicBezTo>
                    <a:pt x="697053" y="93269"/>
                    <a:pt x="691084" y="110414"/>
                    <a:pt x="690753" y="132283"/>
                  </a:cubicBezTo>
                  <a:cubicBezTo>
                    <a:pt x="691084" y="154019"/>
                    <a:pt x="697053" y="171126"/>
                    <a:pt x="708660" y="183604"/>
                  </a:cubicBezTo>
                  <a:cubicBezTo>
                    <a:pt x="720268" y="196082"/>
                    <a:pt x="735534" y="202444"/>
                    <a:pt x="754457" y="202692"/>
                  </a:cubicBezTo>
                  <a:cubicBezTo>
                    <a:pt x="765963" y="202705"/>
                    <a:pt x="776098" y="200165"/>
                    <a:pt x="784860" y="195072"/>
                  </a:cubicBezTo>
                  <a:cubicBezTo>
                    <a:pt x="793623" y="189979"/>
                    <a:pt x="800558" y="182258"/>
                    <a:pt x="805663" y="171907"/>
                  </a:cubicBezTo>
                  <a:lnTo>
                    <a:pt x="854736" y="171907"/>
                  </a:lnTo>
                  <a:cubicBezTo>
                    <a:pt x="847256" y="193980"/>
                    <a:pt x="834708" y="210947"/>
                    <a:pt x="817093" y="222809"/>
                  </a:cubicBezTo>
                  <a:cubicBezTo>
                    <a:pt x="799478" y="234671"/>
                    <a:pt x="778701" y="240665"/>
                    <a:pt x="754761" y="240792"/>
                  </a:cubicBezTo>
                  <a:cubicBezTo>
                    <a:pt x="734142" y="240632"/>
                    <a:pt x="715741" y="235973"/>
                    <a:pt x="699559" y="226816"/>
                  </a:cubicBezTo>
                  <a:cubicBezTo>
                    <a:pt x="683376" y="217659"/>
                    <a:pt x="670597" y="204963"/>
                    <a:pt x="661222" y="188728"/>
                  </a:cubicBezTo>
                  <a:cubicBezTo>
                    <a:pt x="651846" y="172492"/>
                    <a:pt x="647060" y="153677"/>
                    <a:pt x="646862" y="132283"/>
                  </a:cubicBezTo>
                  <a:cubicBezTo>
                    <a:pt x="647060" y="110885"/>
                    <a:pt x="651846" y="92044"/>
                    <a:pt x="661222" y="75760"/>
                  </a:cubicBezTo>
                  <a:cubicBezTo>
                    <a:pt x="670597" y="59475"/>
                    <a:pt x="683376" y="46730"/>
                    <a:pt x="699559" y="37524"/>
                  </a:cubicBezTo>
                  <a:cubicBezTo>
                    <a:pt x="715741" y="28318"/>
                    <a:pt x="734142" y="23633"/>
                    <a:pt x="754761" y="23470"/>
                  </a:cubicBezTo>
                  <a:close/>
                  <a:moveTo>
                    <a:pt x="895350" y="13411"/>
                  </a:moveTo>
                  <a:lnTo>
                    <a:pt x="938022" y="13411"/>
                  </a:lnTo>
                  <a:lnTo>
                    <a:pt x="938022" y="91135"/>
                  </a:lnTo>
                  <a:cubicBezTo>
                    <a:pt x="943598" y="83890"/>
                    <a:pt x="950887" y="78187"/>
                    <a:pt x="959892" y="74028"/>
                  </a:cubicBezTo>
                  <a:cubicBezTo>
                    <a:pt x="968896" y="69869"/>
                    <a:pt x="979082" y="67748"/>
                    <a:pt x="990448" y="67666"/>
                  </a:cubicBezTo>
                  <a:cubicBezTo>
                    <a:pt x="1009860" y="67761"/>
                    <a:pt x="1025595" y="73971"/>
                    <a:pt x="1037654" y="86296"/>
                  </a:cubicBezTo>
                  <a:cubicBezTo>
                    <a:pt x="1049713" y="98622"/>
                    <a:pt x="1055923" y="116491"/>
                    <a:pt x="1056285" y="139903"/>
                  </a:cubicBezTo>
                  <a:lnTo>
                    <a:pt x="1056285" y="238963"/>
                  </a:lnTo>
                  <a:lnTo>
                    <a:pt x="1013613" y="238963"/>
                  </a:lnTo>
                  <a:lnTo>
                    <a:pt x="1013613" y="145694"/>
                  </a:lnTo>
                  <a:cubicBezTo>
                    <a:pt x="1013460" y="132086"/>
                    <a:pt x="1010031" y="121736"/>
                    <a:pt x="1003326" y="114643"/>
                  </a:cubicBezTo>
                  <a:cubicBezTo>
                    <a:pt x="996620" y="107550"/>
                    <a:pt x="987552" y="103981"/>
                    <a:pt x="976122" y="103937"/>
                  </a:cubicBezTo>
                  <a:cubicBezTo>
                    <a:pt x="964400" y="103981"/>
                    <a:pt x="955155" y="107550"/>
                    <a:pt x="948386" y="114643"/>
                  </a:cubicBezTo>
                  <a:cubicBezTo>
                    <a:pt x="941617" y="121736"/>
                    <a:pt x="938162" y="132086"/>
                    <a:pt x="938022" y="145694"/>
                  </a:cubicBezTo>
                  <a:lnTo>
                    <a:pt x="938022" y="238963"/>
                  </a:lnTo>
                  <a:lnTo>
                    <a:pt x="895350" y="238963"/>
                  </a:lnTo>
                  <a:close/>
                  <a:moveTo>
                    <a:pt x="512141" y="13411"/>
                  </a:moveTo>
                  <a:lnTo>
                    <a:pt x="555422" y="13411"/>
                  </a:lnTo>
                  <a:lnTo>
                    <a:pt x="555422" y="238963"/>
                  </a:lnTo>
                  <a:lnTo>
                    <a:pt x="512141" y="238963"/>
                  </a:lnTo>
                  <a:lnTo>
                    <a:pt x="512141" y="213970"/>
                  </a:lnTo>
                  <a:cubicBezTo>
                    <a:pt x="507086" y="221926"/>
                    <a:pt x="499898" y="228492"/>
                    <a:pt x="490576" y="233667"/>
                  </a:cubicBezTo>
                  <a:cubicBezTo>
                    <a:pt x="481254" y="238842"/>
                    <a:pt x="469951" y="241522"/>
                    <a:pt x="456667" y="241706"/>
                  </a:cubicBezTo>
                  <a:cubicBezTo>
                    <a:pt x="442185" y="241599"/>
                    <a:pt x="429154" y="237919"/>
                    <a:pt x="417574" y="230666"/>
                  </a:cubicBezTo>
                  <a:cubicBezTo>
                    <a:pt x="405993" y="223413"/>
                    <a:pt x="396800" y="213230"/>
                    <a:pt x="389995" y="200118"/>
                  </a:cubicBezTo>
                  <a:cubicBezTo>
                    <a:pt x="383190" y="187006"/>
                    <a:pt x="379709" y="171608"/>
                    <a:pt x="379553" y="153924"/>
                  </a:cubicBezTo>
                  <a:cubicBezTo>
                    <a:pt x="379707" y="136255"/>
                    <a:pt x="383191" y="120962"/>
                    <a:pt x="390006" y="108046"/>
                  </a:cubicBezTo>
                  <a:cubicBezTo>
                    <a:pt x="396821" y="95130"/>
                    <a:pt x="406040" y="85143"/>
                    <a:pt x="417664" y="78085"/>
                  </a:cubicBezTo>
                  <a:cubicBezTo>
                    <a:pt x="429288" y="71028"/>
                    <a:pt x="442390" y="67453"/>
                    <a:pt x="456972" y="67361"/>
                  </a:cubicBezTo>
                  <a:cubicBezTo>
                    <a:pt x="468281" y="67462"/>
                    <a:pt x="478810" y="69850"/>
                    <a:pt x="488557" y="74524"/>
                  </a:cubicBezTo>
                  <a:cubicBezTo>
                    <a:pt x="498304" y="79197"/>
                    <a:pt x="506165" y="85547"/>
                    <a:pt x="512141" y="93574"/>
                  </a:cubicBezTo>
                  <a:close/>
                  <a:moveTo>
                    <a:pt x="3041066" y="0"/>
                  </a:moveTo>
                  <a:cubicBezTo>
                    <a:pt x="3048693" y="165"/>
                    <a:pt x="3054928" y="2578"/>
                    <a:pt x="3059773" y="7239"/>
                  </a:cubicBezTo>
                  <a:cubicBezTo>
                    <a:pt x="3064618" y="11900"/>
                    <a:pt x="3067120" y="17818"/>
                    <a:pt x="3067279" y="24994"/>
                  </a:cubicBezTo>
                  <a:cubicBezTo>
                    <a:pt x="3067120" y="32169"/>
                    <a:pt x="3064618" y="38087"/>
                    <a:pt x="3059773" y="42748"/>
                  </a:cubicBezTo>
                  <a:cubicBezTo>
                    <a:pt x="3054928" y="47409"/>
                    <a:pt x="3048693" y="49822"/>
                    <a:pt x="3041066" y="49987"/>
                  </a:cubicBezTo>
                  <a:cubicBezTo>
                    <a:pt x="3033307" y="49822"/>
                    <a:pt x="3027033" y="47409"/>
                    <a:pt x="3022245" y="42748"/>
                  </a:cubicBezTo>
                  <a:cubicBezTo>
                    <a:pt x="3017457" y="38087"/>
                    <a:pt x="3014993" y="32169"/>
                    <a:pt x="3014853" y="24994"/>
                  </a:cubicBezTo>
                  <a:cubicBezTo>
                    <a:pt x="3014993" y="17818"/>
                    <a:pt x="3017457" y="11900"/>
                    <a:pt x="3022245" y="7239"/>
                  </a:cubicBezTo>
                  <a:cubicBezTo>
                    <a:pt x="3027033" y="2578"/>
                    <a:pt x="3033307" y="165"/>
                    <a:pt x="304106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2400" dirty="0">
                <a:latin typeface="Poppins SemiBold" panose="00000700000000000000" pitchFamily="50" charset="0"/>
                <a:cs typeface="Poppins SemiBold" panose="00000700000000000000" pitchFamily="50" charset="0"/>
              </a:endParaRPr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7665C176-E734-0368-2804-9DFEBBB3302A}"/>
                </a:ext>
              </a:extLst>
            </p:cNvPr>
            <p:cNvSpPr/>
            <p:nvPr/>
          </p:nvSpPr>
          <p:spPr>
            <a:xfrm>
              <a:off x="1400824" y="1021168"/>
              <a:ext cx="31878" cy="32151"/>
            </a:xfrm>
            <a:custGeom>
              <a:avLst/>
              <a:gdLst>
                <a:gd name="connsiteX0" fmla="*/ 178727 w 366664"/>
                <a:gd name="connsiteY0" fmla="*/ 0 h 375874"/>
                <a:gd name="connsiteX1" fmla="*/ 366664 w 366664"/>
                <a:gd name="connsiteY1" fmla="*/ 187937 h 375874"/>
                <a:gd name="connsiteX2" fmla="*/ 178727 w 366664"/>
                <a:gd name="connsiteY2" fmla="*/ 375874 h 375874"/>
                <a:gd name="connsiteX3" fmla="*/ 5559 w 366664"/>
                <a:gd name="connsiteY3" fmla="*/ 261091 h 375874"/>
                <a:gd name="connsiteX4" fmla="*/ 0 w 366664"/>
                <a:gd name="connsiteY4" fmla="*/ 233556 h 375874"/>
                <a:gd name="connsiteX5" fmla="*/ 114594 w 366664"/>
                <a:gd name="connsiteY5" fmla="*/ 233556 h 375874"/>
                <a:gd name="connsiteX6" fmla="*/ 160212 w 366664"/>
                <a:gd name="connsiteY6" fmla="*/ 187938 h 375874"/>
                <a:gd name="connsiteX7" fmla="*/ 114594 w 366664"/>
                <a:gd name="connsiteY7" fmla="*/ 142320 h 375874"/>
                <a:gd name="connsiteX8" fmla="*/ 0 w 366664"/>
                <a:gd name="connsiteY8" fmla="*/ 142320 h 375874"/>
                <a:gd name="connsiteX9" fmla="*/ 5559 w 366664"/>
                <a:gd name="connsiteY9" fmla="*/ 114783 h 375874"/>
                <a:gd name="connsiteX10" fmla="*/ 178727 w 366664"/>
                <a:gd name="connsiteY10" fmla="*/ 0 h 3758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66664" h="375874">
                  <a:moveTo>
                    <a:pt x="178727" y="0"/>
                  </a:moveTo>
                  <a:cubicBezTo>
                    <a:pt x="282522" y="0"/>
                    <a:pt x="366664" y="84142"/>
                    <a:pt x="366664" y="187937"/>
                  </a:cubicBezTo>
                  <a:cubicBezTo>
                    <a:pt x="366664" y="291732"/>
                    <a:pt x="282522" y="375874"/>
                    <a:pt x="178727" y="375874"/>
                  </a:cubicBezTo>
                  <a:cubicBezTo>
                    <a:pt x="100881" y="375874"/>
                    <a:pt x="34089" y="328544"/>
                    <a:pt x="5559" y="261091"/>
                  </a:cubicBezTo>
                  <a:lnTo>
                    <a:pt x="0" y="233556"/>
                  </a:lnTo>
                  <a:lnTo>
                    <a:pt x="114594" y="233556"/>
                  </a:lnTo>
                  <a:cubicBezTo>
                    <a:pt x="139788" y="233556"/>
                    <a:pt x="160212" y="213132"/>
                    <a:pt x="160212" y="187938"/>
                  </a:cubicBezTo>
                  <a:cubicBezTo>
                    <a:pt x="160212" y="162744"/>
                    <a:pt x="139788" y="142320"/>
                    <a:pt x="114594" y="142320"/>
                  </a:cubicBezTo>
                  <a:lnTo>
                    <a:pt x="0" y="142320"/>
                  </a:lnTo>
                  <a:lnTo>
                    <a:pt x="5559" y="114783"/>
                  </a:lnTo>
                  <a:cubicBezTo>
                    <a:pt x="34089" y="47330"/>
                    <a:pt x="100881" y="0"/>
                    <a:pt x="178727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1" name="矩形: 圆角 10">
              <a:extLst>
                <a:ext uri="{FF2B5EF4-FFF2-40B4-BE49-F238E27FC236}">
                  <a16:creationId xmlns:a16="http://schemas.microsoft.com/office/drawing/2014/main" id="{FADDBF9A-3F2D-A6F1-F114-AFB18759D48A}"/>
                </a:ext>
              </a:extLst>
            </p:cNvPr>
            <p:cNvSpPr/>
            <p:nvPr/>
          </p:nvSpPr>
          <p:spPr>
            <a:xfrm>
              <a:off x="1342708" y="1035289"/>
              <a:ext cx="68525" cy="391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1B14A238-52DA-91E9-F541-63BA7F323D49}"/>
              </a:ext>
            </a:extLst>
          </p:cNvPr>
          <p:cNvCxnSpPr>
            <a:cxnSpLocks/>
          </p:cNvCxnSpPr>
          <p:nvPr/>
        </p:nvCxnSpPr>
        <p:spPr>
          <a:xfrm>
            <a:off x="-1735039" y="586446"/>
            <a:ext cx="3462239" cy="0"/>
          </a:xfrm>
          <a:prstGeom prst="line">
            <a:avLst/>
          </a:prstGeom>
          <a:ln w="12700">
            <a:solidFill>
              <a:schemeClr val="accent1"/>
            </a:solidFill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0" name="图片 49">
            <a:extLst>
              <a:ext uri="{FF2B5EF4-FFF2-40B4-BE49-F238E27FC236}">
                <a16:creationId xmlns:a16="http://schemas.microsoft.com/office/drawing/2014/main" id="{CF8CB1A8-6BEA-728B-3E16-016334AD35FF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r="24" b="16406"/>
          <a:stretch>
            <a:fillRect/>
          </a:stretch>
        </p:blipFill>
        <p:spPr>
          <a:xfrm>
            <a:off x="2906" y="3980522"/>
            <a:ext cx="12189095" cy="2877479"/>
          </a:xfrm>
          <a:custGeom>
            <a:avLst/>
            <a:gdLst>
              <a:gd name="connsiteX0" fmla="*/ 0 w 12189095"/>
              <a:gd name="connsiteY0" fmla="*/ 0 h 2877479"/>
              <a:gd name="connsiteX1" fmla="*/ 12189095 w 12189095"/>
              <a:gd name="connsiteY1" fmla="*/ 0 h 2877479"/>
              <a:gd name="connsiteX2" fmla="*/ 12189095 w 12189095"/>
              <a:gd name="connsiteY2" fmla="*/ 2877479 h 2877479"/>
              <a:gd name="connsiteX3" fmla="*/ 0 w 12189095"/>
              <a:gd name="connsiteY3" fmla="*/ 2877479 h 28774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89095" h="2877479">
                <a:moveTo>
                  <a:pt x="0" y="0"/>
                </a:moveTo>
                <a:lnTo>
                  <a:pt x="12189095" y="0"/>
                </a:lnTo>
                <a:lnTo>
                  <a:pt x="12189095" y="2877479"/>
                </a:lnTo>
                <a:lnTo>
                  <a:pt x="0" y="2877479"/>
                </a:lnTo>
                <a:close/>
              </a:path>
            </a:pathLst>
          </a:custGeom>
        </p:spPr>
      </p:pic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A7ED96B3-92A1-FAFC-FBEB-151D8FA955E5}"/>
              </a:ext>
            </a:extLst>
          </p:cNvPr>
          <p:cNvCxnSpPr>
            <a:cxnSpLocks/>
          </p:cNvCxnSpPr>
          <p:nvPr/>
        </p:nvCxnSpPr>
        <p:spPr>
          <a:xfrm>
            <a:off x="660400" y="3591051"/>
            <a:ext cx="10787749" cy="0"/>
          </a:xfrm>
          <a:prstGeom prst="line">
            <a:avLst/>
          </a:prstGeom>
          <a:ln w="12700">
            <a:solidFill>
              <a:schemeClr val="accent3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椭圆 30">
            <a:extLst>
              <a:ext uri="{FF2B5EF4-FFF2-40B4-BE49-F238E27FC236}">
                <a16:creationId xmlns:a16="http://schemas.microsoft.com/office/drawing/2014/main" id="{6D0BF40A-41CF-9DC7-ED72-79D348DCFCC7}"/>
              </a:ext>
            </a:extLst>
          </p:cNvPr>
          <p:cNvSpPr/>
          <p:nvPr/>
        </p:nvSpPr>
        <p:spPr>
          <a:xfrm>
            <a:off x="4114732" y="3528051"/>
            <a:ext cx="126000" cy="126000"/>
          </a:xfrm>
          <a:prstGeom prst="ellipse">
            <a:avLst/>
          </a:prstGeom>
          <a:solidFill>
            <a:srgbClr val="F0EFED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>
            <a:extLst>
              <a:ext uri="{FF2B5EF4-FFF2-40B4-BE49-F238E27FC236}">
                <a16:creationId xmlns:a16="http://schemas.microsoft.com/office/drawing/2014/main" id="{949E7117-EF1A-B51D-5C00-33BC554A9E72}"/>
              </a:ext>
            </a:extLst>
          </p:cNvPr>
          <p:cNvSpPr/>
          <p:nvPr/>
        </p:nvSpPr>
        <p:spPr>
          <a:xfrm>
            <a:off x="6558792" y="3528051"/>
            <a:ext cx="126000" cy="126000"/>
          </a:xfrm>
          <a:prstGeom prst="ellipse">
            <a:avLst/>
          </a:prstGeom>
          <a:solidFill>
            <a:srgbClr val="F0EFED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>
            <a:extLst>
              <a:ext uri="{FF2B5EF4-FFF2-40B4-BE49-F238E27FC236}">
                <a16:creationId xmlns:a16="http://schemas.microsoft.com/office/drawing/2014/main" id="{C92F90B9-FCC1-34E9-46B4-C2C9915A77F1}"/>
              </a:ext>
            </a:extLst>
          </p:cNvPr>
          <p:cNvSpPr/>
          <p:nvPr/>
        </p:nvSpPr>
        <p:spPr>
          <a:xfrm>
            <a:off x="9002853" y="3528051"/>
            <a:ext cx="126000" cy="126000"/>
          </a:xfrm>
          <a:prstGeom prst="ellipse">
            <a:avLst/>
          </a:prstGeom>
          <a:solidFill>
            <a:srgbClr val="F0EFED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>
            <a:extLst>
              <a:ext uri="{FF2B5EF4-FFF2-40B4-BE49-F238E27FC236}">
                <a16:creationId xmlns:a16="http://schemas.microsoft.com/office/drawing/2014/main" id="{1C0ED70A-7488-1895-C8BB-F4BF50D102E0}"/>
              </a:ext>
            </a:extLst>
          </p:cNvPr>
          <p:cNvSpPr/>
          <p:nvPr/>
        </p:nvSpPr>
        <p:spPr>
          <a:xfrm>
            <a:off x="1670672" y="3528051"/>
            <a:ext cx="126000" cy="126000"/>
          </a:xfrm>
          <a:prstGeom prst="ellipse">
            <a:avLst/>
          </a:prstGeom>
          <a:solidFill>
            <a:srgbClr val="F0EFED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C69BB202-1503-ADE8-750D-76509A0AF29D}"/>
              </a:ext>
            </a:extLst>
          </p:cNvPr>
          <p:cNvGrpSpPr/>
          <p:nvPr/>
        </p:nvGrpSpPr>
        <p:grpSpPr>
          <a:xfrm>
            <a:off x="1733672" y="1938828"/>
            <a:ext cx="1882512" cy="1585442"/>
            <a:chOff x="2204842" y="1942609"/>
            <a:chExt cx="1882512" cy="1585442"/>
          </a:xfrm>
        </p:grpSpPr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id="{C2202DEC-4518-41F5-5C14-7116EC2E8AD0}"/>
                </a:ext>
              </a:extLst>
            </p:cNvPr>
            <p:cNvCxnSpPr>
              <a:stCxn id="30" idx="0"/>
            </p:cNvCxnSpPr>
            <p:nvPr/>
          </p:nvCxnSpPr>
          <p:spPr>
            <a:xfrm flipV="1">
              <a:off x="2204842" y="1996440"/>
              <a:ext cx="0" cy="1531611"/>
            </a:xfrm>
            <a:prstGeom prst="line">
              <a:avLst/>
            </a:prstGeom>
            <a:ln w="12700">
              <a:solidFill>
                <a:schemeClr val="accent3"/>
              </a:solidFill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78D4F8F4-5EB2-85F6-58EB-C4A88C349291}"/>
                </a:ext>
              </a:extLst>
            </p:cNvPr>
            <p:cNvSpPr txBox="1"/>
            <p:nvPr/>
          </p:nvSpPr>
          <p:spPr>
            <a:xfrm>
              <a:off x="2409447" y="1942609"/>
              <a:ext cx="1389367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altLang="zh-CN" sz="2400" dirty="0">
                  <a:solidFill>
                    <a:schemeClr val="accent1">
                      <a:lumMod val="90000"/>
                      <a:lumOff val="10000"/>
                    </a:schemeClr>
                  </a:solidFill>
                  <a:latin typeface="+mj-ea"/>
                  <a:ea typeface="+mj-ea"/>
                </a:rPr>
                <a:t>2022</a:t>
              </a:r>
              <a:r>
                <a:rPr lang="zh-CN" altLang="en-US" sz="2400" dirty="0">
                  <a:solidFill>
                    <a:schemeClr val="accent1">
                      <a:lumMod val="90000"/>
                      <a:lumOff val="10000"/>
                    </a:schemeClr>
                  </a:solidFill>
                  <a:latin typeface="+mj-ea"/>
                  <a:ea typeface="+mj-ea"/>
                </a:rPr>
                <a:t>年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D008A012-5276-9C5E-F6BA-020D5296AB8B}"/>
                </a:ext>
              </a:extLst>
            </p:cNvPr>
            <p:cNvSpPr txBox="1"/>
            <p:nvPr/>
          </p:nvSpPr>
          <p:spPr>
            <a:xfrm>
              <a:off x="2413819" y="2340890"/>
              <a:ext cx="1673535" cy="6890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285750" indent="-285750" algn="l">
                <a:lnSpc>
                  <a:spcPct val="130000"/>
                </a:lnSpc>
                <a:buFont typeface="Wingdings" panose="05000000000000000000" pitchFamily="2" charset="2"/>
                <a:buChar char="ü"/>
              </a:pPr>
              <a:r>
                <a:rPr lang="zh-CN" altLang="en-US" dirty="0">
                  <a:solidFill>
                    <a:schemeClr val="accent3">
                      <a:lumMod val="75000"/>
                    </a:schemeClr>
                  </a:solidFill>
                  <a:latin typeface="+mn-ea"/>
                </a:rPr>
                <a:t>滨江新城板块</a:t>
              </a:r>
              <a:endParaRPr lang="en-US" altLang="zh-CN" dirty="0">
                <a:solidFill>
                  <a:schemeClr val="accent3">
                    <a:lumMod val="75000"/>
                  </a:schemeClr>
                </a:solidFill>
                <a:latin typeface="+mn-ea"/>
              </a:endParaRPr>
            </a:p>
            <a:p>
              <a:pPr marL="285750" indent="-285750" algn="l">
                <a:lnSpc>
                  <a:spcPct val="130000"/>
                </a:lnSpc>
                <a:buFont typeface="Wingdings" panose="05000000000000000000" pitchFamily="2" charset="2"/>
                <a:buChar char="ü"/>
              </a:pPr>
              <a:r>
                <a:rPr lang="zh-CN" altLang="en-US" dirty="0">
                  <a:solidFill>
                    <a:schemeClr val="accent3">
                      <a:lumMod val="75000"/>
                    </a:schemeClr>
                  </a:solidFill>
                  <a:latin typeface="+mn-ea"/>
                </a:rPr>
                <a:t>老城区板块</a:t>
              </a:r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D0CE110A-1B29-DCA5-49C3-1B5F653ABDC8}"/>
              </a:ext>
            </a:extLst>
          </p:cNvPr>
          <p:cNvGrpSpPr/>
          <p:nvPr/>
        </p:nvGrpSpPr>
        <p:grpSpPr>
          <a:xfrm>
            <a:off x="4174159" y="1938828"/>
            <a:ext cx="1882512" cy="1585442"/>
            <a:chOff x="2204842" y="1942609"/>
            <a:chExt cx="1882512" cy="1585442"/>
          </a:xfrm>
        </p:grpSpPr>
        <p:cxnSp>
          <p:nvCxnSpPr>
            <p:cNvPr id="53" name="直接连接符 52">
              <a:extLst>
                <a:ext uri="{FF2B5EF4-FFF2-40B4-BE49-F238E27FC236}">
                  <a16:creationId xmlns:a16="http://schemas.microsoft.com/office/drawing/2014/main" id="{ABA79E36-F3B7-EF14-7C27-1D245DBF2312}"/>
                </a:ext>
              </a:extLst>
            </p:cNvPr>
            <p:cNvCxnSpPr/>
            <p:nvPr/>
          </p:nvCxnSpPr>
          <p:spPr>
            <a:xfrm flipV="1">
              <a:off x="2204842" y="1996440"/>
              <a:ext cx="0" cy="1531611"/>
            </a:xfrm>
            <a:prstGeom prst="line">
              <a:avLst/>
            </a:prstGeom>
            <a:ln w="12700">
              <a:solidFill>
                <a:schemeClr val="accent3"/>
              </a:solidFill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975ED2FB-3328-A495-BA93-736A848C98C7}"/>
                </a:ext>
              </a:extLst>
            </p:cNvPr>
            <p:cNvSpPr txBox="1"/>
            <p:nvPr/>
          </p:nvSpPr>
          <p:spPr>
            <a:xfrm>
              <a:off x="2409447" y="1942609"/>
              <a:ext cx="1389367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altLang="zh-CN" sz="2400" dirty="0">
                  <a:solidFill>
                    <a:schemeClr val="accent1">
                      <a:lumMod val="90000"/>
                      <a:lumOff val="10000"/>
                    </a:schemeClr>
                  </a:solidFill>
                  <a:latin typeface="+mj-ea"/>
                  <a:ea typeface="+mj-ea"/>
                </a:rPr>
                <a:t>2023</a:t>
              </a:r>
              <a:r>
                <a:rPr lang="zh-CN" altLang="en-US" sz="2400" dirty="0">
                  <a:solidFill>
                    <a:schemeClr val="accent1">
                      <a:lumMod val="90000"/>
                      <a:lumOff val="10000"/>
                    </a:schemeClr>
                  </a:solidFill>
                  <a:latin typeface="+mj-ea"/>
                  <a:ea typeface="+mj-ea"/>
                </a:rPr>
                <a:t>年</a:t>
              </a:r>
            </a:p>
          </p:txBody>
        </p: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DB10574D-4DAD-CDAA-64BD-D29D4B90187E}"/>
                </a:ext>
              </a:extLst>
            </p:cNvPr>
            <p:cNvSpPr txBox="1"/>
            <p:nvPr/>
          </p:nvSpPr>
          <p:spPr>
            <a:xfrm>
              <a:off x="2413819" y="2340890"/>
              <a:ext cx="1673535" cy="104919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285750" indent="-285750" algn="l">
                <a:lnSpc>
                  <a:spcPct val="130000"/>
                </a:lnSpc>
                <a:buFont typeface="Wingdings" panose="05000000000000000000" pitchFamily="2" charset="2"/>
                <a:buChar char="ü"/>
              </a:pPr>
              <a:r>
                <a:rPr lang="zh-CN" altLang="en-US" dirty="0">
                  <a:solidFill>
                    <a:schemeClr val="accent3">
                      <a:lumMod val="75000"/>
                    </a:schemeClr>
                  </a:solidFill>
                  <a:latin typeface="+mn-ea"/>
                </a:rPr>
                <a:t>双福板块</a:t>
              </a:r>
            </a:p>
            <a:p>
              <a:pPr marL="285750" indent="-285750" algn="l">
                <a:lnSpc>
                  <a:spcPct val="130000"/>
                </a:lnSpc>
                <a:buFont typeface="Wingdings" panose="05000000000000000000" pitchFamily="2" charset="2"/>
                <a:buChar char="ü"/>
              </a:pPr>
              <a:r>
                <a:rPr lang="zh-CN" altLang="en-US" dirty="0">
                  <a:solidFill>
                    <a:schemeClr val="accent3">
                      <a:lumMod val="75000"/>
                    </a:schemeClr>
                  </a:solidFill>
                  <a:latin typeface="+mn-ea"/>
                </a:rPr>
                <a:t>东部新城板块</a:t>
              </a:r>
            </a:p>
            <a:p>
              <a:pPr marL="285750" indent="-285750" algn="l">
                <a:lnSpc>
                  <a:spcPct val="130000"/>
                </a:lnSpc>
                <a:buFont typeface="Wingdings" panose="05000000000000000000" pitchFamily="2" charset="2"/>
                <a:buChar char="ü"/>
              </a:pPr>
              <a:r>
                <a:rPr lang="zh-CN" altLang="en-US" dirty="0">
                  <a:solidFill>
                    <a:schemeClr val="accent3">
                      <a:lumMod val="75000"/>
                    </a:schemeClr>
                  </a:solidFill>
                  <a:latin typeface="+mn-ea"/>
                </a:rPr>
                <a:t>德感板块</a:t>
              </a:r>
            </a:p>
          </p:txBody>
        </p:sp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2CCF1CDB-9343-B912-1C7F-63C719D0E600}"/>
              </a:ext>
            </a:extLst>
          </p:cNvPr>
          <p:cNvGrpSpPr/>
          <p:nvPr/>
        </p:nvGrpSpPr>
        <p:grpSpPr>
          <a:xfrm>
            <a:off x="6614646" y="1938828"/>
            <a:ext cx="1593972" cy="1585442"/>
            <a:chOff x="2204842" y="1942609"/>
            <a:chExt cx="1593972" cy="1585442"/>
          </a:xfrm>
        </p:grpSpPr>
        <p:cxnSp>
          <p:nvCxnSpPr>
            <p:cNvPr id="70" name="直接连接符 69">
              <a:extLst>
                <a:ext uri="{FF2B5EF4-FFF2-40B4-BE49-F238E27FC236}">
                  <a16:creationId xmlns:a16="http://schemas.microsoft.com/office/drawing/2014/main" id="{D29BA8F7-EEF2-DFAB-8C24-58537174FA8E}"/>
                </a:ext>
              </a:extLst>
            </p:cNvPr>
            <p:cNvCxnSpPr/>
            <p:nvPr/>
          </p:nvCxnSpPr>
          <p:spPr>
            <a:xfrm flipV="1">
              <a:off x="2204842" y="1996440"/>
              <a:ext cx="0" cy="1531611"/>
            </a:xfrm>
            <a:prstGeom prst="line">
              <a:avLst/>
            </a:prstGeom>
            <a:ln w="12700">
              <a:solidFill>
                <a:schemeClr val="accent3"/>
              </a:solidFill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1" name="文本框 70">
              <a:extLst>
                <a:ext uri="{FF2B5EF4-FFF2-40B4-BE49-F238E27FC236}">
                  <a16:creationId xmlns:a16="http://schemas.microsoft.com/office/drawing/2014/main" id="{4FCC9DD0-C06D-7EBC-E375-827B943CF507}"/>
                </a:ext>
              </a:extLst>
            </p:cNvPr>
            <p:cNvSpPr txBox="1"/>
            <p:nvPr/>
          </p:nvSpPr>
          <p:spPr>
            <a:xfrm>
              <a:off x="2409447" y="1942609"/>
              <a:ext cx="1389367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altLang="zh-CN" sz="2400" dirty="0">
                  <a:solidFill>
                    <a:schemeClr val="accent1">
                      <a:lumMod val="90000"/>
                      <a:lumOff val="10000"/>
                    </a:schemeClr>
                  </a:solidFill>
                  <a:latin typeface="+mj-ea"/>
                  <a:ea typeface="+mj-ea"/>
                </a:rPr>
                <a:t>2024</a:t>
              </a:r>
              <a:r>
                <a:rPr lang="zh-CN" altLang="en-US" sz="2400" dirty="0">
                  <a:solidFill>
                    <a:schemeClr val="accent1">
                      <a:lumMod val="90000"/>
                      <a:lumOff val="10000"/>
                    </a:schemeClr>
                  </a:solidFill>
                  <a:latin typeface="+mj-ea"/>
                  <a:ea typeface="+mj-ea"/>
                </a:rPr>
                <a:t>年</a:t>
              </a:r>
            </a:p>
          </p:txBody>
        </p:sp>
        <p:sp>
          <p:nvSpPr>
            <p:cNvPr id="72" name="文本框 71">
              <a:extLst>
                <a:ext uri="{FF2B5EF4-FFF2-40B4-BE49-F238E27FC236}">
                  <a16:creationId xmlns:a16="http://schemas.microsoft.com/office/drawing/2014/main" id="{05E02B68-7FAF-4C92-8EA4-7C58BD32A640}"/>
                </a:ext>
              </a:extLst>
            </p:cNvPr>
            <p:cNvSpPr txBox="1"/>
            <p:nvPr/>
          </p:nvSpPr>
          <p:spPr>
            <a:xfrm>
              <a:off x="2413819" y="2340890"/>
              <a:ext cx="1211870" cy="32900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285750" indent="-285750" algn="l">
                <a:lnSpc>
                  <a:spcPct val="130000"/>
                </a:lnSpc>
                <a:buFont typeface="Wingdings" panose="05000000000000000000" pitchFamily="2" charset="2"/>
                <a:buChar char="ü"/>
              </a:pPr>
              <a:r>
                <a:rPr lang="zh-CN" altLang="en-US" dirty="0">
                  <a:solidFill>
                    <a:schemeClr val="accent3">
                      <a:lumMod val="75000"/>
                    </a:schemeClr>
                  </a:solidFill>
                  <a:latin typeface="+mn-ea"/>
                </a:rPr>
                <a:t>西彭板块</a:t>
              </a:r>
            </a:p>
          </p:txBody>
        </p:sp>
      </p:grpSp>
      <p:grpSp>
        <p:nvGrpSpPr>
          <p:cNvPr id="73" name="组合 72">
            <a:extLst>
              <a:ext uri="{FF2B5EF4-FFF2-40B4-BE49-F238E27FC236}">
                <a16:creationId xmlns:a16="http://schemas.microsoft.com/office/drawing/2014/main" id="{ACF019CF-BAF5-1B12-3A55-97C21B9E6A00}"/>
              </a:ext>
            </a:extLst>
          </p:cNvPr>
          <p:cNvGrpSpPr/>
          <p:nvPr/>
        </p:nvGrpSpPr>
        <p:grpSpPr>
          <a:xfrm>
            <a:off x="9063607" y="1942777"/>
            <a:ext cx="1882512" cy="1585442"/>
            <a:chOff x="2204842" y="1942609"/>
            <a:chExt cx="1882512" cy="1585442"/>
          </a:xfrm>
        </p:grpSpPr>
        <p:cxnSp>
          <p:nvCxnSpPr>
            <p:cNvPr id="75" name="直接连接符 74">
              <a:extLst>
                <a:ext uri="{FF2B5EF4-FFF2-40B4-BE49-F238E27FC236}">
                  <a16:creationId xmlns:a16="http://schemas.microsoft.com/office/drawing/2014/main" id="{A06D5E5E-6F97-624F-6663-1682414663E8}"/>
                </a:ext>
              </a:extLst>
            </p:cNvPr>
            <p:cNvCxnSpPr/>
            <p:nvPr/>
          </p:nvCxnSpPr>
          <p:spPr>
            <a:xfrm flipV="1">
              <a:off x="2204842" y="1996440"/>
              <a:ext cx="0" cy="1531611"/>
            </a:xfrm>
            <a:prstGeom prst="line">
              <a:avLst/>
            </a:prstGeom>
            <a:ln w="12700">
              <a:solidFill>
                <a:schemeClr val="accent3"/>
              </a:solidFill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6" name="文本框 75">
              <a:extLst>
                <a:ext uri="{FF2B5EF4-FFF2-40B4-BE49-F238E27FC236}">
                  <a16:creationId xmlns:a16="http://schemas.microsoft.com/office/drawing/2014/main" id="{ADB6134F-834D-D7DD-277A-C7E2AD4FB2C4}"/>
                </a:ext>
              </a:extLst>
            </p:cNvPr>
            <p:cNvSpPr txBox="1"/>
            <p:nvPr/>
          </p:nvSpPr>
          <p:spPr>
            <a:xfrm>
              <a:off x="2409447" y="1942609"/>
              <a:ext cx="1389367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altLang="zh-CN" sz="2400" dirty="0">
                  <a:solidFill>
                    <a:schemeClr val="accent1">
                      <a:lumMod val="90000"/>
                      <a:lumOff val="10000"/>
                    </a:schemeClr>
                  </a:solidFill>
                  <a:latin typeface="+mj-ea"/>
                  <a:ea typeface="+mj-ea"/>
                </a:rPr>
                <a:t>2025</a:t>
              </a:r>
              <a:r>
                <a:rPr lang="zh-CN" altLang="en-US" sz="2400" dirty="0">
                  <a:solidFill>
                    <a:schemeClr val="accent1">
                      <a:lumMod val="90000"/>
                      <a:lumOff val="10000"/>
                    </a:schemeClr>
                  </a:solidFill>
                  <a:latin typeface="+mj-ea"/>
                  <a:ea typeface="+mj-ea"/>
                </a:rPr>
                <a:t>年</a:t>
              </a:r>
            </a:p>
          </p:txBody>
        </p:sp>
        <p:sp>
          <p:nvSpPr>
            <p:cNvPr id="79" name="文本框 78">
              <a:extLst>
                <a:ext uri="{FF2B5EF4-FFF2-40B4-BE49-F238E27FC236}">
                  <a16:creationId xmlns:a16="http://schemas.microsoft.com/office/drawing/2014/main" id="{F435AB5E-E77C-9F50-73D3-90D99E6B78A7}"/>
                </a:ext>
              </a:extLst>
            </p:cNvPr>
            <p:cNvSpPr txBox="1"/>
            <p:nvPr/>
          </p:nvSpPr>
          <p:spPr>
            <a:xfrm>
              <a:off x="2413819" y="2340890"/>
              <a:ext cx="1673535" cy="32900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285750" indent="-285750" algn="l">
                <a:lnSpc>
                  <a:spcPct val="130000"/>
                </a:lnSpc>
                <a:buFont typeface="Wingdings" panose="05000000000000000000" pitchFamily="2" charset="2"/>
                <a:buChar char="ü"/>
              </a:pPr>
              <a:r>
                <a:rPr lang="zh-CN" altLang="en-US" dirty="0">
                  <a:solidFill>
                    <a:schemeClr val="accent3">
                      <a:lumMod val="75000"/>
                    </a:schemeClr>
                  </a:solidFill>
                  <a:latin typeface="+mn-ea"/>
                </a:rPr>
                <a:t>重庆主城版块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070413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504478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E52483B6-74D3-38B0-3CA0-F1E49B0E81D0}"/>
              </a:ext>
            </a:extLst>
          </p:cNvPr>
          <p:cNvSpPr txBox="1"/>
          <p:nvPr/>
        </p:nvSpPr>
        <p:spPr>
          <a:xfrm>
            <a:off x="552091" y="2665562"/>
            <a:ext cx="497283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hlinkClick r:id="rId3"/>
              </a:rPr>
              <a:t>PPT</a:t>
            </a:r>
            <a:r>
              <a:rPr lang="zh-CN" altLang="en-US" dirty="0">
                <a:hlinkClick r:id="rId3"/>
              </a:rPr>
              <a:t>竞技场 </a:t>
            </a:r>
            <a:r>
              <a:rPr lang="zh-CN" altLang="en-US" dirty="0"/>
              <a:t>作品</a:t>
            </a:r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51PPT</a:t>
            </a:r>
            <a:r>
              <a:rPr lang="zh-CN" altLang="en-US" dirty="0"/>
              <a:t>模板网 </a:t>
            </a:r>
            <a:r>
              <a:rPr lang="en-US" altLang="zh-CN" dirty="0">
                <a:hlinkClick r:id="rId4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授权发布</a:t>
            </a:r>
          </a:p>
        </p:txBody>
      </p:sp>
    </p:spTree>
    <p:extLst>
      <p:ext uri="{BB962C8B-B14F-4D97-AF65-F5344CB8AC3E}">
        <p14:creationId xmlns:p14="http://schemas.microsoft.com/office/powerpoint/2010/main" val="124640770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GuidesStyle_Normal&quot;,&quot;Name&quot;:&quot;正常&quot;,&quot;Kind&quot;:&quot;System&quot;,&quot;OldGuidesSetting&quot;:{&quot;HeaderHeight&quot;:15.0,&quot;FooterHeight&quot;:9.0,&quot;SideMargin&quot;:5.5,&quot;TopMargin&quot;:0.0,&quot;BottomMargin&quot;:0.0,&quot;IntervalMargin&quot;:1.5}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06.7933"/>
  <p:tag name="LEFT" val="341.9959"/>
  <p:tag name="WIDTH" val="385.6295"/>
  <p:tag name="HEIGHT" val="123.5953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红樱桃装饰"/>
  <p:tag name="FONTSIZE" val="96"/>
  <p:tag name="FONTCOLOR" val="0"/>
  <p:tag name="FONTBOLD" val="0"/>
  <p:tag name="FONTITALIC" val="0"/>
  <p:tag name="FONTNAME" val="站酷庆科黄油体"/>
  <p:tag name="NAMEASCII" val="站酷庆科黄油体"/>
  <p:tag name="NAMECOMPLEXSCRIPT" val="+mn-cs"/>
  <p:tag name="NAMEFAREAST" val="站酷庆科黄油体"/>
  <p:tag name="FONTNAMEASCII" val="站酷庆科黄油体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0"/>
  <p:tag name="AUTOSIZE" val="1"/>
  <p:tag name="TEXTREFLECTION" val="0"/>
  <p:tag name="TEXTGLOW" val="0"/>
  <p:tag name="T_HASTEXT" val="1"/>
  <p:tag name="T_LEFT" val="341.9959"/>
  <p:tag name="T_TOP" val="106.7933"/>
  <p:tag name="T_WIDTH" val="385.6295"/>
  <p:tag name="T_HEIGTH" val="123.5953"/>
  <p:tag name="T_TEXT" val="红樱桃装饰"/>
  <p:tag name="T_FONTCOLOR" val="0"/>
  <p:tag name="T_FONTNAME" val="站酷庆科黄油体"/>
  <p:tag name="T_FONTNAMEASCII" val="站酷庆科黄油体"/>
  <p:tag name="T_NAMECOMPLEXSCRIPT" val="+mn-cs"/>
  <p:tag name="T_NAMEFAREAST" val="站酷庆科黄油体"/>
  <p:tag name="T_FONTBOLD" val="0"/>
  <p:tag name="T_FONTSIZE" val="96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17.88599"/>
  <p:tag name="OFFSETLEFT" val="11.90402"/>
  <p:tag name="OFFSETWIDTH" val="357.936"/>
  <p:tag name="OFFSETHEIGHT" val="88.1280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59.0479"/>
  <p:tag name="LEFT" val="334.8038"/>
  <p:tag name="WIDTH" val="421.4761"/>
  <p:tag name="HEIGHT" val="36.35157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Red Cherry Decoration Company"/>
  <p:tag name="FONTSIZE" val="24"/>
  <p:tag name="FONTCOLOR" val="0"/>
  <p:tag name="FONTBOLD" val="0"/>
  <p:tag name="FONTITALIC" val="0"/>
  <p:tag name="FONTNAME" val="Poppins SemiBold"/>
  <p:tag name="NAMEASCII" val="Poppins SemiBold"/>
  <p:tag name="NAMECOMPLEXSCRIPT" val="Poppins SemiBold"/>
  <p:tag name="NAMEFAREAST" val="微软雅黑"/>
  <p:tag name="FONTNAMEASCII" val="Poppins SemiBold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0"/>
  <p:tag name="AUTOSIZE" val="1"/>
  <p:tag name="TEXTREFLECTION" val="0"/>
  <p:tag name="TEXTGLOW" val="0"/>
  <p:tag name="T_HASTEXT" val="1"/>
  <p:tag name="T_LEFT" val="334.8038"/>
  <p:tag name="T_TOP" val="259.0479"/>
  <p:tag name="T_WIDTH" val="421.4761"/>
  <p:tag name="T_HEIGTH" val="36.35157"/>
  <p:tag name="T_TEXT" val="Red Cherry Decoration Company"/>
  <p:tag name="T_FONTCOLOR" val="0"/>
  <p:tag name="T_FONTNAME" val="Poppins SemiBold"/>
  <p:tag name="T_FONTNAMEASCII" val="Poppins SemiBold"/>
  <p:tag name="T_NAMECOMPLEXSCRIPT" val="Poppins SemiBold"/>
  <p:tag name="T_NAMEFAREAST" val="微软雅黑"/>
  <p:tag name="T_FONTBOLD" val="0"/>
  <p:tag name="T_FONTSIZE" val="2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3.534027"/>
  <p:tag name="OFFSETLEFT" val="8.855988"/>
  <p:tag name="OFFSETWIDTH" val="401.97"/>
  <p:tag name="OFFSETHEIGHT" val="25.15197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06.7933"/>
  <p:tag name="LEFT" val="341.9959"/>
  <p:tag name="WIDTH" val="385.6295"/>
  <p:tag name="HEIGHT" val="123.5953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红樱桃装饰"/>
  <p:tag name="FONTSIZE" val="96"/>
  <p:tag name="FONTCOLOR" val="0"/>
  <p:tag name="FONTBOLD" val="0"/>
  <p:tag name="FONTITALIC" val="0"/>
  <p:tag name="FONTNAME" val="站酷庆科黄油体"/>
  <p:tag name="NAMEASCII" val="站酷庆科黄油体"/>
  <p:tag name="NAMECOMPLEXSCRIPT" val="+mn-cs"/>
  <p:tag name="NAMEFAREAST" val="站酷庆科黄油体"/>
  <p:tag name="FONTNAMEASCII" val="站酷庆科黄油体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0"/>
  <p:tag name="AUTOSIZE" val="1"/>
  <p:tag name="TEXTREFLECTION" val="0"/>
  <p:tag name="TEXTGLOW" val="0"/>
  <p:tag name="T_HASTEXT" val="1"/>
  <p:tag name="T_LEFT" val="341.9959"/>
  <p:tag name="T_TOP" val="106.7933"/>
  <p:tag name="T_WIDTH" val="385.6295"/>
  <p:tag name="T_HEIGTH" val="123.5953"/>
  <p:tag name="T_TEXT" val="红樱桃装饰"/>
  <p:tag name="T_FONTCOLOR" val="0"/>
  <p:tag name="T_FONTNAME" val="站酷庆科黄油体"/>
  <p:tag name="T_FONTNAMEASCII" val="站酷庆科黄油体"/>
  <p:tag name="T_NAMECOMPLEXSCRIPT" val="+mn-cs"/>
  <p:tag name="T_NAMEFAREAST" val="站酷庆科黄油体"/>
  <p:tag name="T_FONTBOLD" val="0"/>
  <p:tag name="T_FONTSIZE" val="96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17.88599"/>
  <p:tag name="OFFSETLEFT" val="11.90402"/>
  <p:tag name="OFFSETWIDTH" val="357.936"/>
  <p:tag name="OFFSETHEIGHT" val="88.1280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59.0479"/>
  <p:tag name="LEFT" val="334.8038"/>
  <p:tag name="WIDTH" val="421.4761"/>
  <p:tag name="HEIGHT" val="36.35157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Red Cherry Decoration Company"/>
  <p:tag name="FONTSIZE" val="24"/>
  <p:tag name="FONTCOLOR" val="0"/>
  <p:tag name="FONTBOLD" val="0"/>
  <p:tag name="FONTITALIC" val="0"/>
  <p:tag name="FONTNAME" val="Poppins SemiBold"/>
  <p:tag name="NAMEASCII" val="Poppins SemiBold"/>
  <p:tag name="NAMECOMPLEXSCRIPT" val="Poppins SemiBold"/>
  <p:tag name="NAMEFAREAST" val="微软雅黑"/>
  <p:tag name="FONTNAMEASCII" val="Poppins SemiBold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0"/>
  <p:tag name="AUTOSIZE" val="1"/>
  <p:tag name="TEXTREFLECTION" val="0"/>
  <p:tag name="TEXTGLOW" val="0"/>
  <p:tag name="T_HASTEXT" val="1"/>
  <p:tag name="T_LEFT" val="334.8038"/>
  <p:tag name="T_TOP" val="259.0479"/>
  <p:tag name="T_WIDTH" val="421.4761"/>
  <p:tag name="T_HEIGTH" val="36.35157"/>
  <p:tag name="T_TEXT" val="Red Cherry Decoration Company"/>
  <p:tag name="T_FONTCOLOR" val="0"/>
  <p:tag name="T_FONTNAME" val="Poppins SemiBold"/>
  <p:tag name="T_FONTNAMEASCII" val="Poppins SemiBold"/>
  <p:tag name="T_NAMECOMPLEXSCRIPT" val="Poppins SemiBold"/>
  <p:tag name="T_NAMEFAREAST" val="微软雅黑"/>
  <p:tag name="T_FONTBOLD" val="0"/>
  <p:tag name="T_FONTSIZE" val="2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3.534027"/>
  <p:tag name="OFFSETLEFT" val="8.855988"/>
  <p:tag name="OFFSETWIDTH" val="401.97"/>
  <p:tag name="OFFSETHEIGHT" val="25.15197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06.7933"/>
  <p:tag name="LEFT" val="341.9959"/>
  <p:tag name="WIDTH" val="385.6295"/>
  <p:tag name="HEIGHT" val="123.5953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红樱桃装饰"/>
  <p:tag name="FONTSIZE" val="96"/>
  <p:tag name="FONTCOLOR" val="0"/>
  <p:tag name="FONTBOLD" val="0"/>
  <p:tag name="FONTITALIC" val="0"/>
  <p:tag name="FONTNAME" val="站酷庆科黄油体"/>
  <p:tag name="NAMEASCII" val="站酷庆科黄油体"/>
  <p:tag name="NAMECOMPLEXSCRIPT" val="+mn-cs"/>
  <p:tag name="NAMEFAREAST" val="站酷庆科黄油体"/>
  <p:tag name="FONTNAMEASCII" val="站酷庆科黄油体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0"/>
  <p:tag name="AUTOSIZE" val="1"/>
  <p:tag name="TEXTREFLECTION" val="0"/>
  <p:tag name="TEXTGLOW" val="0"/>
  <p:tag name="T_HASTEXT" val="1"/>
  <p:tag name="T_LEFT" val="341.9959"/>
  <p:tag name="T_TOP" val="106.7933"/>
  <p:tag name="T_WIDTH" val="385.6295"/>
  <p:tag name="T_HEIGTH" val="123.5953"/>
  <p:tag name="T_TEXT" val="红樱桃装饰"/>
  <p:tag name="T_FONTCOLOR" val="0"/>
  <p:tag name="T_FONTNAME" val="站酷庆科黄油体"/>
  <p:tag name="T_FONTNAMEASCII" val="站酷庆科黄油体"/>
  <p:tag name="T_NAMECOMPLEXSCRIPT" val="+mn-cs"/>
  <p:tag name="T_NAMEFAREAST" val="站酷庆科黄油体"/>
  <p:tag name="T_FONTBOLD" val="0"/>
  <p:tag name="T_FONTSIZE" val="96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17.88599"/>
  <p:tag name="OFFSETLEFT" val="11.90402"/>
  <p:tag name="OFFSETWIDTH" val="357.936"/>
  <p:tag name="OFFSETHEIGHT" val="88.1280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59.0479"/>
  <p:tag name="LEFT" val="334.8038"/>
  <p:tag name="WIDTH" val="421.4761"/>
  <p:tag name="HEIGHT" val="36.35157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Red Cherry Decoration Company"/>
  <p:tag name="FONTSIZE" val="24"/>
  <p:tag name="FONTCOLOR" val="0"/>
  <p:tag name="FONTBOLD" val="0"/>
  <p:tag name="FONTITALIC" val="0"/>
  <p:tag name="FONTNAME" val="Poppins SemiBold"/>
  <p:tag name="NAMEASCII" val="Poppins SemiBold"/>
  <p:tag name="NAMECOMPLEXSCRIPT" val="Poppins SemiBold"/>
  <p:tag name="NAMEFAREAST" val="微软雅黑"/>
  <p:tag name="FONTNAMEASCII" val="Poppins SemiBold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0"/>
  <p:tag name="AUTOSIZE" val="1"/>
  <p:tag name="TEXTREFLECTION" val="0"/>
  <p:tag name="TEXTGLOW" val="0"/>
  <p:tag name="T_HASTEXT" val="1"/>
  <p:tag name="T_LEFT" val="334.8038"/>
  <p:tag name="T_TOP" val="259.0479"/>
  <p:tag name="T_WIDTH" val="421.4761"/>
  <p:tag name="T_HEIGTH" val="36.35157"/>
  <p:tag name="T_TEXT" val="Red Cherry Decoration Company"/>
  <p:tag name="T_FONTCOLOR" val="0"/>
  <p:tag name="T_FONTNAME" val="Poppins SemiBold"/>
  <p:tag name="T_FONTNAMEASCII" val="Poppins SemiBold"/>
  <p:tag name="T_NAMECOMPLEXSCRIPT" val="Poppins SemiBold"/>
  <p:tag name="T_NAMEFAREAST" val="微软雅黑"/>
  <p:tag name="T_FONTBOLD" val="0"/>
  <p:tag name="T_FONTSIZE" val="2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3.534027"/>
  <p:tag name="OFFSETLEFT" val="8.855988"/>
  <p:tag name="OFFSETWIDTH" val="401.97"/>
  <p:tag name="OFFSETHEIGHT" val="25.15197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06.7933"/>
  <p:tag name="LEFT" val="341.9959"/>
  <p:tag name="WIDTH" val="385.6295"/>
  <p:tag name="HEIGHT" val="123.5953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红樱桃装饰"/>
  <p:tag name="FONTSIZE" val="96"/>
  <p:tag name="FONTCOLOR" val="0"/>
  <p:tag name="FONTBOLD" val="0"/>
  <p:tag name="FONTITALIC" val="0"/>
  <p:tag name="FONTNAME" val="站酷庆科黄油体"/>
  <p:tag name="NAMEASCII" val="站酷庆科黄油体"/>
  <p:tag name="NAMECOMPLEXSCRIPT" val="+mn-cs"/>
  <p:tag name="NAMEFAREAST" val="站酷庆科黄油体"/>
  <p:tag name="FONTNAMEASCII" val="站酷庆科黄油体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0"/>
  <p:tag name="AUTOSIZE" val="1"/>
  <p:tag name="TEXTREFLECTION" val="0"/>
  <p:tag name="TEXTGLOW" val="0"/>
  <p:tag name="T_HASTEXT" val="1"/>
  <p:tag name="T_LEFT" val="341.9959"/>
  <p:tag name="T_TOP" val="106.7933"/>
  <p:tag name="T_WIDTH" val="385.6295"/>
  <p:tag name="T_HEIGTH" val="123.5953"/>
  <p:tag name="T_TEXT" val="红樱桃装饰"/>
  <p:tag name="T_FONTCOLOR" val="0"/>
  <p:tag name="T_FONTNAME" val="站酷庆科黄油体"/>
  <p:tag name="T_FONTNAMEASCII" val="站酷庆科黄油体"/>
  <p:tag name="T_NAMECOMPLEXSCRIPT" val="+mn-cs"/>
  <p:tag name="T_NAMEFAREAST" val="站酷庆科黄油体"/>
  <p:tag name="T_FONTBOLD" val="0"/>
  <p:tag name="T_FONTSIZE" val="96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17.88599"/>
  <p:tag name="OFFSETLEFT" val="11.90402"/>
  <p:tag name="OFFSETWIDTH" val="357.936"/>
  <p:tag name="OFFSETHEIGHT" val="88.1280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59.0479"/>
  <p:tag name="LEFT" val="334.8038"/>
  <p:tag name="WIDTH" val="421.4761"/>
  <p:tag name="HEIGHT" val="36.35157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Red Cherry Decoration Company"/>
  <p:tag name="FONTSIZE" val="24"/>
  <p:tag name="FONTCOLOR" val="0"/>
  <p:tag name="FONTBOLD" val="0"/>
  <p:tag name="FONTITALIC" val="0"/>
  <p:tag name="FONTNAME" val="Poppins SemiBold"/>
  <p:tag name="NAMEASCII" val="Poppins SemiBold"/>
  <p:tag name="NAMECOMPLEXSCRIPT" val="Poppins SemiBold"/>
  <p:tag name="NAMEFAREAST" val="微软雅黑"/>
  <p:tag name="FONTNAMEASCII" val="Poppins SemiBold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0"/>
  <p:tag name="AUTOSIZE" val="1"/>
  <p:tag name="TEXTREFLECTION" val="0"/>
  <p:tag name="TEXTGLOW" val="0"/>
  <p:tag name="T_HASTEXT" val="1"/>
  <p:tag name="T_LEFT" val="334.8038"/>
  <p:tag name="T_TOP" val="259.0479"/>
  <p:tag name="T_WIDTH" val="421.4761"/>
  <p:tag name="T_HEIGTH" val="36.35157"/>
  <p:tag name="T_TEXT" val="Red Cherry Decoration Company"/>
  <p:tag name="T_FONTCOLOR" val="0"/>
  <p:tag name="T_FONTNAME" val="Poppins SemiBold"/>
  <p:tag name="T_FONTNAMEASCII" val="Poppins SemiBold"/>
  <p:tag name="T_NAMECOMPLEXSCRIPT" val="Poppins SemiBold"/>
  <p:tag name="T_NAMEFAREAST" val="微软雅黑"/>
  <p:tag name="T_FONTBOLD" val="0"/>
  <p:tag name="T_FONTSIZE" val="2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3.534027"/>
  <p:tag name="OFFSETLEFT" val="8.855988"/>
  <p:tag name="OFFSETWIDTH" val="401.97"/>
  <p:tag name="OFFSETHEIGHT" val="25.15197"/>
</p:tagLst>
</file>

<file path=ppt/theme/theme1.xml><?xml version="1.0" encoding="utf-8"?>
<a:theme xmlns:a="http://schemas.openxmlformats.org/drawingml/2006/main" name="Office 主题​​">
  <a:themeElements>
    <a:clrScheme name="自定义 146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3B271D"/>
      </a:accent1>
      <a:accent2>
        <a:srgbClr val="958A85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0">
      <a:majorFont>
        <a:latin typeface="MiSans"/>
        <a:ea typeface="MiSans Demibold"/>
        <a:cs typeface=""/>
      </a:majorFont>
      <a:minorFont>
        <a:latin typeface="MiSans"/>
        <a:ea typeface="MiSan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none" lIns="0" tIns="0" rIns="0" bIns="0" rtlCol="0">
        <a:spAutoFit/>
      </a:bodyPr>
      <a:lstStyle>
        <a:defPPr algn="l">
          <a:defRPr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1011</TotalTime>
  <Words>187</Words>
  <Application>Microsoft Office PowerPoint</Application>
  <PresentationFormat>宽屏</PresentationFormat>
  <Paragraphs>67</Paragraphs>
  <Slides>6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7" baseType="lpstr">
      <vt:lpstr>MiSans</vt:lpstr>
      <vt:lpstr>MiSans Demibold</vt:lpstr>
      <vt:lpstr>等线</vt:lpstr>
      <vt:lpstr>锐字云字库综艺GB</vt:lpstr>
      <vt:lpstr>思源黑体 CN Light</vt:lpstr>
      <vt:lpstr>思源宋体 CN Light</vt:lpstr>
      <vt:lpstr>站酷庆科黄油体</vt:lpstr>
      <vt:lpstr>Arial</vt:lpstr>
      <vt:lpstr>Poppins SemiBold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简约清爽为爱筑家项目路演ppt模板</dc:title>
  <dc:creator>PPT竞技场</dc:creator>
  <cp:keywords>51PPT模板网</cp:keywords>
  <dc:description>www.51pptmoban.com</dc:description>
  <cp:lastModifiedBy>Win user</cp:lastModifiedBy>
  <cp:revision>10</cp:revision>
  <dcterms:created xsi:type="dcterms:W3CDTF">2022-07-23T14:16:33Z</dcterms:created>
  <dcterms:modified xsi:type="dcterms:W3CDTF">2022-08-09T11:21:43Z</dcterms:modified>
</cp:coreProperties>
</file>