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2.xml" ContentType="application/vnd.openxmlformats-officedocument.presentationml.slideLayout+xml"/>
  <Override PartName="/ppt/theme/theme4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1"/>
    <p:sldMasterId id="2147483671" r:id="rId2"/>
    <p:sldMasterId id="2147483705" r:id="rId3"/>
    <p:sldMasterId id="2147483739" r:id="rId4"/>
    <p:sldMasterId id="2147483741" r:id="rId5"/>
  </p:sldMasterIdLst>
  <p:notesMasterIdLst>
    <p:notesMasterId r:id="rId13"/>
  </p:notesMasterIdLst>
  <p:sldIdLst>
    <p:sldId id="2007578979" r:id="rId6"/>
    <p:sldId id="2007579022" r:id="rId7"/>
    <p:sldId id="2007579019" r:id="rId8"/>
    <p:sldId id="2007579021" r:id="rId9"/>
    <p:sldId id="2007579023" r:id="rId10"/>
    <p:sldId id="264" r:id="rId11"/>
    <p:sldId id="56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42CCE73-3757-40FF-B079-3EED2420BD14}">
          <p14:sldIdLst/>
        </p14:section>
        <p14:section name="正文页" id="{B59BC75A-C6BB-4F72-9F18-8829064D5D7B}">
          <p14:sldIdLst>
            <p14:sldId id="2007578979"/>
            <p14:sldId id="2007579022"/>
            <p14:sldId id="2007579019"/>
            <p14:sldId id="2007579021"/>
          </p14:sldIdLst>
        </p14:section>
        <p14:section name="PPT 风格参考" id="{412DB89A-B989-43AA-B534-B9998E382273}">
          <p14:sldIdLst>
            <p14:sldId id="2007579023"/>
            <p14:sldId id="264"/>
            <p14:sldId id="565"/>
          </p14:sldIdLst>
        </p14:section>
      </p14:sectionLst>
    </p:ext>
    <p:ext uri="{EFAFB233-063F-42B5-8137-9DF3F51BA10A}">
      <p15:sldGuideLst xmlns:p15="http://schemas.microsoft.com/office/powerpoint/2012/main">
        <p15:guide id="5" orient="horz" pos="3861" userDrawn="1">
          <p15:clr>
            <a:srgbClr val="A4A3A4"/>
          </p15:clr>
        </p15:guide>
        <p15:guide id="6" pos="7129">
          <p15:clr>
            <a:srgbClr val="A4A3A4"/>
          </p15:clr>
        </p15:guide>
        <p15:guide id="7" orient="horz" pos="7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001"/>
    <a:srgbClr val="F8BABB"/>
    <a:srgbClr val="F17B7E"/>
    <a:srgbClr val="F38D8F"/>
    <a:srgbClr val="C1151B"/>
    <a:srgbClr val="F6BA92"/>
    <a:srgbClr val="EA4246"/>
    <a:srgbClr val="FFF2E8"/>
    <a:srgbClr val="FFF9F5"/>
    <a:srgbClr val="F8D1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06" autoAdjust="0"/>
    <p:restoredTop sz="94947" autoAdjust="0"/>
  </p:normalViewPr>
  <p:slideViewPr>
    <p:cSldViewPr snapToGrid="0" showGuides="1">
      <p:cViewPr>
        <p:scale>
          <a:sx n="50" d="100"/>
          <a:sy n="50" d="100"/>
        </p:scale>
        <p:origin x="1872" y="1362"/>
      </p:cViewPr>
      <p:guideLst>
        <p:guide orient="horz" pos="3861"/>
        <p:guide pos="7129"/>
        <p:guide orient="horz" pos="7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52621-356B-4532-9C9F-395DFE8CBD85}" type="datetimeFigureOut">
              <a:rPr lang="zh-CN" altLang="en-US" smtClean="0"/>
              <a:t>2022/8/9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78E46-D630-42C4-8158-CB52F4A5F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202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78E46-D630-42C4-8158-CB52F4A5F33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895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F7AB51-4642-4306-8F98-6FBBF4F190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724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F7AB51-4642-4306-8F98-6FBBF4F190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4807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F7AB51-4642-4306-8F98-6FBBF4F190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0994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78E46-D630-42C4-8158-CB52F4A5F33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418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78E46-D630-42C4-8158-CB52F4A5F33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411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62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BCD236-B755-486A-B324-8FF94AE2D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E48170-234A-45A9-BA18-EB5F9F2997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22222">
                    <a:tint val="75000"/>
                  </a:srgbClr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222222">
                  <a:tint val="75000"/>
                </a:srgb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7E6CB6-B88B-4200-B58A-E52BE9222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222222">
                  <a:tint val="75000"/>
                </a:srgb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9B88E0-5B8C-4106-9CA8-920230BB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BEB98F-7A2F-46AB-AD99-CC9999768B6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22222">
                    <a:tint val="75000"/>
                  </a:srgbClr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222222">
                  <a:tint val="75000"/>
                </a:srgb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5389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00D8263-09CE-47E5-AC4B-9B8C9980F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5E2AA-3BEA-4AC3-8708-9B042E2E593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5FE43C7-D470-4785-B204-E68E7DB90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56D57CB-99D4-484B-B692-A3EF5AF22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D8D14D-FD26-4FB2-BB91-AB8C63BC50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0521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AA9A-FFB3-4A32-80C6-1B6B54CDD4D2}" type="datetimeFigureOut">
              <a:rPr lang="zh-CN" altLang="en-US" smtClean="0"/>
              <a:t>2022/8/9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18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991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theme" Target="../theme/theme3.xml"/><Relationship Id="rId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520AC97-DBD1-42F4-A146-593A9AD8C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2115D6-0E2E-4880-B3A2-5E3FB7F715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0C181A-04C0-4151-BA38-7F6AB04C7E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48170-234A-45A9-BA18-EB5F9F299700}" type="datetimeFigureOut">
              <a:rPr lang="zh-CN" altLang="en-US" smtClean="0"/>
              <a:t>2022/8/9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63802E-751F-4F97-AA13-E06F6E0E9A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D39B87-C746-48E4-9AEC-2EB5FA8A5F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751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3"/>
          <p:cNvSpPr/>
          <p:nvPr/>
        </p:nvSpPr>
        <p:spPr>
          <a:xfrm>
            <a:off x="232834" y="203200"/>
            <a:ext cx="497417" cy="495300"/>
          </a:xfrm>
          <a:prstGeom prst="rect">
            <a:avLst/>
          </a:prstGeom>
          <a:solidFill>
            <a:srgbClr val="0070C0"/>
          </a:soli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sz="216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1027" name="矩形 5"/>
          <p:cNvSpPr/>
          <p:nvPr/>
        </p:nvSpPr>
        <p:spPr>
          <a:xfrm>
            <a:off x="478367" y="469900"/>
            <a:ext cx="330200" cy="3302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sz="216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1028" name="直接连接符 46"/>
          <p:cNvSpPr/>
          <p:nvPr/>
        </p:nvSpPr>
        <p:spPr>
          <a:xfrm flipH="1">
            <a:off x="855133" y="872066"/>
            <a:ext cx="11135784" cy="0"/>
          </a:xfrm>
          <a:prstGeom prst="line">
            <a:avLst/>
          </a:prstGeom>
          <a:ln w="9525" cap="flat" cmpd="sng">
            <a:solidFill>
              <a:srgbClr val="4D4948"/>
            </a:solidFill>
            <a:prstDash val="solid"/>
            <a:bevel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550945841"/>
      </p:ext>
    </p:extLst>
  </p:cSld>
  <p:clrMap bg1="lt1" tx1="dk1" bg2="lt2" tx2="dk2" accent1="accent1" accent2="accent2" accent3="accent3" accent4="accent4" accent5="accent5" accent6="accent6" hlink="hlink" folHlink="folHlink"/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bldLvl="0" animBg="1"/>
      <p:bldP spid="1027" grpId="0" bldLvl="0" animBg="1"/>
    </p:bldLst>
  </p:timing>
  <p:hf sldNum="0" hdr="0" ftr="0" dt="0"/>
  <p:txStyles>
    <p:titleStyle>
      <a:lvl1pPr marL="0" lvl="0" indent="0" algn="l" eaLnBrk="0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120" b="1" kern="1200">
          <a:solidFill>
            <a:schemeClr val="tx1"/>
          </a:solidFill>
          <a:latin typeface="+mj-lt"/>
          <a:ea typeface="+mj-ea"/>
          <a:cs typeface="+mj-cs"/>
          <a:sym typeface="宋体" panose="02010600030101010101" pitchFamily="2" charset="-122"/>
        </a:defRPr>
      </a:lvl1pPr>
    </p:titleStyle>
    <p:bodyStyle>
      <a:lvl1pPr marL="201930" lvl="0" indent="-201930" algn="l" defTabSz="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280" b="1" kern="1200">
          <a:solidFill>
            <a:schemeClr val="tx1"/>
          </a:solidFill>
          <a:latin typeface="+mn-lt"/>
          <a:ea typeface="+mn-ea"/>
          <a:cs typeface="+mn-cs"/>
          <a:sym typeface="宋体" panose="02010600030101010101" pitchFamily="2" charset="-122"/>
        </a:defRPr>
      </a:lvl1pPr>
      <a:lvl2pPr marL="601980" lvl="1" indent="-20193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16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2pPr>
      <a:lvl3pPr marL="996696" lvl="2" indent="-192786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8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3pPr>
      <a:lvl4pPr marL="1396746" lvl="3" indent="-200406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56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4pPr>
      <a:lvl5pPr marL="1802130" lvl="4" indent="-203454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2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5pPr>
      <a:lvl6pPr marL="3017520" lvl="5" indent="-27432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2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6pPr>
      <a:lvl7pPr marL="3566160" lvl="6" indent="-27432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2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7pPr>
      <a:lvl8pPr marL="4114800" lvl="7" indent="-27432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2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8pPr>
      <a:lvl9pPr marL="4663440" lvl="8" indent="-27432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2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9pPr>
    </p:bodyStyle>
    <p:otherStyle>
      <a:lvl1pPr lvl="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06730" lvl="1" indent="-70104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2pPr>
      <a:lvl3pPr marL="1017270" lvl="2" indent="-14478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3pPr>
      <a:lvl4pPr marL="1526286" lvl="3" indent="-219456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4pPr>
      <a:lvl5pPr marL="2034540" lvl="4" indent="-29337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5pPr>
      <a:lvl6pPr marL="2743200" lvl="5" indent="-29337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6pPr>
      <a:lvl7pPr marL="3291840" lvl="6" indent="-29337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7pPr>
      <a:lvl8pPr marL="3840480" lvl="7" indent="-29337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8pPr>
      <a:lvl9pPr marL="4389120" lvl="8" indent="-29337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3"/>
          <p:cNvSpPr/>
          <p:nvPr/>
        </p:nvSpPr>
        <p:spPr>
          <a:xfrm>
            <a:off x="232834" y="203200"/>
            <a:ext cx="497417" cy="495300"/>
          </a:xfrm>
          <a:prstGeom prst="rect">
            <a:avLst/>
          </a:prstGeom>
          <a:solidFill>
            <a:srgbClr val="0070C0"/>
          </a:soli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sz="216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1027" name="矩形 5"/>
          <p:cNvSpPr/>
          <p:nvPr/>
        </p:nvSpPr>
        <p:spPr>
          <a:xfrm>
            <a:off x="478367" y="469900"/>
            <a:ext cx="330200" cy="3302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sz="216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1028" name="直接连接符 46"/>
          <p:cNvSpPr/>
          <p:nvPr/>
        </p:nvSpPr>
        <p:spPr>
          <a:xfrm flipH="1">
            <a:off x="855133" y="872066"/>
            <a:ext cx="11135784" cy="0"/>
          </a:xfrm>
          <a:prstGeom prst="line">
            <a:avLst/>
          </a:prstGeom>
          <a:ln w="9525" cap="flat" cmpd="sng">
            <a:solidFill>
              <a:srgbClr val="4D4948"/>
            </a:solidFill>
            <a:prstDash val="solid"/>
            <a:bevel/>
            <a:headEnd type="none" w="med" len="med"/>
            <a:tailEnd type="none" w="med" len="med"/>
          </a:ln>
        </p:spPr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69C648F-E1A3-9488-54D7-9D5785335B54}"/>
              </a:ext>
            </a:extLst>
          </p:cNvPr>
          <p:cNvGrpSpPr/>
          <p:nvPr userDrawn="1"/>
        </p:nvGrpSpPr>
        <p:grpSpPr>
          <a:xfrm>
            <a:off x="10033696" y="359299"/>
            <a:ext cx="1925472" cy="512767"/>
            <a:chOff x="1715067" y="1212794"/>
            <a:chExt cx="8883160" cy="262849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06FF2F8C-AB93-E255-25D6-6CD00A92801E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7392F43-D594-5329-ED5C-1D269D601C6C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60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501455-9985-CC3C-8245-B6868FAB3CDB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60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C21C02BE-4DC5-DFD8-6AAE-85F86159D085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60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BC8F46BF-D746-AE5F-BCCD-A45F9CC51EBD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60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99B2FF7F-DE84-C9F7-85D4-69DEEC8B3BFD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60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4CA71C6B-C59E-DE03-3F31-7769667B77C8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60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B3BF9D32-EC17-9061-967D-28190A8529AF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60"/>
              </a:p>
            </p:txBody>
          </p:sp>
        </p:grpSp>
        <p:sp>
          <p:nvSpPr>
            <p:cNvPr id="8" name="TextBox 72">
              <a:extLst>
                <a:ext uri="{FF2B5EF4-FFF2-40B4-BE49-F238E27FC236}">
                  <a16:creationId xmlns:a16="http://schemas.microsoft.com/office/drawing/2014/main" id="{714C44CA-CB21-757E-2525-6405D4D9B731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152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9" name="TextBox 76">
              <a:extLst>
                <a:ext uri="{FF2B5EF4-FFF2-40B4-BE49-F238E27FC236}">
                  <a16:creationId xmlns:a16="http://schemas.microsoft.com/office/drawing/2014/main" id="{DDE29F18-E2E4-E1CF-4A7D-5A31D2C1C54C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8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D90ECFF-A9E7-279D-77B9-2B95B38AB728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160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F4FF0903-69D9-4C10-A5AC-02C2C37B3669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</p:spTree>
    <p:extLst>
      <p:ext uri="{BB962C8B-B14F-4D97-AF65-F5344CB8AC3E}">
        <p14:creationId xmlns:p14="http://schemas.microsoft.com/office/powerpoint/2010/main" val="97601266"/>
      </p:ext>
    </p:extLst>
  </p:cSld>
  <p:clrMap bg1="lt1" tx1="dk1" bg2="lt2" tx2="dk2" accent1="accent1" accent2="accent2" accent3="accent3" accent4="accent4" accent5="accent5" accent6="accent6" hlink="hlink" folHlink="folHlink"/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bldLvl="0" animBg="1"/>
      <p:bldP spid="1027" grpId="0" bldLvl="0" animBg="1"/>
    </p:bldLst>
  </p:timing>
  <p:hf sldNum="0" hdr="0" ftr="0" dt="0"/>
  <p:txStyles>
    <p:titleStyle>
      <a:lvl1pPr marL="0" lvl="0" indent="0" algn="l" eaLnBrk="0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120" b="1" kern="1200">
          <a:solidFill>
            <a:schemeClr val="tx1"/>
          </a:solidFill>
          <a:latin typeface="+mj-lt"/>
          <a:ea typeface="+mj-ea"/>
          <a:cs typeface="+mj-cs"/>
          <a:sym typeface="宋体" panose="02010600030101010101" pitchFamily="2" charset="-122"/>
        </a:defRPr>
      </a:lvl1pPr>
    </p:titleStyle>
    <p:bodyStyle>
      <a:lvl1pPr marL="201930" lvl="0" indent="-201930" algn="l" defTabSz="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280" b="1" kern="1200">
          <a:solidFill>
            <a:schemeClr val="tx1"/>
          </a:solidFill>
          <a:latin typeface="+mn-lt"/>
          <a:ea typeface="+mn-ea"/>
          <a:cs typeface="+mn-cs"/>
          <a:sym typeface="宋体" panose="02010600030101010101" pitchFamily="2" charset="-122"/>
        </a:defRPr>
      </a:lvl1pPr>
      <a:lvl2pPr marL="601980" lvl="1" indent="-20193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16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2pPr>
      <a:lvl3pPr marL="996696" lvl="2" indent="-192786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8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3pPr>
      <a:lvl4pPr marL="1396746" lvl="3" indent="-200406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56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4pPr>
      <a:lvl5pPr marL="1802130" lvl="4" indent="-203454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2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5pPr>
      <a:lvl6pPr marL="3017520" lvl="5" indent="-27432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2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6pPr>
      <a:lvl7pPr marL="3566160" lvl="6" indent="-27432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2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7pPr>
      <a:lvl8pPr marL="4114800" lvl="7" indent="-27432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2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8pPr>
      <a:lvl9pPr marL="4663440" lvl="8" indent="-27432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2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9pPr>
    </p:bodyStyle>
    <p:otherStyle>
      <a:lvl1pPr lvl="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06730" lvl="1" indent="-70104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2pPr>
      <a:lvl3pPr marL="1017270" lvl="2" indent="-14478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3pPr>
      <a:lvl4pPr marL="1526286" lvl="3" indent="-219456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4pPr>
      <a:lvl5pPr marL="2034540" lvl="4" indent="-29337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5pPr>
      <a:lvl6pPr marL="2743200" lvl="5" indent="-29337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6pPr>
      <a:lvl7pPr marL="3291840" lvl="6" indent="-29337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7pPr>
      <a:lvl8pPr marL="3840480" lvl="7" indent="-29337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8pPr>
      <a:lvl9pPr marL="4389120" lvl="8" indent="-29337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9744858-EC35-4340-8045-8E520C5F7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EE03A5-4411-4993-8689-0200BD8D81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603CBC-C79D-4DD2-BEB2-8942DEA31A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5E2AA-3BEA-4AC3-8708-9B042E2E593A}" type="datetimeFigureOut">
              <a:rPr lang="zh-CN" altLang="en-US" smtClean="0"/>
              <a:t>2022/8/9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4365E8-94FF-44CB-BA50-5136765EE8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A2A108-7E0B-4C6A-91A0-071558C25E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8D14D-FD26-4FB2-BB91-AB8C63BC508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5E65AD6F-CF43-4EB2-8332-08A4C195C0FE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87CC8B69-7461-4FFE-8B54-F57E3CD1152C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064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6AA9A-FFB3-4A32-80C6-1B6B54CDD4D2}" type="datetimeFigureOut">
              <a:rPr lang="zh-CN" altLang="en-US" smtClean="0"/>
              <a:t>2022/8/9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763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</p:sldLayoutIdLst>
  <p:txStyles>
    <p:titleStyle>
      <a:lvl1pPr algn="l" defTabSz="91436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0" indent="-228590" algn="l" defTabSz="9143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2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6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7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1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microsoft.com/office/2007/relationships/hdphoto" Target="../media/hdphoto3.wdp"/><Relationship Id="rId4" Type="http://schemas.openxmlformats.org/officeDocument/2006/relationships/image" Target="../media/image3.jpe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11" Type="http://schemas.openxmlformats.org/officeDocument/2006/relationships/image" Target="../media/image8.pn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microsoft.com/office/2007/relationships/hdphoto" Target="../media/hdphoto4.wdp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9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8.pn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svg"/><Relationship Id="rId12" Type="http://schemas.openxmlformats.org/officeDocument/2006/relationships/image" Target="../media/image30.png"/><Relationship Id="rId17" Type="http://schemas.openxmlformats.org/officeDocument/2006/relationships/image" Target="../media/image15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29.svg"/><Relationship Id="rId5" Type="http://schemas.openxmlformats.org/officeDocument/2006/relationships/image" Target="../media/image23.svg"/><Relationship Id="rId15" Type="http://schemas.openxmlformats.org/officeDocument/2006/relationships/image" Target="../media/image33.sv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svg"/><Relationship Id="rId1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6E587A7-D2BB-474F-BC21-CFA94C1B3AB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B530058B-BF12-462B-94E8-AAD4805A1A8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0"/>
              <a:ext cx="61976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35BB368-D974-467E-A93D-B6146908464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6096000" y="0"/>
              <a:ext cx="6096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5D0D359F-6B74-4B95-A11B-1FC677A3B8D7}"/>
              </a:ext>
            </a:extLst>
          </p:cNvPr>
          <p:cNvSpPr/>
          <p:nvPr/>
        </p:nvSpPr>
        <p:spPr>
          <a:xfrm>
            <a:off x="0" y="0"/>
            <a:ext cx="12192000" cy="2612571"/>
          </a:xfrm>
          <a:prstGeom prst="rect">
            <a:avLst/>
          </a:prstGeom>
          <a:gradFill flip="none" rotWithShape="1">
            <a:gsLst>
              <a:gs pos="16000">
                <a:srgbClr val="F4F0E7"/>
              </a:gs>
              <a:gs pos="100000">
                <a:srgbClr val="F4F0E7">
                  <a:alpha val="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134202B-DBE4-25F9-57CD-A77EA69003BC}"/>
              </a:ext>
            </a:extLst>
          </p:cNvPr>
          <p:cNvGrpSpPr/>
          <p:nvPr/>
        </p:nvGrpSpPr>
        <p:grpSpPr>
          <a:xfrm>
            <a:off x="2112217" y="1668536"/>
            <a:ext cx="7967566" cy="1638620"/>
            <a:chOff x="2112217" y="1983052"/>
            <a:chExt cx="7967566" cy="163862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0859F32-CF61-4967-9C00-7A23B2A9BC29}"/>
                </a:ext>
              </a:extLst>
            </p:cNvPr>
            <p:cNvSpPr txBox="1"/>
            <p:nvPr/>
          </p:nvSpPr>
          <p:spPr>
            <a:xfrm>
              <a:off x="2538017" y="3121535"/>
              <a:ext cx="7115965" cy="500137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lumMod val="10000"/>
                      <a:lumOff val="90000"/>
                    </a:srgbClr>
                  </a:solidFill>
                  <a:effectLst/>
                  <a:uLnTx/>
                  <a:uFillTx/>
                  <a:latin typeface="Roboto Regular"/>
                  <a:ea typeface="方正清刻本悦宋简体" panose="02000000000000000000" pitchFamily="2" charset="-122"/>
                  <a:cs typeface="+mn-cs"/>
                </a:rPr>
                <a:t>Building a home for love is extraordinary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F482273-6851-4F66-9126-A147B3C6C260}"/>
                </a:ext>
              </a:extLst>
            </p:cNvPr>
            <p:cNvGrpSpPr/>
            <p:nvPr/>
          </p:nvGrpSpPr>
          <p:grpSpPr>
            <a:xfrm>
              <a:off x="2112217" y="1983052"/>
              <a:ext cx="7967566" cy="1084912"/>
              <a:chOff x="2112217" y="1655662"/>
              <a:chExt cx="7967566" cy="1084912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416EF44-D68D-456C-B91B-36FD87F0E6E6}"/>
                  </a:ext>
                </a:extLst>
              </p:cNvPr>
              <p:cNvSpPr txBox="1"/>
              <p:nvPr/>
            </p:nvSpPr>
            <p:spPr>
              <a:xfrm>
                <a:off x="2112217" y="1655662"/>
                <a:ext cx="7967566" cy="1084912"/>
              </a:xfrm>
              <a:prstGeom prst="rect">
                <a:avLst/>
              </a:prstGeom>
              <a:noFill/>
              <a:effectLst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1151B"/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为爱筑家</a:t>
                </a:r>
                <a:r>
                  <a:rPr kumimoji="0" lang="en-US" altLang="zh-CN" sz="6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74"/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     </a:t>
                </a:r>
                <a:r>
                  <a:rPr kumimoji="0" lang="zh-CN" altLang="en-US" sz="6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极致不凡</a:t>
                </a: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7D35C132-303C-4688-9756-F1E153E20A4F}"/>
                  </a:ext>
                </a:extLst>
              </p:cNvPr>
              <p:cNvSpPr/>
              <p:nvPr/>
            </p:nvSpPr>
            <p:spPr>
              <a:xfrm>
                <a:off x="6029325" y="2131443"/>
                <a:ext cx="133350" cy="13335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CAB19219-470E-413A-9002-3FF7521433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4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9310" y="4795869"/>
            <a:ext cx="234109" cy="55258"/>
          </a:xfrm>
          <a:prstGeom prst="rect">
            <a:avLst/>
          </a:prstGeom>
          <a:effectLst/>
          <a:scene3d>
            <a:camera prst="isometricLeftDown">
              <a:rot lat="480000" lon="1200000" rev="0"/>
            </a:camera>
            <a:lightRig rig="threePt" dir="t"/>
          </a:scene3d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764FEDD-3E13-4EA4-B297-8474A2E13BC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 amt="4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 b="-612"/>
          <a:stretch/>
        </p:blipFill>
        <p:spPr>
          <a:xfrm>
            <a:off x="10809707" y="4795869"/>
            <a:ext cx="232983" cy="55596"/>
          </a:xfrm>
          <a:prstGeom prst="rect">
            <a:avLst/>
          </a:prstGeom>
          <a:effectLst/>
          <a:scene3d>
            <a:camera prst="isometricLeftDown">
              <a:rot lat="480000" lon="20400000" rev="0"/>
            </a:camera>
            <a:lightRig rig="threePt" dir="t"/>
          </a:scene3d>
        </p:spPr>
      </p:pic>
      <p:pic>
        <p:nvPicPr>
          <p:cNvPr id="33" name="图片 32" descr="桌子上有几个苹果&#10;&#10;中度可信度描述已自动生成">
            <a:extLst>
              <a:ext uri="{FF2B5EF4-FFF2-40B4-BE49-F238E27FC236}">
                <a16:creationId xmlns:a16="http://schemas.microsoft.com/office/drawing/2014/main" id="{A20C8313-D6D9-1FB9-6D67-366C4D63939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900000">
            <a:off x="-8945" y="76988"/>
            <a:ext cx="798136" cy="895780"/>
          </a:xfrm>
          <a:custGeom>
            <a:avLst/>
            <a:gdLst>
              <a:gd name="connsiteX0" fmla="*/ 693468 w 798136"/>
              <a:gd name="connsiteY0" fmla="*/ 0 h 895780"/>
              <a:gd name="connsiteX1" fmla="*/ 798136 w 798136"/>
              <a:gd name="connsiteY1" fmla="*/ 104669 h 895780"/>
              <a:gd name="connsiteX2" fmla="*/ 798136 w 798136"/>
              <a:gd name="connsiteY2" fmla="*/ 895780 h 895780"/>
              <a:gd name="connsiteX3" fmla="*/ 0 w 798136"/>
              <a:gd name="connsiteY3" fmla="*/ 895780 h 895780"/>
              <a:gd name="connsiteX4" fmla="*/ 0 w 798136"/>
              <a:gd name="connsiteY4" fmla="*/ 295241 h 895780"/>
              <a:gd name="connsiteX5" fmla="*/ 295241 w 798136"/>
              <a:gd name="connsiteY5" fmla="*/ 0 h 895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8136" h="895780">
                <a:moveTo>
                  <a:pt x="693468" y="0"/>
                </a:moveTo>
                <a:lnTo>
                  <a:pt x="798136" y="104669"/>
                </a:lnTo>
                <a:lnTo>
                  <a:pt x="798136" y="895780"/>
                </a:lnTo>
                <a:lnTo>
                  <a:pt x="0" y="895780"/>
                </a:lnTo>
                <a:lnTo>
                  <a:pt x="0" y="295241"/>
                </a:lnTo>
                <a:lnTo>
                  <a:pt x="295241" y="0"/>
                </a:lnTo>
                <a:close/>
              </a:path>
            </a:pathLst>
          </a:custGeom>
          <a:effectLst>
            <a:softEdge rad="152400"/>
          </a:effectLst>
        </p:spPr>
      </p:pic>
      <p:pic>
        <p:nvPicPr>
          <p:cNvPr id="35" name="图片 34" descr="桌子上有几个苹果&#10;&#10;中度可信度描述已自动生成">
            <a:extLst>
              <a:ext uri="{FF2B5EF4-FFF2-40B4-BE49-F238E27FC236}">
                <a16:creationId xmlns:a16="http://schemas.microsoft.com/office/drawing/2014/main" id="{D54E3173-6819-048F-1050-E0CAF1C05A0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900000">
            <a:off x="-123245" y="-82851"/>
            <a:ext cx="798136" cy="895780"/>
          </a:xfrm>
          <a:custGeom>
            <a:avLst/>
            <a:gdLst>
              <a:gd name="connsiteX0" fmla="*/ 467421 w 798136"/>
              <a:gd name="connsiteY0" fmla="*/ 0 h 895780"/>
              <a:gd name="connsiteX1" fmla="*/ 798136 w 798136"/>
              <a:gd name="connsiteY1" fmla="*/ 330715 h 895780"/>
              <a:gd name="connsiteX2" fmla="*/ 798136 w 798136"/>
              <a:gd name="connsiteY2" fmla="*/ 895780 h 895780"/>
              <a:gd name="connsiteX3" fmla="*/ 0 w 798136"/>
              <a:gd name="connsiteY3" fmla="*/ 895780 h 895780"/>
              <a:gd name="connsiteX4" fmla="*/ 0 w 798136"/>
              <a:gd name="connsiteY4" fmla="*/ 456886 h 895780"/>
              <a:gd name="connsiteX5" fmla="*/ 456885 w 798136"/>
              <a:gd name="connsiteY5" fmla="*/ 0 h 895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8136" h="895780">
                <a:moveTo>
                  <a:pt x="467421" y="0"/>
                </a:moveTo>
                <a:lnTo>
                  <a:pt x="798136" y="330715"/>
                </a:lnTo>
                <a:lnTo>
                  <a:pt x="798136" y="895780"/>
                </a:lnTo>
                <a:lnTo>
                  <a:pt x="0" y="895780"/>
                </a:lnTo>
                <a:lnTo>
                  <a:pt x="0" y="456886"/>
                </a:lnTo>
                <a:lnTo>
                  <a:pt x="456885" y="0"/>
                </a:lnTo>
                <a:close/>
              </a:path>
            </a:pathLst>
          </a:cu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BFAEAAB1-7412-1505-F12C-68D7F8BD2E7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25881" y="625807"/>
            <a:ext cx="1593019" cy="41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542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FDA759C-0ACF-0026-D2C6-63610B9D69B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6" y="-1822"/>
            <a:ext cx="12187853" cy="6855667"/>
          </a:xfrm>
          <a:prstGeom prst="rect">
            <a:avLst/>
          </a:prstGeom>
        </p:spPr>
      </p:pic>
      <p:sp>
        <p:nvSpPr>
          <p:cNvPr id="113" name="矩形 112">
            <a:extLst>
              <a:ext uri="{FF2B5EF4-FFF2-40B4-BE49-F238E27FC236}">
                <a16:creationId xmlns:a16="http://schemas.microsoft.com/office/drawing/2014/main" id="{7D9E490C-C3C3-5C84-D126-999B4942DFB7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F6BA92">
                  <a:alpha val="0"/>
                </a:srgbClr>
              </a:gs>
              <a:gs pos="0">
                <a:srgbClr val="F6BA92">
                  <a:alpha val="16000"/>
                </a:srgb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Montserrat"/>
              <a:ea typeface="阿里巴巴普惠体 R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C2A00441-B4EC-AC99-27CA-571076F70EC2}"/>
              </a:ext>
            </a:extLst>
          </p:cNvPr>
          <p:cNvSpPr/>
          <p:nvPr/>
        </p:nvSpPr>
        <p:spPr>
          <a:xfrm rot="10800000">
            <a:off x="0" y="2762053"/>
            <a:ext cx="12192000" cy="4095946"/>
          </a:xfrm>
          <a:prstGeom prst="rect">
            <a:avLst/>
          </a:prstGeom>
          <a:gradFill flip="none" rotWithShape="1">
            <a:gsLst>
              <a:gs pos="16000">
                <a:srgbClr val="F4F0E7"/>
              </a:gs>
              <a:gs pos="100000">
                <a:srgbClr val="F4F0E7">
                  <a:alpha val="0"/>
                </a:srgbClr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8" name="梯形 47">
            <a:extLst>
              <a:ext uri="{FF2B5EF4-FFF2-40B4-BE49-F238E27FC236}">
                <a16:creationId xmlns:a16="http://schemas.microsoft.com/office/drawing/2014/main" id="{09D2170B-DE97-541E-19EA-F87ABB2C60D9}"/>
              </a:ext>
            </a:extLst>
          </p:cNvPr>
          <p:cNvSpPr/>
          <p:nvPr/>
        </p:nvSpPr>
        <p:spPr>
          <a:xfrm>
            <a:off x="-780522" y="4944289"/>
            <a:ext cx="13753044" cy="1680206"/>
          </a:xfrm>
          <a:prstGeom prst="trapezoid">
            <a:avLst>
              <a:gd name="adj" fmla="val 166728"/>
            </a:avLst>
          </a:prstGeom>
          <a:gradFill>
            <a:gsLst>
              <a:gs pos="100000">
                <a:srgbClr val="F6BA92">
                  <a:alpha val="30000"/>
                </a:srgbClr>
              </a:gs>
              <a:gs pos="0">
                <a:srgbClr val="F6BA92">
                  <a:alpha val="0"/>
                </a:srgbClr>
              </a:gs>
              <a:gs pos="27000">
                <a:srgbClr val="F6BA92">
                  <a:alpha val="2500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9FD49B54-3C42-CF71-0CE8-4AD481BC12D7}"/>
              </a:ext>
            </a:extLst>
          </p:cNvPr>
          <p:cNvSpPr/>
          <p:nvPr/>
        </p:nvSpPr>
        <p:spPr>
          <a:xfrm>
            <a:off x="951799" y="1303020"/>
            <a:ext cx="3157214" cy="4859280"/>
          </a:xfrm>
          <a:prstGeom prst="roundRect">
            <a:avLst>
              <a:gd name="adj" fmla="val 5048"/>
            </a:avLst>
          </a:prstGeom>
          <a:gradFill flip="none" rotWithShape="1">
            <a:gsLst>
              <a:gs pos="79000">
                <a:srgbClr val="FFF9F5"/>
              </a:gs>
              <a:gs pos="0">
                <a:srgbClr val="FFF2E8"/>
              </a:gs>
            </a:gsLst>
            <a:lin ang="2700000" scaled="0"/>
            <a:tileRect/>
          </a:gradFill>
          <a:ln w="22225" cap="flat" cmpd="sng" algn="ctr">
            <a:solidFill>
              <a:srgbClr val="FFFFFF"/>
            </a:solidFill>
            <a:prstDash val="solid"/>
            <a:miter lim="800000"/>
          </a:ln>
          <a:effectLst>
            <a:outerShdw blurRad="304800" dist="101600" dir="2700000" algn="tl" rotWithShape="0">
              <a:srgbClr val="EA424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3A3FFAE4-CFC0-F08F-06A7-5A3CE6EC478E}"/>
              </a:ext>
            </a:extLst>
          </p:cNvPr>
          <p:cNvSpPr/>
          <p:nvPr/>
        </p:nvSpPr>
        <p:spPr>
          <a:xfrm>
            <a:off x="4517393" y="1303020"/>
            <a:ext cx="3157214" cy="4859280"/>
          </a:xfrm>
          <a:prstGeom prst="roundRect">
            <a:avLst>
              <a:gd name="adj" fmla="val 5048"/>
            </a:avLst>
          </a:prstGeom>
          <a:gradFill flip="none" rotWithShape="1">
            <a:gsLst>
              <a:gs pos="79000">
                <a:srgbClr val="FFF9F5"/>
              </a:gs>
              <a:gs pos="0">
                <a:srgbClr val="FFF2E8"/>
              </a:gs>
            </a:gsLst>
            <a:lin ang="2700000" scaled="0"/>
            <a:tileRect/>
          </a:gradFill>
          <a:ln w="22225" cap="flat" cmpd="sng" algn="ctr">
            <a:solidFill>
              <a:srgbClr val="FFFFFF"/>
            </a:solidFill>
            <a:prstDash val="solid"/>
            <a:miter lim="800000"/>
          </a:ln>
          <a:effectLst>
            <a:outerShdw blurRad="304800" dist="101600" dir="2700000" algn="tl" rotWithShape="0">
              <a:srgbClr val="EA424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36D8BF0-61A1-28E5-F0C4-8671722B49B5}"/>
              </a:ext>
            </a:extLst>
          </p:cNvPr>
          <p:cNvGrpSpPr/>
          <p:nvPr/>
        </p:nvGrpSpPr>
        <p:grpSpPr>
          <a:xfrm>
            <a:off x="1854983" y="1605388"/>
            <a:ext cx="1350846" cy="1350847"/>
            <a:chOff x="1810125" y="1360484"/>
            <a:chExt cx="1115955" cy="1115956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B77DF594-A3C7-2408-6E14-ED73550670ED}"/>
                </a:ext>
              </a:extLst>
            </p:cNvPr>
            <p:cNvGrpSpPr/>
            <p:nvPr/>
          </p:nvGrpSpPr>
          <p:grpSpPr>
            <a:xfrm>
              <a:off x="1810125" y="1360484"/>
              <a:ext cx="1115955" cy="1115956"/>
              <a:chOff x="2566391" y="1452565"/>
              <a:chExt cx="1613394" cy="1613396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2DEA1F14-DFC2-B379-3F61-0FFA54554CFD}"/>
                  </a:ext>
                </a:extLst>
              </p:cNvPr>
              <p:cNvSpPr/>
              <p:nvPr/>
            </p:nvSpPr>
            <p:spPr>
              <a:xfrm rot="19741494">
                <a:off x="2570038" y="1456213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EA4246">
                      <a:alpha val="22000"/>
                      <a:lumMod val="35000"/>
                      <a:lumOff val="65000"/>
                    </a:srgbClr>
                  </a:gs>
                  <a:gs pos="100000">
                    <a:srgbClr val="C1151B">
                      <a:alpha val="1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51B32BB3-3562-5D17-193B-F87347A6F88C}"/>
                  </a:ext>
                </a:extLst>
              </p:cNvPr>
              <p:cNvGrpSpPr/>
              <p:nvPr/>
            </p:nvGrpSpPr>
            <p:grpSpPr>
              <a:xfrm>
                <a:off x="2566391" y="1452565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72" name="弧形 71">
                  <a:extLst>
                    <a:ext uri="{FF2B5EF4-FFF2-40B4-BE49-F238E27FC236}">
                      <a16:creationId xmlns:a16="http://schemas.microsoft.com/office/drawing/2014/main" id="{29F86B52-1C12-7B0B-5938-3D3819A59256}"/>
                    </a:ext>
                  </a:extLst>
                </p:cNvPr>
                <p:cNvSpPr/>
                <p:nvPr/>
              </p:nvSpPr>
              <p:spPr>
                <a:xfrm rot="183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 cap="flat" cmpd="sng" algn="ctr">
                  <a:gradFill flip="none" rotWithShape="1">
                    <a:gsLst>
                      <a:gs pos="0">
                        <a:srgbClr val="EA4246"/>
                      </a:gs>
                      <a:gs pos="100000">
                        <a:srgbClr val="EA4246">
                          <a:alpha val="0"/>
                        </a:srgbClr>
                      </a:gs>
                    </a:gsLst>
                    <a:lin ang="162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hogothicpro-regular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73" name="弧形 72">
                  <a:extLst>
                    <a:ext uri="{FF2B5EF4-FFF2-40B4-BE49-F238E27FC236}">
                      <a16:creationId xmlns:a16="http://schemas.microsoft.com/office/drawing/2014/main" id="{2FDBB886-46B3-05C7-E1D9-24B162BFED63}"/>
                    </a:ext>
                  </a:extLst>
                </p:cNvPr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 cap="flat" cmpd="sng" algn="ctr">
                  <a:gradFill flip="none" rotWithShape="1">
                    <a:gsLst>
                      <a:gs pos="0">
                        <a:srgbClr val="EA4246"/>
                      </a:gs>
                      <a:gs pos="100000">
                        <a:srgbClr val="EA4246">
                          <a:alpha val="0"/>
                        </a:srgbClr>
                      </a:gs>
                    </a:gsLst>
                    <a:lin ang="162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hogothicpro-regular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B55D475F-C496-D5E0-02A6-0D195C99A822}"/>
                </a:ext>
              </a:extLst>
            </p:cNvPr>
            <p:cNvSpPr/>
            <p:nvPr/>
          </p:nvSpPr>
          <p:spPr>
            <a:xfrm>
              <a:off x="1990632" y="1540992"/>
              <a:ext cx="754941" cy="754941"/>
            </a:xfrm>
            <a:prstGeom prst="ellipse">
              <a:avLst/>
            </a:prstGeom>
            <a:gradFill>
              <a:gsLst>
                <a:gs pos="16000">
                  <a:srgbClr val="EA4246"/>
                </a:gs>
                <a:gs pos="77000">
                  <a:srgbClr val="941013"/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941013">
                  <a:alpha val="4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Bold"/>
                <a:cs typeface="+mn-cs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EEF5194B-CF59-77C6-D793-BEC2ECD04427}"/>
              </a:ext>
            </a:extLst>
          </p:cNvPr>
          <p:cNvGrpSpPr/>
          <p:nvPr/>
        </p:nvGrpSpPr>
        <p:grpSpPr>
          <a:xfrm>
            <a:off x="5420577" y="1605388"/>
            <a:ext cx="1350846" cy="1350847"/>
            <a:chOff x="1810125" y="1360484"/>
            <a:chExt cx="1115955" cy="1115956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4554F16F-A2A2-EE06-F23B-A582F5185065}"/>
                </a:ext>
              </a:extLst>
            </p:cNvPr>
            <p:cNvGrpSpPr/>
            <p:nvPr/>
          </p:nvGrpSpPr>
          <p:grpSpPr>
            <a:xfrm>
              <a:off x="1810125" y="1360484"/>
              <a:ext cx="1115955" cy="1115956"/>
              <a:chOff x="2566391" y="1452565"/>
              <a:chExt cx="1613394" cy="1613396"/>
            </a:xfrm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CE162424-E5AE-EF1E-61EE-E50EDEFA9797}"/>
                  </a:ext>
                </a:extLst>
              </p:cNvPr>
              <p:cNvSpPr/>
              <p:nvPr/>
            </p:nvSpPr>
            <p:spPr>
              <a:xfrm rot="19741494">
                <a:off x="2570038" y="1456213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EA4246">
                      <a:alpha val="22000"/>
                      <a:lumMod val="35000"/>
                      <a:lumOff val="65000"/>
                    </a:srgbClr>
                  </a:gs>
                  <a:gs pos="100000">
                    <a:srgbClr val="C1151B">
                      <a:alpha val="1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B811E152-311E-F335-D9BB-470973D2F692}"/>
                  </a:ext>
                </a:extLst>
              </p:cNvPr>
              <p:cNvGrpSpPr/>
              <p:nvPr/>
            </p:nvGrpSpPr>
            <p:grpSpPr>
              <a:xfrm>
                <a:off x="2566391" y="1452565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79" name="弧形 78">
                  <a:extLst>
                    <a:ext uri="{FF2B5EF4-FFF2-40B4-BE49-F238E27FC236}">
                      <a16:creationId xmlns:a16="http://schemas.microsoft.com/office/drawing/2014/main" id="{ED9728B2-E2E8-C43E-5543-6D378010D599}"/>
                    </a:ext>
                  </a:extLst>
                </p:cNvPr>
                <p:cNvSpPr/>
                <p:nvPr/>
              </p:nvSpPr>
              <p:spPr>
                <a:xfrm rot="183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 cap="flat" cmpd="sng" algn="ctr">
                  <a:gradFill flip="none" rotWithShape="1">
                    <a:gsLst>
                      <a:gs pos="0">
                        <a:srgbClr val="EA4246"/>
                      </a:gs>
                      <a:gs pos="100000">
                        <a:srgbClr val="EA4246">
                          <a:alpha val="0"/>
                        </a:srgbClr>
                      </a:gs>
                    </a:gsLst>
                    <a:lin ang="162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hogothicpro-regular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82" name="弧形 81">
                  <a:extLst>
                    <a:ext uri="{FF2B5EF4-FFF2-40B4-BE49-F238E27FC236}">
                      <a16:creationId xmlns:a16="http://schemas.microsoft.com/office/drawing/2014/main" id="{11356FF1-D39F-CF54-91A8-0F14EA8FF9B3}"/>
                    </a:ext>
                  </a:extLst>
                </p:cNvPr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 cap="flat" cmpd="sng" algn="ctr">
                  <a:gradFill flip="none" rotWithShape="1">
                    <a:gsLst>
                      <a:gs pos="0">
                        <a:srgbClr val="EA4246"/>
                      </a:gs>
                      <a:gs pos="100000">
                        <a:srgbClr val="EA4246">
                          <a:alpha val="0"/>
                        </a:srgbClr>
                      </a:gs>
                    </a:gsLst>
                    <a:lin ang="162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hogothicpro-regular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144ACD1-DB58-D99B-798C-DB4B1436C913}"/>
                </a:ext>
              </a:extLst>
            </p:cNvPr>
            <p:cNvSpPr/>
            <p:nvPr/>
          </p:nvSpPr>
          <p:spPr>
            <a:xfrm>
              <a:off x="1990632" y="1540992"/>
              <a:ext cx="754941" cy="754941"/>
            </a:xfrm>
            <a:prstGeom prst="ellipse">
              <a:avLst/>
            </a:prstGeom>
            <a:gradFill>
              <a:gsLst>
                <a:gs pos="16000">
                  <a:srgbClr val="EA4246"/>
                </a:gs>
                <a:gs pos="77000">
                  <a:srgbClr val="941013"/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941013">
                  <a:alpha val="4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Bold"/>
                <a:cs typeface="+mn-cs"/>
              </a:endParaRPr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41A4C103-1A1D-0898-0F2A-06B29F89116A}"/>
              </a:ext>
            </a:extLst>
          </p:cNvPr>
          <p:cNvSpPr txBox="1"/>
          <p:nvPr/>
        </p:nvSpPr>
        <p:spPr>
          <a:xfrm>
            <a:off x="1385960" y="3283470"/>
            <a:ext cx="22888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6000">
                      <a:srgbClr val="EA4246"/>
                    </a:gs>
                    <a:gs pos="77000">
                      <a:srgbClr val="94101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个性化专业设计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89E7CE97-2837-DF58-79AA-0CBD42B19427}"/>
              </a:ext>
            </a:extLst>
          </p:cNvPr>
          <p:cNvSpPr txBox="1"/>
          <p:nvPr/>
        </p:nvSpPr>
        <p:spPr>
          <a:xfrm>
            <a:off x="4951554" y="3283470"/>
            <a:ext cx="22888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6000">
                      <a:srgbClr val="EA4246"/>
                    </a:gs>
                    <a:gs pos="77000">
                      <a:srgbClr val="94101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优质化服务</a:t>
            </a: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43D5CD2E-E1E1-2AAB-5F42-AB41F5617C61}"/>
              </a:ext>
            </a:extLst>
          </p:cNvPr>
          <p:cNvSpPr/>
          <p:nvPr/>
        </p:nvSpPr>
        <p:spPr>
          <a:xfrm>
            <a:off x="1274571" y="3924044"/>
            <a:ext cx="2511670" cy="3438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CFB2"/>
              </a:gs>
              <a:gs pos="94000">
                <a:srgbClr val="FFF7E6"/>
              </a:gs>
            </a:gsLst>
            <a:lin ang="13500000" scaled="1"/>
            <a:tileRect/>
          </a:gradFill>
          <a:ln w="28575" cap="flat" cmpd="sng" algn="ctr">
            <a:gradFill flip="none" rotWithShape="1">
              <a:gsLst>
                <a:gs pos="0">
                  <a:srgbClr val="F8CFB2"/>
                </a:gs>
                <a:gs pos="94000">
                  <a:srgbClr val="FFF7E6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严格执行客户要求</a:t>
            </a: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22F4744F-434B-71E3-058B-698311D2C34A}"/>
              </a:ext>
            </a:extLst>
          </p:cNvPr>
          <p:cNvSpPr/>
          <p:nvPr/>
        </p:nvSpPr>
        <p:spPr>
          <a:xfrm>
            <a:off x="8082987" y="1303020"/>
            <a:ext cx="3157214" cy="4859280"/>
          </a:xfrm>
          <a:prstGeom prst="roundRect">
            <a:avLst>
              <a:gd name="adj" fmla="val 5048"/>
            </a:avLst>
          </a:prstGeom>
          <a:gradFill flip="none" rotWithShape="1">
            <a:gsLst>
              <a:gs pos="79000">
                <a:srgbClr val="FFF9F5"/>
              </a:gs>
              <a:gs pos="0">
                <a:srgbClr val="FFF2E8"/>
              </a:gs>
            </a:gsLst>
            <a:lin ang="2700000" scaled="0"/>
            <a:tileRect/>
          </a:gradFill>
          <a:ln w="22225" cap="flat" cmpd="sng" algn="ctr">
            <a:solidFill>
              <a:srgbClr val="FFFFFF"/>
            </a:solidFill>
            <a:prstDash val="solid"/>
            <a:miter lim="800000"/>
          </a:ln>
          <a:effectLst>
            <a:outerShdw blurRad="304800" dist="101600" dir="2700000" algn="tl" rotWithShape="0">
              <a:srgbClr val="EA424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A398C4D4-4EFD-EA19-9938-57DC15EB327A}"/>
              </a:ext>
            </a:extLst>
          </p:cNvPr>
          <p:cNvGrpSpPr/>
          <p:nvPr/>
        </p:nvGrpSpPr>
        <p:grpSpPr>
          <a:xfrm>
            <a:off x="8986171" y="1605388"/>
            <a:ext cx="1350846" cy="1350847"/>
            <a:chOff x="1810125" y="1360484"/>
            <a:chExt cx="1115955" cy="1115956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3EBE7167-7A84-CEE0-193B-78EC1FBA6825}"/>
                </a:ext>
              </a:extLst>
            </p:cNvPr>
            <p:cNvGrpSpPr/>
            <p:nvPr/>
          </p:nvGrpSpPr>
          <p:grpSpPr>
            <a:xfrm>
              <a:off x="1810125" y="1360484"/>
              <a:ext cx="1115955" cy="1115956"/>
              <a:chOff x="2566391" y="1452565"/>
              <a:chExt cx="1613394" cy="1613396"/>
            </a:xfrm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28FA32A7-7D58-FD24-2710-EEE21EB7F819}"/>
                  </a:ext>
                </a:extLst>
              </p:cNvPr>
              <p:cNvSpPr/>
              <p:nvPr/>
            </p:nvSpPr>
            <p:spPr>
              <a:xfrm rot="19741494">
                <a:off x="2570038" y="1456213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EA4246">
                      <a:alpha val="22000"/>
                      <a:lumMod val="35000"/>
                      <a:lumOff val="65000"/>
                    </a:srgbClr>
                  </a:gs>
                  <a:gs pos="100000">
                    <a:srgbClr val="C1151B">
                      <a:alpha val="1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CFA8F280-E8FE-363D-8851-953160201F9C}"/>
                  </a:ext>
                </a:extLst>
              </p:cNvPr>
              <p:cNvGrpSpPr/>
              <p:nvPr/>
            </p:nvGrpSpPr>
            <p:grpSpPr>
              <a:xfrm>
                <a:off x="2566391" y="1452565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92" name="弧形 91">
                  <a:extLst>
                    <a:ext uri="{FF2B5EF4-FFF2-40B4-BE49-F238E27FC236}">
                      <a16:creationId xmlns:a16="http://schemas.microsoft.com/office/drawing/2014/main" id="{C1AD0718-8742-C51A-8507-1EDC5AB5C2DE}"/>
                    </a:ext>
                  </a:extLst>
                </p:cNvPr>
                <p:cNvSpPr/>
                <p:nvPr/>
              </p:nvSpPr>
              <p:spPr>
                <a:xfrm rot="183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 cap="flat" cmpd="sng" algn="ctr">
                  <a:gradFill flip="none" rotWithShape="1">
                    <a:gsLst>
                      <a:gs pos="0">
                        <a:srgbClr val="EA4246"/>
                      </a:gs>
                      <a:gs pos="100000">
                        <a:srgbClr val="EA4246">
                          <a:alpha val="0"/>
                        </a:srgbClr>
                      </a:gs>
                    </a:gsLst>
                    <a:lin ang="162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hogothicpro-regular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93" name="弧形 92">
                  <a:extLst>
                    <a:ext uri="{FF2B5EF4-FFF2-40B4-BE49-F238E27FC236}">
                      <a16:creationId xmlns:a16="http://schemas.microsoft.com/office/drawing/2014/main" id="{C2CA074F-2C2E-2C4D-A371-597B97091B1D}"/>
                    </a:ext>
                  </a:extLst>
                </p:cNvPr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 cap="flat" cmpd="sng" algn="ctr">
                  <a:gradFill flip="none" rotWithShape="1">
                    <a:gsLst>
                      <a:gs pos="0">
                        <a:srgbClr val="EA4246"/>
                      </a:gs>
                      <a:gs pos="100000">
                        <a:srgbClr val="EA4246">
                          <a:alpha val="0"/>
                        </a:srgbClr>
                      </a:gs>
                    </a:gsLst>
                    <a:lin ang="162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hogothicpro-regular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F0DC503F-8904-7CFA-CA1A-6FEEE3DB5659}"/>
                </a:ext>
              </a:extLst>
            </p:cNvPr>
            <p:cNvSpPr/>
            <p:nvPr/>
          </p:nvSpPr>
          <p:spPr>
            <a:xfrm>
              <a:off x="1990632" y="1540992"/>
              <a:ext cx="754941" cy="754941"/>
            </a:xfrm>
            <a:prstGeom prst="ellipse">
              <a:avLst/>
            </a:prstGeom>
            <a:gradFill>
              <a:gsLst>
                <a:gs pos="16000">
                  <a:srgbClr val="EA4246"/>
                </a:gs>
                <a:gs pos="77000">
                  <a:srgbClr val="941013"/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941013">
                  <a:alpha val="4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Bold"/>
                <a:cs typeface="+mn-cs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91BC9B9B-E335-2761-EA40-3C51665BAF55}"/>
              </a:ext>
            </a:extLst>
          </p:cNvPr>
          <p:cNvSpPr txBox="1"/>
          <p:nvPr/>
        </p:nvSpPr>
        <p:spPr>
          <a:xfrm>
            <a:off x="8517148" y="3283470"/>
            <a:ext cx="22888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6000">
                      <a:srgbClr val="EA4246"/>
                    </a:gs>
                    <a:gs pos="77000">
                      <a:srgbClr val="94101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高标准化技术</a:t>
            </a:r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970D1E74-9A42-6AC6-A94C-1A301233C425}"/>
              </a:ext>
            </a:extLst>
          </p:cNvPr>
          <p:cNvSpPr/>
          <p:nvPr/>
        </p:nvSpPr>
        <p:spPr>
          <a:xfrm>
            <a:off x="1274571" y="4434166"/>
            <a:ext cx="2511670" cy="3438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CFB2"/>
              </a:gs>
              <a:gs pos="94000">
                <a:srgbClr val="FFF7E6"/>
              </a:gs>
            </a:gsLst>
            <a:lin ang="13500000" scaled="1"/>
            <a:tileRect/>
          </a:gradFill>
          <a:ln w="28575" cap="flat" cmpd="sng" algn="ctr">
            <a:gradFill flip="none" rotWithShape="1">
              <a:gsLst>
                <a:gs pos="0">
                  <a:srgbClr val="F8CFB2"/>
                </a:gs>
                <a:gs pos="94000">
                  <a:srgbClr val="FFF7E6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设计空间合理利用</a:t>
            </a:r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77F13E13-5A37-F898-DF74-34831D056A25}"/>
              </a:ext>
            </a:extLst>
          </p:cNvPr>
          <p:cNvSpPr/>
          <p:nvPr/>
        </p:nvSpPr>
        <p:spPr>
          <a:xfrm>
            <a:off x="4840165" y="3924044"/>
            <a:ext cx="2511670" cy="3438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CFB2"/>
              </a:gs>
              <a:gs pos="94000">
                <a:srgbClr val="FFF7E6"/>
              </a:gs>
            </a:gsLst>
            <a:lin ang="13500000" scaled="1"/>
            <a:tileRect/>
          </a:gradFill>
          <a:ln w="28575" cap="flat" cmpd="sng" algn="ctr">
            <a:gradFill flip="none" rotWithShape="1">
              <a:gsLst>
                <a:gs pos="0">
                  <a:srgbClr val="F8CFB2"/>
                </a:gs>
                <a:gs pos="94000">
                  <a:srgbClr val="FFF7E6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电话访问并做记录</a:t>
            </a:r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D66A41F8-2C70-A54E-8612-7230528C3800}"/>
              </a:ext>
            </a:extLst>
          </p:cNvPr>
          <p:cNvSpPr/>
          <p:nvPr/>
        </p:nvSpPr>
        <p:spPr>
          <a:xfrm>
            <a:off x="4840165" y="4434166"/>
            <a:ext cx="2511670" cy="3438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CFB2"/>
              </a:gs>
              <a:gs pos="94000">
                <a:srgbClr val="FFF7E6"/>
              </a:gs>
            </a:gsLst>
            <a:lin ang="13500000" scaled="1"/>
            <a:tileRect/>
          </a:gradFill>
          <a:ln w="28575" cap="flat" cmpd="sng" algn="ctr">
            <a:gradFill flip="none" rotWithShape="1">
              <a:gsLst>
                <a:gs pos="0">
                  <a:srgbClr val="F8CFB2"/>
                </a:gs>
                <a:gs pos="94000">
                  <a:srgbClr val="FFF7E6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小问题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12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小时内解决</a:t>
            </a: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C84C3229-44EF-D5ED-80F7-A2B150361FD7}"/>
              </a:ext>
            </a:extLst>
          </p:cNvPr>
          <p:cNvSpPr/>
          <p:nvPr/>
        </p:nvSpPr>
        <p:spPr>
          <a:xfrm>
            <a:off x="4788233" y="4944288"/>
            <a:ext cx="2511670" cy="3438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CFB2"/>
              </a:gs>
              <a:gs pos="94000">
                <a:srgbClr val="FFF7E6"/>
              </a:gs>
            </a:gsLst>
            <a:lin ang="13500000" scaled="1"/>
            <a:tileRect/>
          </a:gradFill>
          <a:ln w="28575" cap="flat" cmpd="sng" algn="ctr">
            <a:gradFill flip="none" rotWithShape="1">
              <a:gsLst>
                <a:gs pos="0">
                  <a:srgbClr val="F8CFB2"/>
                </a:gs>
                <a:gs pos="94000">
                  <a:srgbClr val="FFF7E6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大问题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24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小时内解决答复</a:t>
            </a: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8EEAC383-BA63-5C68-6DAF-CA0233A36B0A}"/>
              </a:ext>
            </a:extLst>
          </p:cNvPr>
          <p:cNvSpPr/>
          <p:nvPr/>
        </p:nvSpPr>
        <p:spPr>
          <a:xfrm>
            <a:off x="8405759" y="3924044"/>
            <a:ext cx="2511670" cy="3438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CFB2"/>
              </a:gs>
              <a:gs pos="94000">
                <a:srgbClr val="FFF7E6"/>
              </a:gs>
            </a:gsLst>
            <a:lin ang="13500000" scaled="1"/>
            <a:tileRect/>
          </a:gradFill>
          <a:ln w="28575" cap="flat" cmpd="sng" algn="ctr">
            <a:gradFill flip="none" rotWithShape="1">
              <a:gsLst>
                <a:gs pos="0">
                  <a:srgbClr val="F8CFB2"/>
                </a:gs>
                <a:gs pos="94000">
                  <a:srgbClr val="FFF7E6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聘请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  <a:cs typeface="Alibaba Sans Medium" panose="020B0603020203040204" pitchFamily="34" charset="0"/>
              </a:rPr>
              <a:t>10+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 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年工龄老师傅</a:t>
            </a:r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E1DA1AF1-B739-FA72-D32B-1AD3270D4631}"/>
              </a:ext>
            </a:extLst>
          </p:cNvPr>
          <p:cNvSpPr/>
          <p:nvPr/>
        </p:nvSpPr>
        <p:spPr>
          <a:xfrm>
            <a:off x="8405759" y="4434166"/>
            <a:ext cx="2511670" cy="3438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CFB2"/>
              </a:gs>
              <a:gs pos="94000">
                <a:srgbClr val="FFF7E6"/>
              </a:gs>
            </a:gsLst>
            <a:lin ang="13500000" scaled="1"/>
            <a:tileRect/>
          </a:gradFill>
          <a:ln w="28575" cap="flat" cmpd="sng" algn="ctr">
            <a:gradFill flip="none" rotWithShape="1">
              <a:gsLst>
                <a:gs pos="0">
                  <a:srgbClr val="F8CFB2"/>
                </a:gs>
                <a:gs pos="94000">
                  <a:srgbClr val="FFF7E6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熟悉装修施工操作工艺</a:t>
            </a:r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id="{20924360-3F76-2A02-5519-86BD5F9EAB0F}"/>
              </a:ext>
            </a:extLst>
          </p:cNvPr>
          <p:cNvSpPr>
            <a:spLocks/>
          </p:cNvSpPr>
          <p:nvPr/>
        </p:nvSpPr>
        <p:spPr>
          <a:xfrm>
            <a:off x="8405759" y="4944288"/>
            <a:ext cx="2511670" cy="3438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CFB2"/>
              </a:gs>
              <a:gs pos="94000">
                <a:srgbClr val="FFF7E6"/>
              </a:gs>
            </a:gsLst>
            <a:lin ang="13500000" scaled="1"/>
            <a:tileRect/>
          </a:gradFill>
          <a:ln w="28575" cap="flat" cmpd="sng" algn="ctr">
            <a:gradFill flip="none" rotWithShape="1">
              <a:gsLst>
                <a:gs pos="0">
                  <a:srgbClr val="F8CFB2"/>
                </a:gs>
                <a:gs pos="94000">
                  <a:srgbClr val="FFF7E6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施工管理队伍强大</a:t>
            </a:r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FFBB2AED-D223-84BF-71A3-17D155D744FD}"/>
              </a:ext>
            </a:extLst>
          </p:cNvPr>
          <p:cNvSpPr/>
          <p:nvPr/>
        </p:nvSpPr>
        <p:spPr>
          <a:xfrm>
            <a:off x="8405759" y="5454410"/>
            <a:ext cx="2511670" cy="3438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CFB2"/>
              </a:gs>
              <a:gs pos="94000">
                <a:srgbClr val="FFF7E6"/>
              </a:gs>
            </a:gsLst>
            <a:lin ang="13500000" scaled="1"/>
            <a:tileRect/>
          </a:gradFill>
          <a:ln w="28575" cap="flat" cmpd="sng" algn="ctr">
            <a:gradFill flip="none" rotWithShape="1">
              <a:gsLst>
                <a:gs pos="0">
                  <a:srgbClr val="F8CFB2"/>
                </a:gs>
                <a:gs pos="94000">
                  <a:srgbClr val="FFF7E6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熟悉工艺流程质量检查标准</a:t>
            </a:r>
          </a:p>
        </p:txBody>
      </p:sp>
      <p:pic>
        <p:nvPicPr>
          <p:cNvPr id="103" name="图形 102">
            <a:extLst>
              <a:ext uri="{FF2B5EF4-FFF2-40B4-BE49-F238E27FC236}">
                <a16:creationId xmlns:a16="http://schemas.microsoft.com/office/drawing/2014/main" id="{A75C73E9-2E40-A150-D56A-0F41BA075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09811" y="2029028"/>
            <a:ext cx="503566" cy="503566"/>
          </a:xfrm>
          <a:prstGeom prst="rect">
            <a:avLst/>
          </a:prstGeom>
        </p:spPr>
      </p:pic>
      <p:pic>
        <p:nvPicPr>
          <p:cNvPr id="104" name="图形 103">
            <a:extLst>
              <a:ext uri="{FF2B5EF4-FFF2-40B4-BE49-F238E27FC236}">
                <a16:creationId xmlns:a16="http://schemas.microsoft.com/office/drawing/2014/main" id="{B563D01C-B4AF-2477-D657-A98380BAB82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44217" y="2029028"/>
            <a:ext cx="503566" cy="503566"/>
          </a:xfrm>
          <a:prstGeom prst="rect">
            <a:avLst/>
          </a:prstGeom>
        </p:spPr>
      </p:pic>
      <p:pic>
        <p:nvPicPr>
          <p:cNvPr id="105" name="图形 104">
            <a:extLst>
              <a:ext uri="{FF2B5EF4-FFF2-40B4-BE49-F238E27FC236}">
                <a16:creationId xmlns:a16="http://schemas.microsoft.com/office/drawing/2014/main" id="{B6EAE4D4-2903-D6FB-93B6-7763D836774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278623" y="2029028"/>
            <a:ext cx="503566" cy="503566"/>
          </a:xfrm>
          <a:prstGeom prst="rect">
            <a:avLst/>
          </a:prstGeom>
        </p:spPr>
      </p:pic>
      <p:sp>
        <p:nvSpPr>
          <p:cNvPr id="106" name="文本框 105">
            <a:extLst>
              <a:ext uri="{FF2B5EF4-FFF2-40B4-BE49-F238E27FC236}">
                <a16:creationId xmlns:a16="http://schemas.microsoft.com/office/drawing/2014/main" id="{16CDB09E-4D7C-AB7D-B5F4-4198D958AB8B}"/>
              </a:ext>
            </a:extLst>
          </p:cNvPr>
          <p:cNvSpPr txBox="1"/>
          <p:nvPr/>
        </p:nvSpPr>
        <p:spPr>
          <a:xfrm>
            <a:off x="592773" y="360660"/>
            <a:ext cx="29027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C1151B"/>
                </a:soli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核心竞争力</a:t>
            </a:r>
          </a:p>
        </p:txBody>
      </p:sp>
      <p:pic>
        <p:nvPicPr>
          <p:cNvPr id="107" name="图片 106">
            <a:extLst>
              <a:ext uri="{FF2B5EF4-FFF2-40B4-BE49-F238E27FC236}">
                <a16:creationId xmlns:a16="http://schemas.microsoft.com/office/drawing/2014/main" id="{7FF3B5CA-0AD0-6EA8-DABF-1244813F2B21}"/>
              </a:ext>
            </a:extLst>
          </p:cNvPr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1900" y="495245"/>
            <a:ext cx="1088301" cy="28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794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FDA759C-0ACF-0026-D2C6-63610B9D69B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6" y="-1822"/>
            <a:ext cx="12187853" cy="6855667"/>
          </a:xfrm>
          <a:prstGeom prst="rect">
            <a:avLst/>
          </a:prstGeom>
        </p:spPr>
      </p:pic>
      <p:sp>
        <p:nvSpPr>
          <p:cNvPr id="113" name="矩形 112">
            <a:extLst>
              <a:ext uri="{FF2B5EF4-FFF2-40B4-BE49-F238E27FC236}">
                <a16:creationId xmlns:a16="http://schemas.microsoft.com/office/drawing/2014/main" id="{7D9E490C-C3C3-5C84-D126-999B4942DFB7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3845"/>
          </a:xfrm>
          <a:prstGeom prst="rect">
            <a:avLst/>
          </a:prstGeom>
          <a:gradFill flip="none" rotWithShape="1">
            <a:gsLst>
              <a:gs pos="70000">
                <a:srgbClr val="F6BA92">
                  <a:alpha val="15000"/>
                </a:srgbClr>
              </a:gs>
              <a:gs pos="0">
                <a:srgbClr val="F6BA92">
                  <a:alpha val="0"/>
                </a:srgbClr>
              </a:gs>
            </a:gsLst>
            <a:lin ang="129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16CDB09E-4D7C-AB7D-B5F4-4198D958AB8B}"/>
              </a:ext>
            </a:extLst>
          </p:cNvPr>
          <p:cNvSpPr txBox="1"/>
          <p:nvPr/>
        </p:nvSpPr>
        <p:spPr>
          <a:xfrm>
            <a:off x="592773" y="360660"/>
            <a:ext cx="29027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C1151B"/>
                </a:soli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商业模式</a:t>
            </a:r>
          </a:p>
        </p:txBody>
      </p:sp>
      <p:pic>
        <p:nvPicPr>
          <p:cNvPr id="107" name="图片 106">
            <a:extLst>
              <a:ext uri="{FF2B5EF4-FFF2-40B4-BE49-F238E27FC236}">
                <a16:creationId xmlns:a16="http://schemas.microsoft.com/office/drawing/2014/main" id="{7FF3B5CA-0AD0-6EA8-DABF-1244813F2B21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1900" y="495245"/>
            <a:ext cx="1088301" cy="284828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17853DD0-2439-8F7F-1709-61F6C0865237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1900" y="495245"/>
            <a:ext cx="1088301" cy="284828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276BA6EE-A366-D7FC-1993-9F6C3BE6FEA7}"/>
              </a:ext>
            </a:extLst>
          </p:cNvPr>
          <p:cNvGrpSpPr/>
          <p:nvPr/>
        </p:nvGrpSpPr>
        <p:grpSpPr>
          <a:xfrm>
            <a:off x="967315" y="1260909"/>
            <a:ext cx="4915797" cy="5175725"/>
            <a:chOff x="1284740" y="1260909"/>
            <a:chExt cx="4915797" cy="5175725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DDF26B3F-3AB8-7A76-250D-2ABD3BF959C2}"/>
                </a:ext>
              </a:extLst>
            </p:cNvPr>
            <p:cNvSpPr>
              <a:spLocks/>
            </p:cNvSpPr>
            <p:nvPr/>
          </p:nvSpPr>
          <p:spPr>
            <a:xfrm>
              <a:off x="2572598" y="3722522"/>
              <a:ext cx="2340081" cy="45719"/>
            </a:xfrm>
            <a:custGeom>
              <a:avLst/>
              <a:gdLst>
                <a:gd name="connsiteX0" fmla="*/ 0 w 2340081"/>
                <a:gd name="connsiteY0" fmla="*/ 0 h 45719"/>
                <a:gd name="connsiteX1" fmla="*/ 2340081 w 2340081"/>
                <a:gd name="connsiteY1" fmla="*/ 0 h 45719"/>
                <a:gd name="connsiteX2" fmla="*/ 2338926 w 2340081"/>
                <a:gd name="connsiteY2" fmla="*/ 22859 h 45719"/>
                <a:gd name="connsiteX3" fmla="*/ 2340081 w 2340081"/>
                <a:gd name="connsiteY3" fmla="*/ 45719 h 45719"/>
                <a:gd name="connsiteX4" fmla="*/ 0 w 2340081"/>
                <a:gd name="connsiteY4" fmla="*/ 45719 h 45719"/>
                <a:gd name="connsiteX5" fmla="*/ 0 w 2340081"/>
                <a:gd name="connsiteY5" fmla="*/ 0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0081" h="45719">
                  <a:moveTo>
                    <a:pt x="0" y="0"/>
                  </a:moveTo>
                  <a:lnTo>
                    <a:pt x="2340081" y="0"/>
                  </a:lnTo>
                  <a:lnTo>
                    <a:pt x="2338926" y="22859"/>
                  </a:lnTo>
                  <a:lnTo>
                    <a:pt x="2340081" y="45719"/>
                  </a:lnTo>
                  <a:lnTo>
                    <a:pt x="0" y="457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8D1B6"/>
                </a:gs>
                <a:gs pos="94000">
                  <a:srgbClr val="FFF2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E8DD0CC7-2544-9A1E-01E0-F7B268F74F09}"/>
                </a:ext>
              </a:extLst>
            </p:cNvPr>
            <p:cNvSpPr>
              <a:spLocks/>
            </p:cNvSpPr>
            <p:nvPr/>
          </p:nvSpPr>
          <p:spPr>
            <a:xfrm>
              <a:off x="1284740" y="5242961"/>
              <a:ext cx="4915797" cy="1089851"/>
            </a:xfrm>
            <a:prstGeom prst="ellipse">
              <a:avLst/>
            </a:prstGeom>
            <a:gradFill flip="none" rotWithShape="1">
              <a:gsLst>
                <a:gs pos="0">
                  <a:srgbClr val="F8CFB2"/>
                </a:gs>
                <a:gs pos="94000">
                  <a:srgbClr val="FFF7E6"/>
                </a:gs>
              </a:gsLst>
              <a:lin ang="13500000" scaled="1"/>
              <a:tileRect/>
            </a:gradFill>
            <a:ln w="28575" cap="flat" cmpd="sng" algn="ctr">
              <a:gradFill flip="none" rotWithShape="1">
                <a:gsLst>
                  <a:gs pos="0">
                    <a:srgbClr val="F8CFB2"/>
                  </a:gs>
                  <a:gs pos="94000">
                    <a:srgbClr val="FFF7E6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190500" dist="254000" dir="5400000" sx="90000" sy="90000" algn="t" rotWithShape="0">
                <a:srgbClr val="DF6613">
                  <a:alpha val="29804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400" kern="0">
                <a:solidFill>
                  <a:prstClr val="black">
                    <a:lumMod val="75000"/>
                    <a:lumOff val="25000"/>
                  </a:prst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16CF0DD5-34B6-7C19-4694-D60B192F9F30}"/>
                </a:ext>
              </a:extLst>
            </p:cNvPr>
            <p:cNvSpPr/>
            <p:nvPr/>
          </p:nvSpPr>
          <p:spPr>
            <a:xfrm>
              <a:off x="2222007" y="5415534"/>
              <a:ext cx="3041263" cy="419743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65000"/>
                    <a:lumOff val="35000"/>
                    <a:alpha val="50000"/>
                  </a:sysClr>
                </a:gs>
                <a:gs pos="96000">
                  <a:sysClr val="windowText" lastClr="000000">
                    <a:lumMod val="50000"/>
                    <a:lumOff val="50000"/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endParaRP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E76FCFB6-6EEB-4F67-1048-5355DA846F44}"/>
                </a:ext>
              </a:extLst>
            </p:cNvPr>
            <p:cNvSpPr txBox="1"/>
            <p:nvPr/>
          </p:nvSpPr>
          <p:spPr>
            <a:xfrm>
              <a:off x="1316714" y="3862334"/>
              <a:ext cx="4851848" cy="2574300"/>
            </a:xfrm>
            <a:prstGeom prst="rect">
              <a:avLst/>
            </a:prstGeom>
            <a:noFill/>
            <a:scene3d>
              <a:camera prst="perspectiveRelaxedModerately">
                <a:rot lat="18600000" lon="0" rev="0"/>
              </a:camera>
              <a:lightRig rig="threePt" dir="t"/>
            </a:scene3d>
          </p:spPr>
          <p:txBody>
            <a:bodyPr wrap="square">
              <a:prstTxWarp prst="textArchDown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0" cap="none" spc="1000" normalizeH="0" noProof="0" dirty="0">
                  <a:ln>
                    <a:noFill/>
                  </a:ln>
                  <a:gradFill flip="none" rotWithShape="1">
                    <a:gsLst>
                      <a:gs pos="16000">
                        <a:srgbClr val="EA4246"/>
                      </a:gs>
                      <a:gs pos="77000">
                        <a:srgbClr val="941013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effectLst/>
                  <a:uLnTx/>
                  <a:uFillTx/>
                  <a:latin typeface="冬青黑体简体中文 W6" panose="020B0600000000000000" pitchFamily="34" charset="-122"/>
                  <a:ea typeface="冬青黑体简体中文 W6" panose="020B0600000000000000" pitchFamily="34" charset="-122"/>
                </a:rPr>
                <a:t>运营模式</a:t>
              </a:r>
            </a:p>
          </p:txBody>
        </p: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4C09A4BD-E8CD-1FE3-F8C1-D85AEA2E1193}"/>
                </a:ext>
              </a:extLst>
            </p:cNvPr>
            <p:cNvGrpSpPr>
              <a:grpSpLocks/>
            </p:cNvGrpSpPr>
            <p:nvPr/>
          </p:nvGrpSpPr>
          <p:grpSpPr>
            <a:xfrm>
              <a:off x="1582639" y="1260909"/>
              <a:ext cx="4319998" cy="4317693"/>
              <a:chOff x="1128182" y="1585380"/>
              <a:chExt cx="4319998" cy="4317693"/>
            </a:xfrm>
            <a:effectLst/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C74358D3-64E0-79A1-281B-777451FFB9A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504549" y="1585380"/>
                <a:ext cx="1760773" cy="1960618"/>
              </a:xfrm>
              <a:custGeom>
                <a:avLst/>
                <a:gdLst>
                  <a:gd name="connsiteX0" fmla="*/ 1760773 w 1760773"/>
                  <a:gd name="connsiteY0" fmla="*/ 0 h 1960618"/>
                  <a:gd name="connsiteX1" fmla="*/ 1760773 w 1760773"/>
                  <a:gd name="connsiteY1" fmla="*/ 1960618 h 1960618"/>
                  <a:gd name="connsiteX2" fmla="*/ 0 w 1760773"/>
                  <a:gd name="connsiteY2" fmla="*/ 944035 h 1960618"/>
                  <a:gd name="connsiteX3" fmla="*/ 60553 w 1760773"/>
                  <a:gd name="connsiteY3" fmla="*/ 856112 h 1960618"/>
                  <a:gd name="connsiteX4" fmla="*/ 1562785 w 1760773"/>
                  <a:gd name="connsiteY4" fmla="*/ 9998 h 1960618"/>
                  <a:gd name="connsiteX5" fmla="*/ 1760773 w 1760773"/>
                  <a:gd name="connsiteY5" fmla="*/ 0 h 1960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0773" h="1960618">
                    <a:moveTo>
                      <a:pt x="1760773" y="0"/>
                    </a:moveTo>
                    <a:lnTo>
                      <a:pt x="1760773" y="1960618"/>
                    </a:lnTo>
                    <a:lnTo>
                      <a:pt x="0" y="944035"/>
                    </a:lnTo>
                    <a:lnTo>
                      <a:pt x="60553" y="856112"/>
                    </a:lnTo>
                    <a:cubicBezTo>
                      <a:pt x="413138" y="390488"/>
                      <a:pt x="950114" y="72218"/>
                      <a:pt x="1562785" y="9998"/>
                    </a:cubicBezTo>
                    <a:lnTo>
                      <a:pt x="1760773" y="0"/>
                    </a:lnTo>
                    <a:close/>
                  </a:path>
                </a:pathLst>
              </a:custGeom>
              <a:gradFill>
                <a:gsLst>
                  <a:gs pos="0">
                    <a:srgbClr val="F8D1B6"/>
                  </a:gs>
                  <a:gs pos="94000">
                    <a:srgbClr val="FFF2E8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冬青黑体简体中文 W6" panose="020B0600000000000000" pitchFamily="34" charset="-122"/>
                  <a:ea typeface="冬青黑体简体中文 W6" panose="020B0600000000000000" pitchFamily="34" charset="-122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19AC2DD2-B785-5A89-2C9F-15C268C4F6A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311041" y="1585381"/>
                <a:ext cx="1762125" cy="1963361"/>
              </a:xfrm>
              <a:custGeom>
                <a:avLst/>
                <a:gdLst>
                  <a:gd name="connsiteX0" fmla="*/ 0 w 1762125"/>
                  <a:gd name="connsiteY0" fmla="*/ 0 h 1963361"/>
                  <a:gd name="connsiteX1" fmla="*/ 197987 w 1762125"/>
                  <a:gd name="connsiteY1" fmla="*/ 9998 h 1963361"/>
                  <a:gd name="connsiteX2" fmla="*/ 1700220 w 1762125"/>
                  <a:gd name="connsiteY2" fmla="*/ 856112 h 1963361"/>
                  <a:gd name="connsiteX3" fmla="*/ 1762125 w 1762125"/>
                  <a:gd name="connsiteY3" fmla="*/ 945998 h 1963361"/>
                  <a:gd name="connsiteX4" fmla="*/ 0 w 1762125"/>
                  <a:gd name="connsiteY4" fmla="*/ 1963361 h 1963361"/>
                  <a:gd name="connsiteX5" fmla="*/ 0 w 1762125"/>
                  <a:gd name="connsiteY5" fmla="*/ 0 h 1963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2125" h="1963361">
                    <a:moveTo>
                      <a:pt x="0" y="0"/>
                    </a:moveTo>
                    <a:lnTo>
                      <a:pt x="197987" y="9998"/>
                    </a:lnTo>
                    <a:cubicBezTo>
                      <a:pt x="810659" y="72218"/>
                      <a:pt x="1347635" y="390488"/>
                      <a:pt x="1700220" y="856112"/>
                    </a:cubicBezTo>
                    <a:lnTo>
                      <a:pt x="1762125" y="945998"/>
                    </a:lnTo>
                    <a:lnTo>
                      <a:pt x="0" y="196336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8D1B6"/>
                  </a:gs>
                  <a:gs pos="94000">
                    <a:srgbClr val="FFF2E8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冬青黑体简体中文 W6" panose="020B0600000000000000" pitchFamily="34" charset="-122"/>
                  <a:ea typeface="冬青黑体简体中文 W6" panose="020B0600000000000000" pitchFamily="34" charset="-122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489868D2-A026-A20E-A6E1-329BBE86BFF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128182" y="2567188"/>
                <a:ext cx="2116655" cy="2117026"/>
              </a:xfrm>
              <a:custGeom>
                <a:avLst/>
                <a:gdLst>
                  <a:gd name="connsiteX0" fmla="*/ 350353 w 2116655"/>
                  <a:gd name="connsiteY0" fmla="*/ 0 h 2117026"/>
                  <a:gd name="connsiteX1" fmla="*/ 2116655 w 2116655"/>
                  <a:gd name="connsiteY1" fmla="*/ 1019776 h 2117026"/>
                  <a:gd name="connsiteX2" fmla="*/ 216164 w 2116655"/>
                  <a:gd name="connsiteY2" fmla="*/ 2117026 h 2117026"/>
                  <a:gd name="connsiteX3" fmla="*/ 149825 w 2116655"/>
                  <a:gd name="connsiteY3" fmla="*/ 1969057 h 2117026"/>
                  <a:gd name="connsiteX4" fmla="*/ 0 w 2116655"/>
                  <a:gd name="connsiteY4" fmla="*/ 1177039 h 2117026"/>
                  <a:gd name="connsiteX5" fmla="*/ 326371 w 2116655"/>
                  <a:gd name="connsiteY5" fmla="*/ 34822 h 2117026"/>
                  <a:gd name="connsiteX6" fmla="*/ 350353 w 2116655"/>
                  <a:gd name="connsiteY6" fmla="*/ 0 h 2117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6655" h="2117026">
                    <a:moveTo>
                      <a:pt x="350353" y="0"/>
                    </a:moveTo>
                    <a:lnTo>
                      <a:pt x="2116655" y="1019776"/>
                    </a:lnTo>
                    <a:lnTo>
                      <a:pt x="216164" y="2117026"/>
                    </a:lnTo>
                    <a:lnTo>
                      <a:pt x="149825" y="1969057"/>
                    </a:lnTo>
                    <a:cubicBezTo>
                      <a:pt x="53122" y="1723820"/>
                      <a:pt x="0" y="1456633"/>
                      <a:pt x="0" y="1177039"/>
                    </a:cubicBezTo>
                    <a:cubicBezTo>
                      <a:pt x="0" y="757648"/>
                      <a:pt x="119526" y="366174"/>
                      <a:pt x="326371" y="34822"/>
                    </a:cubicBezTo>
                    <a:lnTo>
                      <a:pt x="350353" y="0"/>
                    </a:lnTo>
                    <a:close/>
                  </a:path>
                </a:pathLst>
              </a:custGeom>
              <a:gradFill>
                <a:gsLst>
                  <a:gs pos="0">
                    <a:srgbClr val="F8D1B6"/>
                  </a:gs>
                  <a:gs pos="94000">
                    <a:srgbClr val="FFF2E8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冬青黑体简体中文 W6" panose="020B0600000000000000" pitchFamily="34" charset="-122"/>
                  <a:ea typeface="冬青黑体简体中文 W6" panose="020B0600000000000000" pitchFamily="34" charset="-122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106C22D9-CD1A-D552-B2CB-2CCF5FEB667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337148" y="2569152"/>
                <a:ext cx="2111032" cy="2112083"/>
              </a:xfrm>
              <a:custGeom>
                <a:avLst/>
                <a:gdLst>
                  <a:gd name="connsiteX0" fmla="*/ 1762032 w 2111032"/>
                  <a:gd name="connsiteY0" fmla="*/ 0 h 2112083"/>
                  <a:gd name="connsiteX1" fmla="*/ 1784662 w 2111032"/>
                  <a:gd name="connsiteY1" fmla="*/ 32858 h 2112083"/>
                  <a:gd name="connsiteX2" fmla="*/ 2111032 w 2111032"/>
                  <a:gd name="connsiteY2" fmla="*/ 1175075 h 2112083"/>
                  <a:gd name="connsiteX3" fmla="*/ 1961207 w 2111032"/>
                  <a:gd name="connsiteY3" fmla="*/ 1967093 h 2112083"/>
                  <a:gd name="connsiteX4" fmla="*/ 1896203 w 2111032"/>
                  <a:gd name="connsiteY4" fmla="*/ 2112083 h 2112083"/>
                  <a:gd name="connsiteX5" fmla="*/ 0 w 2111032"/>
                  <a:gd name="connsiteY5" fmla="*/ 1017310 h 2112083"/>
                  <a:gd name="connsiteX6" fmla="*/ 1762032 w 2111032"/>
                  <a:gd name="connsiteY6" fmla="*/ 0 h 2112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1032" h="2112083">
                    <a:moveTo>
                      <a:pt x="1762032" y="0"/>
                    </a:moveTo>
                    <a:lnTo>
                      <a:pt x="1784662" y="32858"/>
                    </a:lnTo>
                    <a:cubicBezTo>
                      <a:pt x="1991507" y="364210"/>
                      <a:pt x="2111032" y="755684"/>
                      <a:pt x="2111032" y="1175075"/>
                    </a:cubicBezTo>
                    <a:cubicBezTo>
                      <a:pt x="2111032" y="1454669"/>
                      <a:pt x="2057910" y="1721856"/>
                      <a:pt x="1961207" y="1967093"/>
                    </a:cubicBezTo>
                    <a:lnTo>
                      <a:pt x="1896203" y="2112083"/>
                    </a:lnTo>
                    <a:lnTo>
                      <a:pt x="0" y="1017310"/>
                    </a:lnTo>
                    <a:lnTo>
                      <a:pt x="1762032" y="0"/>
                    </a:lnTo>
                    <a:close/>
                  </a:path>
                </a:pathLst>
              </a:custGeom>
              <a:gradFill>
                <a:gsLst>
                  <a:gs pos="0">
                    <a:srgbClr val="F8D1B6"/>
                  </a:gs>
                  <a:gs pos="94000">
                    <a:srgbClr val="FFF2E8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冬青黑体简体中文 W6" panose="020B0600000000000000" pitchFamily="34" charset="-122"/>
                  <a:ea typeface="冬青黑体简体中文 W6" panose="020B0600000000000000" pitchFamily="34" charset="-122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E5B6CBF-55D7-F453-7ED0-C2ED9ECFA21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311041" y="3624180"/>
                <a:ext cx="1902881" cy="2278893"/>
              </a:xfrm>
              <a:custGeom>
                <a:avLst/>
                <a:gdLst>
                  <a:gd name="connsiteX0" fmla="*/ 0 w 1902881"/>
                  <a:gd name="connsiteY0" fmla="*/ 0 h 2278893"/>
                  <a:gd name="connsiteX1" fmla="*/ 1902881 w 1902881"/>
                  <a:gd name="connsiteY1" fmla="*/ 1098630 h 2278893"/>
                  <a:gd name="connsiteX2" fmla="*/ 1810770 w 1902881"/>
                  <a:gd name="connsiteY2" fmla="*/ 1262265 h 2278893"/>
                  <a:gd name="connsiteX3" fmla="*/ 197987 w 1902881"/>
                  <a:gd name="connsiteY3" fmla="*/ 2268895 h 2278893"/>
                  <a:gd name="connsiteX4" fmla="*/ 0 w 1902881"/>
                  <a:gd name="connsiteY4" fmla="*/ 2278893 h 2278893"/>
                  <a:gd name="connsiteX5" fmla="*/ 0 w 1902881"/>
                  <a:gd name="connsiteY5" fmla="*/ 0 h 2278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2881" h="2278893">
                    <a:moveTo>
                      <a:pt x="0" y="0"/>
                    </a:moveTo>
                    <a:lnTo>
                      <a:pt x="1902881" y="1098630"/>
                    </a:lnTo>
                    <a:lnTo>
                      <a:pt x="1810770" y="1262265"/>
                    </a:lnTo>
                    <a:cubicBezTo>
                      <a:pt x="1466029" y="1814518"/>
                      <a:pt x="878733" y="2199762"/>
                      <a:pt x="197987" y="2268895"/>
                    </a:cubicBezTo>
                    <a:lnTo>
                      <a:pt x="0" y="2278893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8D1B6"/>
                  </a:gs>
                  <a:gs pos="94000">
                    <a:srgbClr val="FFF2E8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冬青黑体简体中文 W6" panose="020B0600000000000000" pitchFamily="34" charset="-122"/>
                  <a:ea typeface="冬青黑体简体中文 W6" panose="020B0600000000000000" pitchFamily="34" charset="-122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2DE5D339-7FD5-8296-5903-B7355FB6030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364032" y="3627929"/>
                <a:ext cx="1901290" cy="2275144"/>
              </a:xfrm>
              <a:custGeom>
                <a:avLst/>
                <a:gdLst>
                  <a:gd name="connsiteX0" fmla="*/ 1901290 w 1901290"/>
                  <a:gd name="connsiteY0" fmla="*/ 0 h 2275144"/>
                  <a:gd name="connsiteX1" fmla="*/ 1901290 w 1901290"/>
                  <a:gd name="connsiteY1" fmla="*/ 2275144 h 2275144"/>
                  <a:gd name="connsiteX2" fmla="*/ 1703302 w 1901290"/>
                  <a:gd name="connsiteY2" fmla="*/ 2265146 h 2275144"/>
                  <a:gd name="connsiteX3" fmla="*/ 90520 w 1901290"/>
                  <a:gd name="connsiteY3" fmla="*/ 1258516 h 2275144"/>
                  <a:gd name="connsiteX4" fmla="*/ 0 w 1901290"/>
                  <a:gd name="connsiteY4" fmla="*/ 1097710 h 2275144"/>
                  <a:gd name="connsiteX5" fmla="*/ 1901290 w 1901290"/>
                  <a:gd name="connsiteY5" fmla="*/ 0 h 227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1290" h="2275144">
                    <a:moveTo>
                      <a:pt x="1901290" y="0"/>
                    </a:moveTo>
                    <a:lnTo>
                      <a:pt x="1901290" y="2275144"/>
                    </a:lnTo>
                    <a:lnTo>
                      <a:pt x="1703302" y="2265146"/>
                    </a:lnTo>
                    <a:cubicBezTo>
                      <a:pt x="1022556" y="2196013"/>
                      <a:pt x="435261" y="1810769"/>
                      <a:pt x="90520" y="1258516"/>
                    </a:cubicBezTo>
                    <a:lnTo>
                      <a:pt x="0" y="1097710"/>
                    </a:lnTo>
                    <a:lnTo>
                      <a:pt x="190129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8D1B6"/>
                  </a:gs>
                  <a:gs pos="94000">
                    <a:srgbClr val="FFF2E8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冬青黑体简体中文 W6" panose="020B0600000000000000" pitchFamily="34" charset="-122"/>
                  <a:ea typeface="冬青黑体简体中文 W6" panose="020B0600000000000000" pitchFamily="34" charset="-122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51038234-1D54-4479-E274-E1324995A1B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48181" y="2305380"/>
                <a:ext cx="1417141" cy="2877692"/>
              </a:xfrm>
              <a:custGeom>
                <a:avLst/>
                <a:gdLst>
                  <a:gd name="connsiteX0" fmla="*/ 1417141 w 1417141"/>
                  <a:gd name="connsiteY0" fmla="*/ 0 h 2877692"/>
                  <a:gd name="connsiteX1" fmla="*/ 1417141 w 1417141"/>
                  <a:gd name="connsiteY1" fmla="*/ 2877692 h 2877692"/>
                  <a:gd name="connsiteX2" fmla="*/ 1292768 w 1417141"/>
                  <a:gd name="connsiteY2" fmla="*/ 2871411 h 2877692"/>
                  <a:gd name="connsiteX3" fmla="*/ 0 w 1417141"/>
                  <a:gd name="connsiteY3" fmla="*/ 1438846 h 2877692"/>
                  <a:gd name="connsiteX4" fmla="*/ 1292768 w 1417141"/>
                  <a:gd name="connsiteY4" fmla="*/ 6281 h 2877692"/>
                  <a:gd name="connsiteX5" fmla="*/ 1417141 w 1417141"/>
                  <a:gd name="connsiteY5" fmla="*/ 0 h 287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17141" h="2877692">
                    <a:moveTo>
                      <a:pt x="1417141" y="0"/>
                    </a:moveTo>
                    <a:lnTo>
                      <a:pt x="1417141" y="2877692"/>
                    </a:lnTo>
                    <a:lnTo>
                      <a:pt x="1292768" y="2871411"/>
                    </a:lnTo>
                    <a:cubicBezTo>
                      <a:pt x="566640" y="2797669"/>
                      <a:pt x="0" y="2184431"/>
                      <a:pt x="0" y="1438846"/>
                    </a:cubicBezTo>
                    <a:cubicBezTo>
                      <a:pt x="0" y="693262"/>
                      <a:pt x="566640" y="80023"/>
                      <a:pt x="1292768" y="6281"/>
                    </a:cubicBezTo>
                    <a:lnTo>
                      <a:pt x="141714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A671"/>
                  </a:gs>
                  <a:gs pos="94000">
                    <a:srgbClr val="FFF7E6"/>
                  </a:gs>
                </a:gsLst>
                <a:lin ang="13500000" scaled="1"/>
                <a:tileRect/>
              </a:gradFill>
              <a:ln w="28575" cap="flat" cmpd="sng" algn="ctr">
                <a:gradFill flip="none" rotWithShape="1">
                  <a:gsLst>
                    <a:gs pos="0">
                      <a:srgbClr val="F8CFB2"/>
                    </a:gs>
                    <a:gs pos="94000">
                      <a:srgbClr val="FFF7E6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90500" dist="254000" dir="5400000" sx="90000" sy="90000" algn="t" rotWithShape="0">
                  <a:srgbClr val="DF6613">
                    <a:alpha val="29804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冬青黑体简体中文 W6" panose="020B0600000000000000" pitchFamily="34" charset="-122"/>
                  <a:ea typeface="冬青黑体简体中文 W6" panose="020B0600000000000000" pitchFamily="34" charset="-122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EDF7F3D4-BCAE-2765-DCE3-0B19F069746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311040" y="2305382"/>
                <a:ext cx="1417140" cy="2877691"/>
              </a:xfrm>
              <a:custGeom>
                <a:avLst/>
                <a:gdLst>
                  <a:gd name="connsiteX0" fmla="*/ 0 w 1417140"/>
                  <a:gd name="connsiteY0" fmla="*/ 0 h 2877691"/>
                  <a:gd name="connsiteX1" fmla="*/ 124372 w 1417140"/>
                  <a:gd name="connsiteY1" fmla="*/ 6280 h 2877691"/>
                  <a:gd name="connsiteX2" fmla="*/ 1417140 w 1417140"/>
                  <a:gd name="connsiteY2" fmla="*/ 1438845 h 2877691"/>
                  <a:gd name="connsiteX3" fmla="*/ 124372 w 1417140"/>
                  <a:gd name="connsiteY3" fmla="*/ 2871410 h 2877691"/>
                  <a:gd name="connsiteX4" fmla="*/ 0 w 1417140"/>
                  <a:gd name="connsiteY4" fmla="*/ 2877691 h 2877691"/>
                  <a:gd name="connsiteX5" fmla="*/ 0 w 1417140"/>
                  <a:gd name="connsiteY5" fmla="*/ 0 h 287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17140" h="2877691">
                    <a:moveTo>
                      <a:pt x="0" y="0"/>
                    </a:moveTo>
                    <a:lnTo>
                      <a:pt x="124372" y="6280"/>
                    </a:lnTo>
                    <a:cubicBezTo>
                      <a:pt x="850500" y="80022"/>
                      <a:pt x="1417140" y="693261"/>
                      <a:pt x="1417140" y="1438845"/>
                    </a:cubicBezTo>
                    <a:cubicBezTo>
                      <a:pt x="1417140" y="2184430"/>
                      <a:pt x="850500" y="2797668"/>
                      <a:pt x="124372" y="2871410"/>
                    </a:cubicBezTo>
                    <a:lnTo>
                      <a:pt x="0" y="2877691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A671"/>
                  </a:gs>
                  <a:gs pos="94000">
                    <a:srgbClr val="FFF7E6"/>
                  </a:gs>
                </a:gsLst>
                <a:lin ang="13500000" scaled="1"/>
                <a:tileRect/>
              </a:gradFill>
              <a:ln w="28575" cap="flat" cmpd="sng" algn="ctr">
                <a:gradFill flip="none" rotWithShape="1">
                  <a:gsLst>
                    <a:gs pos="0">
                      <a:srgbClr val="F8CFB2"/>
                    </a:gs>
                    <a:gs pos="94000">
                      <a:srgbClr val="FFF7E6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90500" dist="254000" dir="5400000" sx="90000" sy="90000" algn="t" rotWithShape="0">
                  <a:srgbClr val="DF6613">
                    <a:alpha val="29804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冬青黑体简体中文 W6" panose="020B0600000000000000" pitchFamily="34" charset="-122"/>
                  <a:ea typeface="冬青黑体简体中文 W6" panose="020B0600000000000000" pitchFamily="34" charset="-122"/>
                </a:endParaRPr>
              </a:p>
            </p:txBody>
          </p:sp>
          <p:sp>
            <p:nvSpPr>
              <p:cNvPr id="129" name="TextBox 44+">
                <a:extLst>
                  <a:ext uri="{FF2B5EF4-FFF2-40B4-BE49-F238E27FC236}">
                    <a16:creationId xmlns:a16="http://schemas.microsoft.com/office/drawing/2014/main" id="{CA2C0109-7EC9-BCD7-83B4-0BF3914424DD}"/>
                  </a:ext>
                </a:extLst>
              </p:cNvPr>
              <p:cNvSpPr txBox="1">
                <a:spLocks/>
              </p:cNvSpPr>
              <p:nvPr/>
            </p:nvSpPr>
            <p:spPr>
              <a:xfrm rot="5400000">
                <a:off x="2327293" y="2733210"/>
                <a:ext cx="1901290" cy="1901290"/>
              </a:xfrm>
              <a:prstGeom prst="rect">
                <a:avLst/>
              </a:prstGeom>
              <a:noFill/>
            </p:spPr>
            <p:txBody>
              <a:bodyPr wrap="square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rPr>
                  <a:t>自营式家装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rPr>
                  <a:t>互联网企业</a:t>
                </a: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5833E3A8-7F69-1968-03B7-713E79DCE0BC}"/>
                  </a:ext>
                </a:extLst>
              </p:cNvPr>
              <p:cNvSpPr txBox="1">
                <a:spLocks/>
              </p:cNvSpPr>
              <p:nvPr/>
            </p:nvSpPr>
            <p:spPr>
              <a:xfrm rot="5400000">
                <a:off x="2198660" y="2654706"/>
                <a:ext cx="2179041" cy="2179041"/>
              </a:xfrm>
              <a:prstGeom prst="rect">
                <a:avLst/>
              </a:prstGeom>
              <a:noFill/>
            </p:spPr>
            <p:txBody>
              <a:bodyPr wrap="square">
                <a:prstTxWarp prst="textArchDown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rPr>
                  <a:t>线下体验店</a:t>
                </a:r>
              </a:p>
            </p:txBody>
          </p:sp>
          <p:sp>
            <p:nvSpPr>
              <p:cNvPr id="131" name="TextBox 44+">
                <a:extLst>
                  <a:ext uri="{FF2B5EF4-FFF2-40B4-BE49-F238E27FC236}">
                    <a16:creationId xmlns:a16="http://schemas.microsoft.com/office/drawing/2014/main" id="{2AD7BED7-7C26-2104-40FF-9E6ABB55C767}"/>
                  </a:ext>
                </a:extLst>
              </p:cNvPr>
              <p:cNvSpPr txBox="1">
                <a:spLocks/>
              </p:cNvSpPr>
              <p:nvPr/>
            </p:nvSpPr>
            <p:spPr>
              <a:xfrm rot="16200000">
                <a:off x="1494336" y="1820126"/>
                <a:ext cx="3588252" cy="3588252"/>
              </a:xfrm>
              <a:prstGeom prst="rect">
                <a:avLst/>
              </a:prstGeom>
              <a:noFill/>
            </p:spPr>
            <p:txBody>
              <a:bodyPr wrap="square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rPr>
                  <a:t>建材采购</a:t>
                </a:r>
              </a:p>
            </p:txBody>
          </p:sp>
          <p:sp>
            <p:nvSpPr>
              <p:cNvPr id="132" name="TextBox 44++">
                <a:extLst>
                  <a:ext uri="{FF2B5EF4-FFF2-40B4-BE49-F238E27FC236}">
                    <a16:creationId xmlns:a16="http://schemas.microsoft.com/office/drawing/2014/main" id="{1C61629E-1ADA-FAE3-5CB2-586D881CDD17}"/>
                  </a:ext>
                </a:extLst>
              </p:cNvPr>
              <p:cNvSpPr txBox="1">
                <a:spLocks/>
              </p:cNvSpPr>
              <p:nvPr/>
            </p:nvSpPr>
            <p:spPr>
              <a:xfrm rot="19800000">
                <a:off x="1555788" y="1991691"/>
                <a:ext cx="3394385" cy="3394385"/>
              </a:xfrm>
              <a:prstGeom prst="rect">
                <a:avLst/>
              </a:prstGeom>
              <a:noFill/>
            </p:spPr>
            <p:txBody>
              <a:bodyPr wrap="square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rPr>
                  <a:t>家居软装</a:t>
                </a:r>
              </a:p>
            </p:txBody>
          </p:sp>
          <p:sp>
            <p:nvSpPr>
              <p:cNvPr id="133" name="TextBox 44+++">
                <a:extLst>
                  <a:ext uri="{FF2B5EF4-FFF2-40B4-BE49-F238E27FC236}">
                    <a16:creationId xmlns:a16="http://schemas.microsoft.com/office/drawing/2014/main" id="{9A570E17-6399-C862-959A-7D1ABE3D9619}"/>
                  </a:ext>
                </a:extLst>
              </p:cNvPr>
              <p:cNvSpPr txBox="1">
                <a:spLocks/>
              </p:cNvSpPr>
              <p:nvPr/>
            </p:nvSpPr>
            <p:spPr>
              <a:xfrm rot="1800000">
                <a:off x="1350004" y="1685307"/>
                <a:ext cx="3876352" cy="3876352"/>
              </a:xfrm>
              <a:prstGeom prst="rect">
                <a:avLst/>
              </a:prstGeom>
              <a:noFill/>
            </p:spPr>
            <p:txBody>
              <a:bodyPr wrap="square">
                <a:prstTxWarp prst="textArchDown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rPr>
                  <a:t>装修服务</a:t>
                </a: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316CA87F-B345-4FA6-E468-95D30AC8CAE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244836" y="3548741"/>
                <a:ext cx="66204" cy="79188"/>
              </a:xfrm>
              <a:custGeom>
                <a:avLst/>
                <a:gdLst>
                  <a:gd name="connsiteX0" fmla="*/ 66204 w 66204"/>
                  <a:gd name="connsiteY0" fmla="*/ 0 h 79188"/>
                  <a:gd name="connsiteX1" fmla="*/ 66204 w 66204"/>
                  <a:gd name="connsiteY1" fmla="*/ 52793 h 79188"/>
                  <a:gd name="connsiteX2" fmla="*/ 20486 w 66204"/>
                  <a:gd name="connsiteY2" fmla="*/ 79188 h 79188"/>
                  <a:gd name="connsiteX3" fmla="*/ 20486 w 66204"/>
                  <a:gd name="connsiteY3" fmla="*/ 50050 h 79188"/>
                  <a:gd name="connsiteX4" fmla="*/ 0 w 66204"/>
                  <a:gd name="connsiteY4" fmla="*/ 38223 h 79188"/>
                  <a:gd name="connsiteX5" fmla="*/ 66204 w 66204"/>
                  <a:gd name="connsiteY5" fmla="*/ 0 h 79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204" h="79188">
                    <a:moveTo>
                      <a:pt x="66204" y="0"/>
                    </a:moveTo>
                    <a:lnTo>
                      <a:pt x="66204" y="52793"/>
                    </a:lnTo>
                    <a:lnTo>
                      <a:pt x="20486" y="79188"/>
                    </a:lnTo>
                    <a:lnTo>
                      <a:pt x="20486" y="50050"/>
                    </a:lnTo>
                    <a:lnTo>
                      <a:pt x="0" y="38223"/>
                    </a:lnTo>
                    <a:lnTo>
                      <a:pt x="66204" y="0"/>
                    </a:lnTo>
                    <a:close/>
                  </a:path>
                </a:pathLst>
              </a:custGeom>
              <a:solidFill>
                <a:srgbClr val="EE80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冬青黑体简体中文 W6" panose="020B0600000000000000" pitchFamily="34" charset="-122"/>
                  <a:ea typeface="冬青黑体简体中文 W6" panose="020B0600000000000000" pitchFamily="34" charset="-122"/>
                </a:endParaRPr>
              </a:p>
            </p:txBody>
          </p:sp>
          <p:sp>
            <p:nvSpPr>
              <p:cNvPr id="135" name="TextBox 44++++">
                <a:extLst>
                  <a:ext uri="{FF2B5EF4-FFF2-40B4-BE49-F238E27FC236}">
                    <a16:creationId xmlns:a16="http://schemas.microsoft.com/office/drawing/2014/main" id="{C43E40DE-AAD0-DC65-69F5-B5B771F953AF}"/>
                  </a:ext>
                </a:extLst>
              </p:cNvPr>
              <p:cNvSpPr txBox="1">
                <a:spLocks/>
              </p:cNvSpPr>
              <p:nvPr/>
            </p:nvSpPr>
            <p:spPr>
              <a:xfrm rot="5400000">
                <a:off x="1350004" y="1820125"/>
                <a:ext cx="3741534" cy="3741534"/>
              </a:xfrm>
              <a:prstGeom prst="rect">
                <a:avLst/>
              </a:prstGeom>
              <a:noFill/>
            </p:spPr>
            <p:txBody>
              <a:bodyPr wrap="square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rPr>
                  <a:t>建材品牌商</a:t>
                </a:r>
              </a:p>
            </p:txBody>
          </p:sp>
          <p:sp>
            <p:nvSpPr>
              <p:cNvPr id="136" name="TextBox 44+++++">
                <a:extLst>
                  <a:ext uri="{FF2B5EF4-FFF2-40B4-BE49-F238E27FC236}">
                    <a16:creationId xmlns:a16="http://schemas.microsoft.com/office/drawing/2014/main" id="{5B408FB0-2C7A-55D4-0446-A7D843C4234A}"/>
                  </a:ext>
                </a:extLst>
              </p:cNvPr>
              <p:cNvSpPr txBox="1">
                <a:spLocks/>
              </p:cNvSpPr>
              <p:nvPr/>
            </p:nvSpPr>
            <p:spPr>
              <a:xfrm rot="1800000">
                <a:off x="1423995" y="1948281"/>
                <a:ext cx="3633203" cy="3633203"/>
              </a:xfrm>
              <a:prstGeom prst="rect">
                <a:avLst/>
              </a:prstGeom>
              <a:noFill/>
            </p:spPr>
            <p:txBody>
              <a:bodyPr wrap="square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rPr>
                  <a:t>家居软饰品牌商</a:t>
                </a:r>
              </a:p>
            </p:txBody>
          </p:sp>
          <p:sp>
            <p:nvSpPr>
              <p:cNvPr id="137" name="TextBox 44++++++">
                <a:extLst>
                  <a:ext uri="{FF2B5EF4-FFF2-40B4-BE49-F238E27FC236}">
                    <a16:creationId xmlns:a16="http://schemas.microsoft.com/office/drawing/2014/main" id="{D455C50F-3F78-E9CE-11A3-2CF42E3BCF7A}"/>
                  </a:ext>
                </a:extLst>
              </p:cNvPr>
              <p:cNvSpPr txBox="1">
                <a:spLocks/>
              </p:cNvSpPr>
              <p:nvPr/>
            </p:nvSpPr>
            <p:spPr>
              <a:xfrm rot="19800000">
                <a:off x="1418270" y="1884558"/>
                <a:ext cx="3719336" cy="3719336"/>
              </a:xfrm>
              <a:prstGeom prst="rect">
                <a:avLst/>
              </a:prstGeom>
              <a:noFill/>
            </p:spPr>
            <p:txBody>
              <a:bodyPr wrap="square">
                <a:prstTxWarp prst="textArchDown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rPr>
                  <a:t>装修公司</a:t>
                </a:r>
              </a:p>
            </p:txBody>
          </p:sp>
          <p:grpSp>
            <p:nvGrpSpPr>
              <p:cNvPr id="138" name="组合 137">
                <a:extLst>
                  <a:ext uri="{FF2B5EF4-FFF2-40B4-BE49-F238E27FC236}">
                    <a16:creationId xmlns:a16="http://schemas.microsoft.com/office/drawing/2014/main" id="{8121748C-A097-A48A-D478-D7D72306B87D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2568180" y="3024226"/>
                <a:ext cx="1440000" cy="1440000"/>
                <a:chOff x="2568180" y="3024226"/>
                <a:chExt cx="1440000" cy="1440000"/>
              </a:xfrm>
            </p:grpSpPr>
            <p:sp>
              <p:nvSpPr>
                <p:cNvPr id="139" name="椭圆 138">
                  <a:extLst>
                    <a:ext uri="{FF2B5EF4-FFF2-40B4-BE49-F238E27FC236}">
                      <a16:creationId xmlns:a16="http://schemas.microsoft.com/office/drawing/2014/main" id="{2138B7F1-F648-074E-08C9-E49B43F50480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2568180" y="3024226"/>
                  <a:ext cx="1440000" cy="1440000"/>
                </a:xfrm>
                <a:prstGeom prst="ellipse">
                  <a:avLst/>
                </a:prstGeom>
                <a:gradFill>
                  <a:gsLst>
                    <a:gs pos="16000">
                      <a:srgbClr val="EA4246"/>
                    </a:gs>
                    <a:gs pos="77000">
                      <a:srgbClr val="941013"/>
                    </a:gs>
                  </a:gsLst>
                  <a:path path="circle">
                    <a:fillToRect r="100000" b="100000"/>
                  </a:path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279400" dist="342900" dir="5400000" sx="88000" sy="88000" algn="t" rotWithShape="0">
                    <a:srgbClr val="941013">
                      <a:alpha val="4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endParaRPr>
                </a:p>
              </p:txBody>
            </p:sp>
            <p:grpSp>
              <p:nvGrpSpPr>
                <p:cNvPr id="140" name="组合 139">
                  <a:extLst>
                    <a:ext uri="{FF2B5EF4-FFF2-40B4-BE49-F238E27FC236}">
                      <a16:creationId xmlns:a16="http://schemas.microsoft.com/office/drawing/2014/main" id="{2F0E4DDF-CE0D-F8C6-38CC-742C64A34E59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2919294" y="3360603"/>
                  <a:ext cx="737773" cy="767246"/>
                  <a:chOff x="5480051" y="2193925"/>
                  <a:chExt cx="1231900" cy="1281113"/>
                </a:xfrm>
                <a:solidFill>
                  <a:schemeClr val="bg1"/>
                </a:solidFill>
              </p:grpSpPr>
              <p:sp>
                <p:nvSpPr>
                  <p:cNvPr id="141" name="Freeform 383">
                    <a:extLst>
                      <a:ext uri="{FF2B5EF4-FFF2-40B4-BE49-F238E27FC236}">
                        <a16:creationId xmlns:a16="http://schemas.microsoft.com/office/drawing/2014/main" id="{4AC9ECFB-B593-A95A-B107-38307549143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37213" y="2193925"/>
                    <a:ext cx="917575" cy="277813"/>
                  </a:xfrm>
                  <a:custGeom>
                    <a:avLst/>
                    <a:gdLst>
                      <a:gd name="T0" fmla="*/ 16 w 850"/>
                      <a:gd name="T1" fmla="*/ 247 h 258"/>
                      <a:gd name="T2" fmla="*/ 58 w 850"/>
                      <a:gd name="T3" fmla="*/ 242 h 258"/>
                      <a:gd name="T4" fmla="*/ 425 w 850"/>
                      <a:gd name="T5" fmla="*/ 60 h 258"/>
                      <a:gd name="T6" fmla="*/ 792 w 850"/>
                      <a:gd name="T7" fmla="*/ 242 h 258"/>
                      <a:gd name="T8" fmla="*/ 816 w 850"/>
                      <a:gd name="T9" fmla="*/ 254 h 258"/>
                      <a:gd name="T10" fmla="*/ 834 w 850"/>
                      <a:gd name="T11" fmla="*/ 247 h 258"/>
                      <a:gd name="T12" fmla="*/ 840 w 850"/>
                      <a:gd name="T13" fmla="*/ 206 h 258"/>
                      <a:gd name="T14" fmla="*/ 425 w 850"/>
                      <a:gd name="T15" fmla="*/ 0 h 258"/>
                      <a:gd name="T16" fmla="*/ 10 w 850"/>
                      <a:gd name="T17" fmla="*/ 206 h 258"/>
                      <a:gd name="T18" fmla="*/ 16 w 850"/>
                      <a:gd name="T19" fmla="*/ 247 h 2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50" h="258">
                        <a:moveTo>
                          <a:pt x="16" y="247"/>
                        </a:moveTo>
                        <a:cubicBezTo>
                          <a:pt x="29" y="258"/>
                          <a:pt x="48" y="255"/>
                          <a:pt x="58" y="242"/>
                        </a:cubicBezTo>
                        <a:cubicBezTo>
                          <a:pt x="146" y="126"/>
                          <a:pt x="280" y="60"/>
                          <a:pt x="425" y="60"/>
                        </a:cubicBezTo>
                        <a:cubicBezTo>
                          <a:pt x="570" y="60"/>
                          <a:pt x="704" y="126"/>
                          <a:pt x="792" y="242"/>
                        </a:cubicBezTo>
                        <a:cubicBezTo>
                          <a:pt x="798" y="250"/>
                          <a:pt x="807" y="254"/>
                          <a:pt x="816" y="254"/>
                        </a:cubicBezTo>
                        <a:cubicBezTo>
                          <a:pt x="823" y="254"/>
                          <a:pt x="829" y="252"/>
                          <a:pt x="834" y="247"/>
                        </a:cubicBezTo>
                        <a:cubicBezTo>
                          <a:pt x="847" y="237"/>
                          <a:pt x="850" y="219"/>
                          <a:pt x="840" y="206"/>
                        </a:cubicBezTo>
                        <a:cubicBezTo>
                          <a:pt x="740" y="75"/>
                          <a:pt x="589" y="0"/>
                          <a:pt x="425" y="0"/>
                        </a:cubicBezTo>
                        <a:cubicBezTo>
                          <a:pt x="261" y="0"/>
                          <a:pt x="110" y="75"/>
                          <a:pt x="10" y="206"/>
                        </a:cubicBezTo>
                        <a:cubicBezTo>
                          <a:pt x="0" y="219"/>
                          <a:pt x="3" y="237"/>
                          <a:pt x="16" y="24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冬青黑体简体中文 W6" panose="020B0600000000000000" pitchFamily="34" charset="-122"/>
                      <a:ea typeface="冬青黑体简体中文 W6" panose="020B0600000000000000" pitchFamily="34" charset="-122"/>
                    </a:endParaRPr>
                  </a:p>
                </p:txBody>
              </p:sp>
              <p:sp>
                <p:nvSpPr>
                  <p:cNvPr id="142" name="Oval 384">
                    <a:extLst>
                      <a:ext uri="{FF2B5EF4-FFF2-40B4-BE49-F238E27FC236}">
                        <a16:creationId xmlns:a16="http://schemas.microsoft.com/office/drawing/2014/main" id="{791C3E5E-4FF2-FF6B-BE49-648A0BAB85F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438901" y="2532063"/>
                    <a:ext cx="201613" cy="201613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冬青黑体简体中文 W6" panose="020B0600000000000000" pitchFamily="34" charset="-122"/>
                      <a:ea typeface="冬青黑体简体中文 W6" panose="020B0600000000000000" pitchFamily="34" charset="-122"/>
                    </a:endParaRPr>
                  </a:p>
                </p:txBody>
              </p:sp>
              <p:sp>
                <p:nvSpPr>
                  <p:cNvPr id="143" name="Freeform 385">
                    <a:extLst>
                      <a:ext uri="{FF2B5EF4-FFF2-40B4-BE49-F238E27FC236}">
                        <a16:creationId xmlns:a16="http://schemas.microsoft.com/office/drawing/2014/main" id="{6D704881-E468-E35A-5C55-99E5744EF17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369051" y="2757488"/>
                    <a:ext cx="342900" cy="585788"/>
                  </a:xfrm>
                  <a:custGeom>
                    <a:avLst/>
                    <a:gdLst>
                      <a:gd name="T0" fmla="*/ 254 w 318"/>
                      <a:gd name="T1" fmla="*/ 10 h 544"/>
                      <a:gd name="T2" fmla="*/ 231 w 318"/>
                      <a:gd name="T3" fmla="*/ 2 h 544"/>
                      <a:gd name="T4" fmla="*/ 206 w 318"/>
                      <a:gd name="T5" fmla="*/ 7 h 544"/>
                      <a:gd name="T6" fmla="*/ 159 w 318"/>
                      <a:gd name="T7" fmla="*/ 42 h 544"/>
                      <a:gd name="T8" fmla="*/ 112 w 318"/>
                      <a:gd name="T9" fmla="*/ 7 h 544"/>
                      <a:gd name="T10" fmla="*/ 87 w 318"/>
                      <a:gd name="T11" fmla="*/ 2 h 544"/>
                      <a:gd name="T12" fmla="*/ 63 w 318"/>
                      <a:gd name="T13" fmla="*/ 10 h 544"/>
                      <a:gd name="T14" fmla="*/ 0 w 318"/>
                      <a:gd name="T15" fmla="*/ 98 h 544"/>
                      <a:gd name="T16" fmla="*/ 0 w 318"/>
                      <a:gd name="T17" fmla="*/ 239 h 544"/>
                      <a:gd name="T18" fmla="*/ 4 w 318"/>
                      <a:gd name="T19" fmla="*/ 254 h 544"/>
                      <a:gd name="T20" fmla="*/ 52 w 318"/>
                      <a:gd name="T21" fmla="*/ 326 h 544"/>
                      <a:gd name="T22" fmla="*/ 52 w 318"/>
                      <a:gd name="T23" fmla="*/ 516 h 544"/>
                      <a:gd name="T24" fmla="*/ 80 w 318"/>
                      <a:gd name="T25" fmla="*/ 544 h 544"/>
                      <a:gd name="T26" fmla="*/ 238 w 318"/>
                      <a:gd name="T27" fmla="*/ 544 h 544"/>
                      <a:gd name="T28" fmla="*/ 266 w 318"/>
                      <a:gd name="T29" fmla="*/ 516 h 544"/>
                      <a:gd name="T30" fmla="*/ 266 w 318"/>
                      <a:gd name="T31" fmla="*/ 326 h 544"/>
                      <a:gd name="T32" fmla="*/ 313 w 318"/>
                      <a:gd name="T33" fmla="*/ 254 h 544"/>
                      <a:gd name="T34" fmla="*/ 318 w 318"/>
                      <a:gd name="T35" fmla="*/ 239 h 544"/>
                      <a:gd name="T36" fmla="*/ 318 w 318"/>
                      <a:gd name="T37" fmla="*/ 98 h 544"/>
                      <a:gd name="T38" fmla="*/ 254 w 318"/>
                      <a:gd name="T39" fmla="*/ 10 h 5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318" h="544">
                        <a:moveTo>
                          <a:pt x="254" y="10"/>
                        </a:moveTo>
                        <a:cubicBezTo>
                          <a:pt x="254" y="10"/>
                          <a:pt x="231" y="2"/>
                          <a:pt x="231" y="2"/>
                        </a:cubicBezTo>
                        <a:cubicBezTo>
                          <a:pt x="222" y="0"/>
                          <a:pt x="213" y="1"/>
                          <a:pt x="206" y="7"/>
                        </a:cubicBezTo>
                        <a:cubicBezTo>
                          <a:pt x="159" y="42"/>
                          <a:pt x="159" y="42"/>
                          <a:pt x="159" y="42"/>
                        </a:cubicBezTo>
                        <a:cubicBezTo>
                          <a:pt x="112" y="7"/>
                          <a:pt x="112" y="7"/>
                          <a:pt x="112" y="7"/>
                        </a:cubicBezTo>
                        <a:cubicBezTo>
                          <a:pt x="105" y="1"/>
                          <a:pt x="95" y="0"/>
                          <a:pt x="87" y="2"/>
                        </a:cubicBezTo>
                        <a:cubicBezTo>
                          <a:pt x="87" y="2"/>
                          <a:pt x="63" y="10"/>
                          <a:pt x="63" y="10"/>
                        </a:cubicBezTo>
                        <a:cubicBezTo>
                          <a:pt x="25" y="22"/>
                          <a:pt x="0" y="58"/>
                          <a:pt x="0" y="98"/>
                        </a:cubicBezTo>
                        <a:cubicBezTo>
                          <a:pt x="0" y="239"/>
                          <a:pt x="0" y="239"/>
                          <a:pt x="0" y="239"/>
                        </a:cubicBezTo>
                        <a:cubicBezTo>
                          <a:pt x="0" y="244"/>
                          <a:pt x="1" y="250"/>
                          <a:pt x="4" y="254"/>
                        </a:cubicBezTo>
                        <a:cubicBezTo>
                          <a:pt x="52" y="326"/>
                          <a:pt x="52" y="326"/>
                          <a:pt x="52" y="326"/>
                        </a:cubicBezTo>
                        <a:cubicBezTo>
                          <a:pt x="52" y="516"/>
                          <a:pt x="52" y="516"/>
                          <a:pt x="52" y="516"/>
                        </a:cubicBezTo>
                        <a:cubicBezTo>
                          <a:pt x="52" y="531"/>
                          <a:pt x="64" y="544"/>
                          <a:pt x="80" y="544"/>
                        </a:cubicBezTo>
                        <a:cubicBezTo>
                          <a:pt x="238" y="544"/>
                          <a:pt x="238" y="544"/>
                          <a:pt x="238" y="544"/>
                        </a:cubicBezTo>
                        <a:cubicBezTo>
                          <a:pt x="253" y="544"/>
                          <a:pt x="266" y="531"/>
                          <a:pt x="266" y="516"/>
                        </a:cubicBezTo>
                        <a:cubicBezTo>
                          <a:pt x="266" y="326"/>
                          <a:pt x="266" y="326"/>
                          <a:pt x="266" y="326"/>
                        </a:cubicBezTo>
                        <a:cubicBezTo>
                          <a:pt x="313" y="254"/>
                          <a:pt x="313" y="254"/>
                          <a:pt x="313" y="254"/>
                        </a:cubicBezTo>
                        <a:cubicBezTo>
                          <a:pt x="316" y="250"/>
                          <a:pt x="318" y="244"/>
                          <a:pt x="318" y="239"/>
                        </a:cubicBezTo>
                        <a:cubicBezTo>
                          <a:pt x="318" y="98"/>
                          <a:pt x="318" y="98"/>
                          <a:pt x="318" y="98"/>
                        </a:cubicBezTo>
                        <a:cubicBezTo>
                          <a:pt x="318" y="58"/>
                          <a:pt x="292" y="22"/>
                          <a:pt x="254" y="1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冬青黑体简体中文 W6" panose="020B0600000000000000" pitchFamily="34" charset="-122"/>
                      <a:ea typeface="冬青黑体简体中文 W6" panose="020B0600000000000000" pitchFamily="34" charset="-122"/>
                    </a:endParaRPr>
                  </a:p>
                </p:txBody>
              </p:sp>
              <p:sp>
                <p:nvSpPr>
                  <p:cNvPr id="144" name="Oval 386">
                    <a:extLst>
                      <a:ext uri="{FF2B5EF4-FFF2-40B4-BE49-F238E27FC236}">
                        <a16:creationId xmlns:a16="http://schemas.microsoft.com/office/drawing/2014/main" id="{61317543-5482-91C6-975B-A5865CC38C4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1488" y="2532063"/>
                    <a:ext cx="201613" cy="201613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冬青黑体简体中文 W6" panose="020B0600000000000000" pitchFamily="34" charset="-122"/>
                      <a:ea typeface="冬青黑体简体中文 W6" panose="020B0600000000000000" pitchFamily="34" charset="-122"/>
                    </a:endParaRPr>
                  </a:p>
                </p:txBody>
              </p:sp>
              <p:sp>
                <p:nvSpPr>
                  <p:cNvPr id="145" name="Freeform 387">
                    <a:extLst>
                      <a:ext uri="{FF2B5EF4-FFF2-40B4-BE49-F238E27FC236}">
                        <a16:creationId xmlns:a16="http://schemas.microsoft.com/office/drawing/2014/main" id="{982509D0-BA97-7097-F201-BC32EC8D803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480051" y="2757488"/>
                    <a:ext cx="342900" cy="585788"/>
                  </a:xfrm>
                  <a:custGeom>
                    <a:avLst/>
                    <a:gdLst>
                      <a:gd name="T0" fmla="*/ 255 w 318"/>
                      <a:gd name="T1" fmla="*/ 10 h 544"/>
                      <a:gd name="T2" fmla="*/ 231 w 318"/>
                      <a:gd name="T3" fmla="*/ 2 h 544"/>
                      <a:gd name="T4" fmla="*/ 206 w 318"/>
                      <a:gd name="T5" fmla="*/ 7 h 544"/>
                      <a:gd name="T6" fmla="*/ 159 w 318"/>
                      <a:gd name="T7" fmla="*/ 42 h 544"/>
                      <a:gd name="T8" fmla="*/ 112 w 318"/>
                      <a:gd name="T9" fmla="*/ 7 h 544"/>
                      <a:gd name="T10" fmla="*/ 87 w 318"/>
                      <a:gd name="T11" fmla="*/ 2 h 544"/>
                      <a:gd name="T12" fmla="*/ 64 w 318"/>
                      <a:gd name="T13" fmla="*/ 10 h 544"/>
                      <a:gd name="T14" fmla="*/ 0 w 318"/>
                      <a:gd name="T15" fmla="*/ 98 h 544"/>
                      <a:gd name="T16" fmla="*/ 0 w 318"/>
                      <a:gd name="T17" fmla="*/ 239 h 544"/>
                      <a:gd name="T18" fmla="*/ 5 w 318"/>
                      <a:gd name="T19" fmla="*/ 254 h 544"/>
                      <a:gd name="T20" fmla="*/ 52 w 318"/>
                      <a:gd name="T21" fmla="*/ 326 h 544"/>
                      <a:gd name="T22" fmla="*/ 52 w 318"/>
                      <a:gd name="T23" fmla="*/ 516 h 544"/>
                      <a:gd name="T24" fmla="*/ 80 w 318"/>
                      <a:gd name="T25" fmla="*/ 544 h 544"/>
                      <a:gd name="T26" fmla="*/ 238 w 318"/>
                      <a:gd name="T27" fmla="*/ 544 h 544"/>
                      <a:gd name="T28" fmla="*/ 266 w 318"/>
                      <a:gd name="T29" fmla="*/ 516 h 544"/>
                      <a:gd name="T30" fmla="*/ 266 w 318"/>
                      <a:gd name="T31" fmla="*/ 326 h 544"/>
                      <a:gd name="T32" fmla="*/ 314 w 318"/>
                      <a:gd name="T33" fmla="*/ 254 h 544"/>
                      <a:gd name="T34" fmla="*/ 318 w 318"/>
                      <a:gd name="T35" fmla="*/ 239 h 544"/>
                      <a:gd name="T36" fmla="*/ 318 w 318"/>
                      <a:gd name="T37" fmla="*/ 98 h 544"/>
                      <a:gd name="T38" fmla="*/ 255 w 318"/>
                      <a:gd name="T39" fmla="*/ 10 h 5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318" h="544">
                        <a:moveTo>
                          <a:pt x="255" y="10"/>
                        </a:moveTo>
                        <a:cubicBezTo>
                          <a:pt x="255" y="10"/>
                          <a:pt x="231" y="2"/>
                          <a:pt x="231" y="2"/>
                        </a:cubicBezTo>
                        <a:cubicBezTo>
                          <a:pt x="223" y="0"/>
                          <a:pt x="213" y="1"/>
                          <a:pt x="206" y="7"/>
                        </a:cubicBezTo>
                        <a:cubicBezTo>
                          <a:pt x="159" y="42"/>
                          <a:pt x="159" y="42"/>
                          <a:pt x="159" y="42"/>
                        </a:cubicBezTo>
                        <a:cubicBezTo>
                          <a:pt x="112" y="7"/>
                          <a:pt x="112" y="7"/>
                          <a:pt x="112" y="7"/>
                        </a:cubicBezTo>
                        <a:cubicBezTo>
                          <a:pt x="105" y="1"/>
                          <a:pt x="96" y="0"/>
                          <a:pt x="87" y="2"/>
                        </a:cubicBezTo>
                        <a:cubicBezTo>
                          <a:pt x="87" y="2"/>
                          <a:pt x="64" y="10"/>
                          <a:pt x="64" y="10"/>
                        </a:cubicBezTo>
                        <a:cubicBezTo>
                          <a:pt x="26" y="22"/>
                          <a:pt x="0" y="58"/>
                          <a:pt x="0" y="98"/>
                        </a:cubicBezTo>
                        <a:cubicBezTo>
                          <a:pt x="0" y="239"/>
                          <a:pt x="0" y="239"/>
                          <a:pt x="0" y="239"/>
                        </a:cubicBezTo>
                        <a:cubicBezTo>
                          <a:pt x="0" y="244"/>
                          <a:pt x="2" y="250"/>
                          <a:pt x="5" y="254"/>
                        </a:cubicBezTo>
                        <a:cubicBezTo>
                          <a:pt x="52" y="326"/>
                          <a:pt x="52" y="326"/>
                          <a:pt x="52" y="326"/>
                        </a:cubicBezTo>
                        <a:cubicBezTo>
                          <a:pt x="52" y="516"/>
                          <a:pt x="52" y="516"/>
                          <a:pt x="52" y="516"/>
                        </a:cubicBezTo>
                        <a:cubicBezTo>
                          <a:pt x="52" y="531"/>
                          <a:pt x="65" y="544"/>
                          <a:pt x="80" y="544"/>
                        </a:cubicBezTo>
                        <a:cubicBezTo>
                          <a:pt x="238" y="544"/>
                          <a:pt x="238" y="544"/>
                          <a:pt x="238" y="544"/>
                        </a:cubicBezTo>
                        <a:cubicBezTo>
                          <a:pt x="254" y="544"/>
                          <a:pt x="266" y="531"/>
                          <a:pt x="266" y="516"/>
                        </a:cubicBezTo>
                        <a:cubicBezTo>
                          <a:pt x="266" y="326"/>
                          <a:pt x="266" y="326"/>
                          <a:pt x="266" y="326"/>
                        </a:cubicBezTo>
                        <a:cubicBezTo>
                          <a:pt x="314" y="254"/>
                          <a:pt x="314" y="254"/>
                          <a:pt x="314" y="254"/>
                        </a:cubicBezTo>
                        <a:cubicBezTo>
                          <a:pt x="317" y="250"/>
                          <a:pt x="318" y="244"/>
                          <a:pt x="318" y="239"/>
                        </a:cubicBezTo>
                        <a:cubicBezTo>
                          <a:pt x="318" y="98"/>
                          <a:pt x="318" y="98"/>
                          <a:pt x="318" y="98"/>
                        </a:cubicBezTo>
                        <a:cubicBezTo>
                          <a:pt x="318" y="58"/>
                          <a:pt x="293" y="22"/>
                          <a:pt x="255" y="1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冬青黑体简体中文 W6" panose="020B0600000000000000" pitchFamily="34" charset="-122"/>
                      <a:ea typeface="冬青黑体简体中文 W6" panose="020B0600000000000000" pitchFamily="34" charset="-122"/>
                    </a:endParaRPr>
                  </a:p>
                </p:txBody>
              </p:sp>
              <p:sp>
                <p:nvSpPr>
                  <p:cNvPr id="146" name="Oval 388">
                    <a:extLst>
                      <a:ext uri="{FF2B5EF4-FFF2-40B4-BE49-F238E27FC236}">
                        <a16:creationId xmlns:a16="http://schemas.microsoft.com/office/drawing/2014/main" id="{D0935106-FAC4-115C-EEA5-2FD56422735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65826" y="2360613"/>
                    <a:ext cx="260350" cy="26035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冬青黑体简体中文 W6" panose="020B0600000000000000" pitchFamily="34" charset="-122"/>
                      <a:ea typeface="冬青黑体简体中文 W6" panose="020B0600000000000000" pitchFamily="34" charset="-122"/>
                    </a:endParaRPr>
                  </a:p>
                </p:txBody>
              </p:sp>
              <p:sp>
                <p:nvSpPr>
                  <p:cNvPr id="147" name="Freeform 389">
                    <a:extLst>
                      <a:ext uri="{FF2B5EF4-FFF2-40B4-BE49-F238E27FC236}">
                        <a16:creationId xmlns:a16="http://schemas.microsoft.com/office/drawing/2014/main" id="{59A834F0-96A5-F2DA-11A4-8D401E1F0F8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873751" y="2670175"/>
                    <a:ext cx="444500" cy="804863"/>
                  </a:xfrm>
                  <a:custGeom>
                    <a:avLst/>
                    <a:gdLst>
                      <a:gd name="T0" fmla="*/ 338 w 412"/>
                      <a:gd name="T1" fmla="*/ 12 h 746"/>
                      <a:gd name="T2" fmla="*/ 338 w 412"/>
                      <a:gd name="T3" fmla="*/ 12 h 746"/>
                      <a:gd name="T4" fmla="*/ 304 w 412"/>
                      <a:gd name="T5" fmla="*/ 2 h 746"/>
                      <a:gd name="T6" fmla="*/ 291 w 412"/>
                      <a:gd name="T7" fmla="*/ 8 h 746"/>
                      <a:gd name="T8" fmla="*/ 218 w 412"/>
                      <a:gd name="T9" fmla="*/ 207 h 746"/>
                      <a:gd name="T10" fmla="*/ 194 w 412"/>
                      <a:gd name="T11" fmla="*/ 207 h 746"/>
                      <a:gd name="T12" fmla="*/ 121 w 412"/>
                      <a:gd name="T13" fmla="*/ 8 h 746"/>
                      <a:gd name="T14" fmla="*/ 111 w 412"/>
                      <a:gd name="T15" fmla="*/ 1 h 746"/>
                      <a:gd name="T16" fmla="*/ 74 w 412"/>
                      <a:gd name="T17" fmla="*/ 12 h 746"/>
                      <a:gd name="T18" fmla="*/ 0 w 412"/>
                      <a:gd name="T19" fmla="*/ 114 h 746"/>
                      <a:gd name="T20" fmla="*/ 0 w 412"/>
                      <a:gd name="T21" fmla="*/ 324 h 746"/>
                      <a:gd name="T22" fmla="*/ 2 w 412"/>
                      <a:gd name="T23" fmla="*/ 330 h 746"/>
                      <a:gd name="T24" fmla="*/ 78 w 412"/>
                      <a:gd name="T25" fmla="*/ 445 h 746"/>
                      <a:gd name="T26" fmla="*/ 78 w 412"/>
                      <a:gd name="T27" fmla="*/ 735 h 746"/>
                      <a:gd name="T28" fmla="*/ 88 w 412"/>
                      <a:gd name="T29" fmla="*/ 746 h 746"/>
                      <a:gd name="T30" fmla="*/ 324 w 412"/>
                      <a:gd name="T31" fmla="*/ 746 h 746"/>
                      <a:gd name="T32" fmla="*/ 334 w 412"/>
                      <a:gd name="T33" fmla="*/ 735 h 746"/>
                      <a:gd name="T34" fmla="*/ 334 w 412"/>
                      <a:gd name="T35" fmla="*/ 445 h 746"/>
                      <a:gd name="T36" fmla="*/ 410 w 412"/>
                      <a:gd name="T37" fmla="*/ 330 h 746"/>
                      <a:gd name="T38" fmla="*/ 412 w 412"/>
                      <a:gd name="T39" fmla="*/ 324 h 746"/>
                      <a:gd name="T40" fmla="*/ 412 w 412"/>
                      <a:gd name="T41" fmla="*/ 113 h 746"/>
                      <a:gd name="T42" fmla="*/ 338 w 412"/>
                      <a:gd name="T43" fmla="*/ 12 h 7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412" h="746">
                        <a:moveTo>
                          <a:pt x="338" y="12"/>
                        </a:moveTo>
                        <a:cubicBezTo>
                          <a:pt x="338" y="12"/>
                          <a:pt x="338" y="12"/>
                          <a:pt x="338" y="12"/>
                        </a:cubicBezTo>
                        <a:cubicBezTo>
                          <a:pt x="304" y="2"/>
                          <a:pt x="304" y="2"/>
                          <a:pt x="304" y="2"/>
                        </a:cubicBezTo>
                        <a:cubicBezTo>
                          <a:pt x="298" y="0"/>
                          <a:pt x="293" y="3"/>
                          <a:pt x="291" y="8"/>
                        </a:cubicBezTo>
                        <a:cubicBezTo>
                          <a:pt x="218" y="207"/>
                          <a:pt x="218" y="207"/>
                          <a:pt x="218" y="207"/>
                        </a:cubicBezTo>
                        <a:cubicBezTo>
                          <a:pt x="214" y="218"/>
                          <a:pt x="198" y="218"/>
                          <a:pt x="194" y="207"/>
                        </a:cubicBezTo>
                        <a:cubicBezTo>
                          <a:pt x="121" y="8"/>
                          <a:pt x="121" y="8"/>
                          <a:pt x="121" y="8"/>
                        </a:cubicBezTo>
                        <a:cubicBezTo>
                          <a:pt x="120" y="4"/>
                          <a:pt x="116" y="1"/>
                          <a:pt x="111" y="1"/>
                        </a:cubicBezTo>
                        <a:cubicBezTo>
                          <a:pt x="110" y="1"/>
                          <a:pt x="74" y="12"/>
                          <a:pt x="74" y="12"/>
                        </a:cubicBezTo>
                        <a:cubicBezTo>
                          <a:pt x="30" y="27"/>
                          <a:pt x="0" y="68"/>
                          <a:pt x="0" y="114"/>
                        </a:cubicBezTo>
                        <a:cubicBezTo>
                          <a:pt x="0" y="324"/>
                          <a:pt x="0" y="324"/>
                          <a:pt x="0" y="324"/>
                        </a:cubicBezTo>
                        <a:cubicBezTo>
                          <a:pt x="0" y="326"/>
                          <a:pt x="1" y="328"/>
                          <a:pt x="2" y="330"/>
                        </a:cubicBezTo>
                        <a:cubicBezTo>
                          <a:pt x="78" y="445"/>
                          <a:pt x="78" y="445"/>
                          <a:pt x="78" y="445"/>
                        </a:cubicBezTo>
                        <a:cubicBezTo>
                          <a:pt x="78" y="735"/>
                          <a:pt x="78" y="735"/>
                          <a:pt x="78" y="735"/>
                        </a:cubicBezTo>
                        <a:cubicBezTo>
                          <a:pt x="78" y="741"/>
                          <a:pt x="83" y="746"/>
                          <a:pt x="88" y="746"/>
                        </a:cubicBezTo>
                        <a:cubicBezTo>
                          <a:pt x="324" y="746"/>
                          <a:pt x="324" y="746"/>
                          <a:pt x="324" y="746"/>
                        </a:cubicBezTo>
                        <a:cubicBezTo>
                          <a:pt x="329" y="746"/>
                          <a:pt x="334" y="741"/>
                          <a:pt x="334" y="735"/>
                        </a:cubicBezTo>
                        <a:cubicBezTo>
                          <a:pt x="334" y="445"/>
                          <a:pt x="334" y="445"/>
                          <a:pt x="334" y="445"/>
                        </a:cubicBezTo>
                        <a:cubicBezTo>
                          <a:pt x="410" y="330"/>
                          <a:pt x="410" y="330"/>
                          <a:pt x="410" y="330"/>
                        </a:cubicBezTo>
                        <a:cubicBezTo>
                          <a:pt x="411" y="328"/>
                          <a:pt x="412" y="326"/>
                          <a:pt x="412" y="324"/>
                        </a:cubicBezTo>
                        <a:cubicBezTo>
                          <a:pt x="412" y="113"/>
                          <a:pt x="412" y="113"/>
                          <a:pt x="412" y="113"/>
                        </a:cubicBezTo>
                        <a:cubicBezTo>
                          <a:pt x="412" y="67"/>
                          <a:pt x="382" y="27"/>
                          <a:pt x="338" y="1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冬青黑体简体中文 W6" panose="020B0600000000000000" pitchFamily="34" charset="-122"/>
                      <a:ea typeface="冬青黑体简体中文 W6" panose="020B0600000000000000" pitchFamily="34" charset="-122"/>
                    </a:endParaRPr>
                  </a:p>
                </p:txBody>
              </p:sp>
              <p:sp>
                <p:nvSpPr>
                  <p:cNvPr id="148" name="Freeform 390">
                    <a:extLst>
                      <a:ext uri="{FF2B5EF4-FFF2-40B4-BE49-F238E27FC236}">
                        <a16:creationId xmlns:a16="http://schemas.microsoft.com/office/drawing/2014/main" id="{19E21CAB-924C-809A-EFB5-6DBE187580E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59488" y="2673350"/>
                    <a:ext cx="73025" cy="180975"/>
                  </a:xfrm>
                  <a:custGeom>
                    <a:avLst/>
                    <a:gdLst>
                      <a:gd name="T0" fmla="*/ 62 w 68"/>
                      <a:gd name="T1" fmla="*/ 5 h 167"/>
                      <a:gd name="T2" fmla="*/ 50 w 68"/>
                      <a:gd name="T3" fmla="*/ 0 h 167"/>
                      <a:gd name="T4" fmla="*/ 18 w 68"/>
                      <a:gd name="T5" fmla="*/ 0 h 167"/>
                      <a:gd name="T6" fmla="*/ 6 w 68"/>
                      <a:gd name="T7" fmla="*/ 5 h 167"/>
                      <a:gd name="T8" fmla="*/ 4 w 68"/>
                      <a:gd name="T9" fmla="*/ 23 h 167"/>
                      <a:gd name="T10" fmla="*/ 21 w 68"/>
                      <a:gd name="T11" fmla="*/ 50 h 167"/>
                      <a:gd name="T12" fmla="*/ 13 w 68"/>
                      <a:gd name="T13" fmla="*/ 119 h 167"/>
                      <a:gd name="T14" fmla="*/ 29 w 68"/>
                      <a:gd name="T15" fmla="*/ 163 h 167"/>
                      <a:gd name="T16" fmla="*/ 39 w 68"/>
                      <a:gd name="T17" fmla="*/ 163 h 167"/>
                      <a:gd name="T18" fmla="*/ 55 w 68"/>
                      <a:gd name="T19" fmla="*/ 119 h 167"/>
                      <a:gd name="T20" fmla="*/ 47 w 68"/>
                      <a:gd name="T21" fmla="*/ 50 h 167"/>
                      <a:gd name="T22" fmla="*/ 64 w 68"/>
                      <a:gd name="T23" fmla="*/ 23 h 167"/>
                      <a:gd name="T24" fmla="*/ 62 w 68"/>
                      <a:gd name="T25" fmla="*/ 5 h 1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68" h="167">
                        <a:moveTo>
                          <a:pt x="62" y="5"/>
                        </a:moveTo>
                        <a:cubicBezTo>
                          <a:pt x="59" y="2"/>
                          <a:pt x="55" y="0"/>
                          <a:pt x="50" y="0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ubicBezTo>
                          <a:pt x="13" y="0"/>
                          <a:pt x="9" y="2"/>
                          <a:pt x="6" y="5"/>
                        </a:cubicBezTo>
                        <a:cubicBezTo>
                          <a:pt x="1" y="10"/>
                          <a:pt x="0" y="18"/>
                          <a:pt x="4" y="23"/>
                        </a:cubicBezTo>
                        <a:cubicBezTo>
                          <a:pt x="21" y="50"/>
                          <a:pt x="21" y="50"/>
                          <a:pt x="21" y="50"/>
                        </a:cubicBezTo>
                        <a:cubicBezTo>
                          <a:pt x="13" y="119"/>
                          <a:pt x="13" y="119"/>
                          <a:pt x="13" y="119"/>
                        </a:cubicBezTo>
                        <a:cubicBezTo>
                          <a:pt x="29" y="163"/>
                          <a:pt x="29" y="163"/>
                          <a:pt x="29" y="163"/>
                        </a:cubicBezTo>
                        <a:cubicBezTo>
                          <a:pt x="31" y="167"/>
                          <a:pt x="37" y="167"/>
                          <a:pt x="39" y="163"/>
                        </a:cubicBezTo>
                        <a:cubicBezTo>
                          <a:pt x="55" y="119"/>
                          <a:pt x="55" y="119"/>
                          <a:pt x="55" y="119"/>
                        </a:cubicBezTo>
                        <a:cubicBezTo>
                          <a:pt x="47" y="50"/>
                          <a:pt x="47" y="50"/>
                          <a:pt x="47" y="50"/>
                        </a:cubicBezTo>
                        <a:cubicBezTo>
                          <a:pt x="64" y="23"/>
                          <a:pt x="64" y="23"/>
                          <a:pt x="64" y="23"/>
                        </a:cubicBezTo>
                        <a:cubicBezTo>
                          <a:pt x="68" y="18"/>
                          <a:pt x="67" y="10"/>
                          <a:pt x="62" y="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冬青黑体简体中文 W6" panose="020B0600000000000000" pitchFamily="34" charset="-122"/>
                      <a:ea typeface="冬青黑体简体中文 W6" panose="020B0600000000000000" pitchFamily="34" charset="-122"/>
                    </a:endParaRPr>
                  </a:p>
                </p:txBody>
              </p:sp>
            </p:grpSp>
          </p:grp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33B4A22-A66F-2126-9750-7472791E3F77}"/>
              </a:ext>
            </a:extLst>
          </p:cNvPr>
          <p:cNvGrpSpPr/>
          <p:nvPr/>
        </p:nvGrpSpPr>
        <p:grpSpPr>
          <a:xfrm>
            <a:off x="6308889" y="1260981"/>
            <a:ext cx="4915797" cy="5175653"/>
            <a:chOff x="6041900" y="1260981"/>
            <a:chExt cx="4915797" cy="5175653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002C9562-E921-1800-E201-7FABD6E7945E}"/>
                </a:ext>
              </a:extLst>
            </p:cNvPr>
            <p:cNvSpPr>
              <a:spLocks/>
            </p:cNvSpPr>
            <p:nvPr/>
          </p:nvSpPr>
          <p:spPr>
            <a:xfrm>
              <a:off x="6041900" y="5242961"/>
              <a:ext cx="4915797" cy="1089851"/>
            </a:xfrm>
            <a:prstGeom prst="ellipse">
              <a:avLst/>
            </a:prstGeom>
            <a:gradFill flip="none" rotWithShape="1">
              <a:gsLst>
                <a:gs pos="0">
                  <a:srgbClr val="F8CFB2"/>
                </a:gs>
                <a:gs pos="94000">
                  <a:srgbClr val="FFF7E6"/>
                </a:gs>
              </a:gsLst>
              <a:lin ang="13500000" scaled="1"/>
              <a:tileRect/>
            </a:gradFill>
            <a:ln w="28575" cap="flat" cmpd="sng" algn="ctr">
              <a:gradFill flip="none" rotWithShape="1">
                <a:gsLst>
                  <a:gs pos="0">
                    <a:srgbClr val="F8CFB2"/>
                  </a:gs>
                  <a:gs pos="94000">
                    <a:srgbClr val="FFF7E6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190500" dist="254000" dir="5400000" sx="90000" sy="90000" algn="t" rotWithShape="0">
                <a:srgbClr val="DF6613">
                  <a:alpha val="29804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400" kern="0">
                <a:solidFill>
                  <a:prstClr val="black">
                    <a:lumMod val="75000"/>
                    <a:lumOff val="25000"/>
                  </a:prst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15720574-1190-1253-F4A4-0982B4F3678C}"/>
                </a:ext>
              </a:extLst>
            </p:cNvPr>
            <p:cNvSpPr/>
            <p:nvPr/>
          </p:nvSpPr>
          <p:spPr>
            <a:xfrm>
              <a:off x="6979167" y="5415534"/>
              <a:ext cx="3041263" cy="419743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65000"/>
                    <a:lumOff val="35000"/>
                    <a:alpha val="50000"/>
                  </a:sysClr>
                </a:gs>
                <a:gs pos="96000">
                  <a:sysClr val="windowText" lastClr="000000">
                    <a:lumMod val="50000"/>
                    <a:lumOff val="50000"/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C5994AD-BA72-7F6F-B07A-4C985033A73F}"/>
                </a:ext>
              </a:extLst>
            </p:cNvPr>
            <p:cNvSpPr txBox="1"/>
            <p:nvPr/>
          </p:nvSpPr>
          <p:spPr>
            <a:xfrm>
              <a:off x="6073874" y="3862334"/>
              <a:ext cx="4851848" cy="2574300"/>
            </a:xfrm>
            <a:prstGeom prst="rect">
              <a:avLst/>
            </a:prstGeom>
            <a:noFill/>
            <a:scene3d>
              <a:camera prst="perspectiveRelaxedModerately">
                <a:rot lat="18600000" lon="0" rev="0"/>
              </a:camera>
              <a:lightRig rig="threePt" dir="t"/>
            </a:scene3d>
          </p:spPr>
          <p:txBody>
            <a:bodyPr wrap="square">
              <a:prstTxWarp prst="textArchDown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0" cap="none" spc="1000" normalizeH="0" noProof="0" dirty="0">
                  <a:ln>
                    <a:noFill/>
                  </a:ln>
                  <a:gradFill flip="none" rotWithShape="1">
                    <a:gsLst>
                      <a:gs pos="16000">
                        <a:srgbClr val="EA4246"/>
                      </a:gs>
                      <a:gs pos="77000">
                        <a:srgbClr val="941013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effectLst/>
                  <a:uLnTx/>
                  <a:uFillTx/>
                  <a:latin typeface="冬青黑体简体中文 W6" panose="020B0600000000000000" pitchFamily="34" charset="-122"/>
                  <a:ea typeface="冬青黑体简体中文 W6" panose="020B0600000000000000" pitchFamily="34" charset="-122"/>
                </a:rPr>
                <a:t>盈利模式</a:t>
              </a: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58C1BC90-99E6-0395-F03F-C9B92CAB1CAC}"/>
                </a:ext>
              </a:extLst>
            </p:cNvPr>
            <p:cNvGrpSpPr/>
            <p:nvPr/>
          </p:nvGrpSpPr>
          <p:grpSpPr>
            <a:xfrm>
              <a:off x="6340881" y="1260981"/>
              <a:ext cx="4317835" cy="4317691"/>
              <a:chOff x="6340881" y="1260981"/>
              <a:chExt cx="4317835" cy="4317691"/>
            </a:xfrm>
          </p:grpSpPr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44DC1D2A-FCB6-91EB-52D0-4980999794FB}"/>
                  </a:ext>
                </a:extLst>
              </p:cNvPr>
              <p:cNvGrpSpPr/>
              <p:nvPr/>
            </p:nvGrpSpPr>
            <p:grpSpPr>
              <a:xfrm rot="2700000">
                <a:off x="6340953" y="1260909"/>
                <a:ext cx="4317691" cy="4317835"/>
                <a:chOff x="6340953" y="1260909"/>
                <a:chExt cx="4317691" cy="4317835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C82F18BB-B162-A04A-2FBA-1C620784FFEB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801615" y="2719339"/>
                  <a:ext cx="1396367" cy="677629"/>
                </a:xfrm>
                <a:custGeom>
                  <a:avLst/>
                  <a:gdLst>
                    <a:gd name="connsiteX0" fmla="*/ 698183 w 1396367"/>
                    <a:gd name="connsiteY0" fmla="*/ 0 h 677629"/>
                    <a:gd name="connsiteX1" fmla="*/ 1384440 w 1396367"/>
                    <a:gd name="connsiteY1" fmla="*/ 559315 h 677629"/>
                    <a:gd name="connsiteX2" fmla="*/ 1396367 w 1396367"/>
                    <a:gd name="connsiteY2" fmla="*/ 677629 h 677629"/>
                    <a:gd name="connsiteX3" fmla="*/ 0 w 1396367"/>
                    <a:gd name="connsiteY3" fmla="*/ 677629 h 677629"/>
                    <a:gd name="connsiteX4" fmla="*/ 11926 w 1396367"/>
                    <a:gd name="connsiteY4" fmla="*/ 559315 h 677629"/>
                    <a:gd name="connsiteX5" fmla="*/ 698183 w 1396367"/>
                    <a:gd name="connsiteY5" fmla="*/ 0 h 6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96367" h="677629">
                      <a:moveTo>
                        <a:pt x="698183" y="0"/>
                      </a:moveTo>
                      <a:cubicBezTo>
                        <a:pt x="1036693" y="0"/>
                        <a:pt x="1319122" y="240115"/>
                        <a:pt x="1384440" y="559315"/>
                      </a:cubicBezTo>
                      <a:lnTo>
                        <a:pt x="1396367" y="677629"/>
                      </a:lnTo>
                      <a:lnTo>
                        <a:pt x="0" y="677629"/>
                      </a:lnTo>
                      <a:lnTo>
                        <a:pt x="11926" y="559315"/>
                      </a:lnTo>
                      <a:cubicBezTo>
                        <a:pt x="77245" y="240115"/>
                        <a:pt x="359673" y="0"/>
                        <a:pt x="698183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8D1B6"/>
                    </a:gs>
                    <a:gs pos="94000">
                      <a:srgbClr val="FFF2E8"/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F91FDDF-34FB-7C53-27FD-1948BF739733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801615" y="3442686"/>
                  <a:ext cx="1396367" cy="677628"/>
                </a:xfrm>
                <a:custGeom>
                  <a:avLst/>
                  <a:gdLst>
                    <a:gd name="connsiteX0" fmla="*/ 0 w 1396367"/>
                    <a:gd name="connsiteY0" fmla="*/ 0 h 677628"/>
                    <a:gd name="connsiteX1" fmla="*/ 1396367 w 1396367"/>
                    <a:gd name="connsiteY1" fmla="*/ 0 h 677628"/>
                    <a:gd name="connsiteX2" fmla="*/ 1384440 w 1396367"/>
                    <a:gd name="connsiteY2" fmla="*/ 118313 h 677628"/>
                    <a:gd name="connsiteX3" fmla="*/ 698183 w 1396367"/>
                    <a:gd name="connsiteY3" fmla="*/ 677628 h 677628"/>
                    <a:gd name="connsiteX4" fmla="*/ 11926 w 1396367"/>
                    <a:gd name="connsiteY4" fmla="*/ 118313 h 677628"/>
                    <a:gd name="connsiteX5" fmla="*/ 0 w 1396367"/>
                    <a:gd name="connsiteY5" fmla="*/ 0 h 677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96367" h="677628">
                      <a:moveTo>
                        <a:pt x="0" y="0"/>
                      </a:moveTo>
                      <a:lnTo>
                        <a:pt x="1396367" y="0"/>
                      </a:lnTo>
                      <a:lnTo>
                        <a:pt x="1384440" y="118313"/>
                      </a:lnTo>
                      <a:cubicBezTo>
                        <a:pt x="1319122" y="437514"/>
                        <a:pt x="1036693" y="677628"/>
                        <a:pt x="698183" y="677628"/>
                      </a:cubicBezTo>
                      <a:cubicBezTo>
                        <a:pt x="359673" y="677628"/>
                        <a:pt x="77245" y="437514"/>
                        <a:pt x="11926" y="11831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8D1B6"/>
                    </a:gs>
                    <a:gs pos="94000">
                      <a:srgbClr val="FFF2E8"/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6407C479-DD62-6776-84E2-9B32321BCB4F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522657" y="1260909"/>
                  <a:ext cx="2135987" cy="2136059"/>
                </a:xfrm>
                <a:custGeom>
                  <a:avLst/>
                  <a:gdLst>
                    <a:gd name="connsiteX0" fmla="*/ 0 w 2135987"/>
                    <a:gd name="connsiteY0" fmla="*/ 0 h 2136059"/>
                    <a:gd name="connsiteX1" fmla="*/ 184361 w 2135987"/>
                    <a:gd name="connsiteY1" fmla="*/ 8729 h 2136059"/>
                    <a:gd name="connsiteX2" fmla="*/ 2125989 w 2135987"/>
                    <a:gd name="connsiteY2" fmla="*/ 1938071 h 2136059"/>
                    <a:gd name="connsiteX3" fmla="*/ 2135987 w 2135987"/>
                    <a:gd name="connsiteY3" fmla="*/ 2136059 h 2136059"/>
                    <a:gd name="connsiteX4" fmla="*/ 675325 w 2135987"/>
                    <a:gd name="connsiteY4" fmla="*/ 2136059 h 2136059"/>
                    <a:gd name="connsiteX5" fmla="*/ 663398 w 2135987"/>
                    <a:gd name="connsiteY5" fmla="*/ 2017745 h 2136059"/>
                    <a:gd name="connsiteX6" fmla="*/ 101139 w 2135987"/>
                    <a:gd name="connsiteY6" fmla="*/ 1469371 h 2136059"/>
                    <a:gd name="connsiteX7" fmla="*/ 0 w 2135987"/>
                    <a:gd name="connsiteY7" fmla="*/ 1460447 h 2136059"/>
                    <a:gd name="connsiteX8" fmla="*/ 0 w 2135987"/>
                    <a:gd name="connsiteY8" fmla="*/ 0 h 2136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35987" h="2136059">
                      <a:moveTo>
                        <a:pt x="0" y="0"/>
                      </a:moveTo>
                      <a:lnTo>
                        <a:pt x="184361" y="8729"/>
                      </a:lnTo>
                      <a:cubicBezTo>
                        <a:pt x="1207339" y="106098"/>
                        <a:pt x="2022289" y="916953"/>
                        <a:pt x="2125989" y="1938071"/>
                      </a:cubicBezTo>
                      <a:lnTo>
                        <a:pt x="2135987" y="2136059"/>
                      </a:lnTo>
                      <a:lnTo>
                        <a:pt x="675325" y="2136059"/>
                      </a:lnTo>
                      <a:lnTo>
                        <a:pt x="663398" y="2017745"/>
                      </a:lnTo>
                      <a:cubicBezTo>
                        <a:pt x="606245" y="1738445"/>
                        <a:pt x="382866" y="1519695"/>
                        <a:pt x="101139" y="1469371"/>
                      </a:cubicBezTo>
                      <a:lnTo>
                        <a:pt x="0" y="14604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8D1B6"/>
                    </a:gs>
                    <a:gs pos="94000">
                      <a:srgbClr val="FFF2E8"/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C0189D67-92B7-0535-A399-8C57A4998EDC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340953" y="1260909"/>
                  <a:ext cx="2135985" cy="2136059"/>
                </a:xfrm>
                <a:custGeom>
                  <a:avLst/>
                  <a:gdLst>
                    <a:gd name="connsiteX0" fmla="*/ 2135985 w 2135985"/>
                    <a:gd name="connsiteY0" fmla="*/ 0 h 2136059"/>
                    <a:gd name="connsiteX1" fmla="*/ 2135985 w 2135985"/>
                    <a:gd name="connsiteY1" fmla="*/ 1460447 h 2136059"/>
                    <a:gd name="connsiteX2" fmla="*/ 2034847 w 2135985"/>
                    <a:gd name="connsiteY2" fmla="*/ 1469371 h 2136059"/>
                    <a:gd name="connsiteX3" fmla="*/ 1472588 w 2135985"/>
                    <a:gd name="connsiteY3" fmla="*/ 2017745 h 2136059"/>
                    <a:gd name="connsiteX4" fmla="*/ 1460662 w 2135985"/>
                    <a:gd name="connsiteY4" fmla="*/ 2136059 h 2136059"/>
                    <a:gd name="connsiteX5" fmla="*/ 0 w 2135985"/>
                    <a:gd name="connsiteY5" fmla="*/ 2136059 h 2136059"/>
                    <a:gd name="connsiteX6" fmla="*/ 9997 w 2135985"/>
                    <a:gd name="connsiteY6" fmla="*/ 1938071 h 2136059"/>
                    <a:gd name="connsiteX7" fmla="*/ 1951625 w 2135985"/>
                    <a:gd name="connsiteY7" fmla="*/ 8729 h 2136059"/>
                    <a:gd name="connsiteX8" fmla="*/ 2135985 w 2135985"/>
                    <a:gd name="connsiteY8" fmla="*/ 0 h 2136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35985" h="2136059">
                      <a:moveTo>
                        <a:pt x="2135985" y="0"/>
                      </a:moveTo>
                      <a:lnTo>
                        <a:pt x="2135985" y="1460447"/>
                      </a:lnTo>
                      <a:lnTo>
                        <a:pt x="2034847" y="1469371"/>
                      </a:lnTo>
                      <a:cubicBezTo>
                        <a:pt x="1753120" y="1519695"/>
                        <a:pt x="1529742" y="1738445"/>
                        <a:pt x="1472588" y="2017745"/>
                      </a:cubicBezTo>
                      <a:lnTo>
                        <a:pt x="1460662" y="2136059"/>
                      </a:lnTo>
                      <a:lnTo>
                        <a:pt x="0" y="2136059"/>
                      </a:lnTo>
                      <a:lnTo>
                        <a:pt x="9997" y="1938071"/>
                      </a:lnTo>
                      <a:cubicBezTo>
                        <a:pt x="113698" y="916953"/>
                        <a:pt x="928648" y="106098"/>
                        <a:pt x="1951625" y="8729"/>
                      </a:cubicBezTo>
                      <a:lnTo>
                        <a:pt x="213598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8D1B6"/>
                    </a:gs>
                    <a:gs pos="94000">
                      <a:srgbClr val="FFF2E8"/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D3D80F1A-71BF-2F6B-E180-C94172D5C771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476938" y="2719339"/>
                  <a:ext cx="45719" cy="1400975"/>
                </a:xfrm>
                <a:custGeom>
                  <a:avLst/>
                  <a:gdLst>
                    <a:gd name="connsiteX0" fmla="*/ 22860 w 45719"/>
                    <a:gd name="connsiteY0" fmla="*/ 0 h 1400975"/>
                    <a:gd name="connsiteX1" fmla="*/ 45719 w 45719"/>
                    <a:gd name="connsiteY1" fmla="*/ 2017 h 1400975"/>
                    <a:gd name="connsiteX2" fmla="*/ 45719 w 45719"/>
                    <a:gd name="connsiteY2" fmla="*/ 1398958 h 1400975"/>
                    <a:gd name="connsiteX3" fmla="*/ 22860 w 45719"/>
                    <a:gd name="connsiteY3" fmla="*/ 1400975 h 1400975"/>
                    <a:gd name="connsiteX4" fmla="*/ 0 w 45719"/>
                    <a:gd name="connsiteY4" fmla="*/ 1398958 h 1400975"/>
                    <a:gd name="connsiteX5" fmla="*/ 0 w 45719"/>
                    <a:gd name="connsiteY5" fmla="*/ 2017 h 1400975"/>
                    <a:gd name="connsiteX6" fmla="*/ 22860 w 45719"/>
                    <a:gd name="connsiteY6" fmla="*/ 0 h 140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719" h="1400975">
                      <a:moveTo>
                        <a:pt x="22860" y="0"/>
                      </a:moveTo>
                      <a:lnTo>
                        <a:pt x="45719" y="2017"/>
                      </a:lnTo>
                      <a:lnTo>
                        <a:pt x="45719" y="1398958"/>
                      </a:lnTo>
                      <a:lnTo>
                        <a:pt x="22860" y="1400975"/>
                      </a:lnTo>
                      <a:lnTo>
                        <a:pt x="0" y="1398958"/>
                      </a:lnTo>
                      <a:lnTo>
                        <a:pt x="0" y="2017"/>
                      </a:lnTo>
                      <a:lnTo>
                        <a:pt x="2286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8D1B6"/>
                    </a:gs>
                    <a:gs pos="94000">
                      <a:srgbClr val="FFF2E8"/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endParaRPr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F0DE65C2-567E-DC77-1FE8-B16B5A68E74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340953" y="3442686"/>
                  <a:ext cx="2135985" cy="2136058"/>
                </a:xfrm>
                <a:custGeom>
                  <a:avLst/>
                  <a:gdLst>
                    <a:gd name="connsiteX0" fmla="*/ 0 w 2135985"/>
                    <a:gd name="connsiteY0" fmla="*/ 0 h 2136058"/>
                    <a:gd name="connsiteX1" fmla="*/ 1460662 w 2135985"/>
                    <a:gd name="connsiteY1" fmla="*/ 0 h 2136058"/>
                    <a:gd name="connsiteX2" fmla="*/ 1472588 w 2135985"/>
                    <a:gd name="connsiteY2" fmla="*/ 118313 h 2136058"/>
                    <a:gd name="connsiteX3" fmla="*/ 2034847 w 2135985"/>
                    <a:gd name="connsiteY3" fmla="*/ 666687 h 2136058"/>
                    <a:gd name="connsiteX4" fmla="*/ 2135985 w 2135985"/>
                    <a:gd name="connsiteY4" fmla="*/ 675611 h 2136058"/>
                    <a:gd name="connsiteX5" fmla="*/ 2135985 w 2135985"/>
                    <a:gd name="connsiteY5" fmla="*/ 2136058 h 2136058"/>
                    <a:gd name="connsiteX6" fmla="*/ 1951625 w 2135985"/>
                    <a:gd name="connsiteY6" fmla="*/ 2127329 h 2136058"/>
                    <a:gd name="connsiteX7" fmla="*/ 9997 w 2135985"/>
                    <a:gd name="connsiteY7" fmla="*/ 197987 h 2136058"/>
                    <a:gd name="connsiteX8" fmla="*/ 0 w 2135985"/>
                    <a:gd name="connsiteY8" fmla="*/ 0 h 2136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35985" h="2136058">
                      <a:moveTo>
                        <a:pt x="0" y="0"/>
                      </a:moveTo>
                      <a:lnTo>
                        <a:pt x="1460662" y="0"/>
                      </a:lnTo>
                      <a:lnTo>
                        <a:pt x="1472588" y="118313"/>
                      </a:lnTo>
                      <a:cubicBezTo>
                        <a:pt x="1529742" y="397614"/>
                        <a:pt x="1753120" y="616364"/>
                        <a:pt x="2034847" y="666687"/>
                      </a:cubicBezTo>
                      <a:lnTo>
                        <a:pt x="2135985" y="675611"/>
                      </a:lnTo>
                      <a:lnTo>
                        <a:pt x="2135985" y="2136058"/>
                      </a:lnTo>
                      <a:lnTo>
                        <a:pt x="1951625" y="2127329"/>
                      </a:lnTo>
                      <a:cubicBezTo>
                        <a:pt x="928648" y="2029961"/>
                        <a:pt x="113698" y="1219107"/>
                        <a:pt x="9997" y="19798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8D1B6"/>
                    </a:gs>
                    <a:gs pos="94000">
                      <a:srgbClr val="FFF2E8"/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endParaRPr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0EC3D302-E369-4B95-1415-FF87DDC0FA1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522657" y="3442686"/>
                  <a:ext cx="2135987" cy="2136058"/>
                </a:xfrm>
                <a:custGeom>
                  <a:avLst/>
                  <a:gdLst>
                    <a:gd name="connsiteX0" fmla="*/ 675325 w 2135987"/>
                    <a:gd name="connsiteY0" fmla="*/ 0 h 2136058"/>
                    <a:gd name="connsiteX1" fmla="*/ 2135987 w 2135987"/>
                    <a:gd name="connsiteY1" fmla="*/ 0 h 2136058"/>
                    <a:gd name="connsiteX2" fmla="*/ 2125989 w 2135987"/>
                    <a:gd name="connsiteY2" fmla="*/ 197987 h 2136058"/>
                    <a:gd name="connsiteX3" fmla="*/ 184361 w 2135987"/>
                    <a:gd name="connsiteY3" fmla="*/ 2127329 h 2136058"/>
                    <a:gd name="connsiteX4" fmla="*/ 0 w 2135987"/>
                    <a:gd name="connsiteY4" fmla="*/ 2136058 h 2136058"/>
                    <a:gd name="connsiteX5" fmla="*/ 0 w 2135987"/>
                    <a:gd name="connsiteY5" fmla="*/ 675611 h 2136058"/>
                    <a:gd name="connsiteX6" fmla="*/ 101139 w 2135987"/>
                    <a:gd name="connsiteY6" fmla="*/ 666687 h 2136058"/>
                    <a:gd name="connsiteX7" fmla="*/ 663398 w 2135987"/>
                    <a:gd name="connsiteY7" fmla="*/ 118313 h 2136058"/>
                    <a:gd name="connsiteX8" fmla="*/ 675325 w 2135987"/>
                    <a:gd name="connsiteY8" fmla="*/ 0 h 2136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35987" h="2136058">
                      <a:moveTo>
                        <a:pt x="675325" y="0"/>
                      </a:moveTo>
                      <a:lnTo>
                        <a:pt x="2135987" y="0"/>
                      </a:lnTo>
                      <a:lnTo>
                        <a:pt x="2125989" y="197987"/>
                      </a:lnTo>
                      <a:cubicBezTo>
                        <a:pt x="2022289" y="1219107"/>
                        <a:pt x="1207339" y="2029961"/>
                        <a:pt x="184361" y="2127329"/>
                      </a:cubicBezTo>
                      <a:lnTo>
                        <a:pt x="0" y="2136058"/>
                      </a:lnTo>
                      <a:lnTo>
                        <a:pt x="0" y="675611"/>
                      </a:lnTo>
                      <a:lnTo>
                        <a:pt x="101139" y="666687"/>
                      </a:lnTo>
                      <a:cubicBezTo>
                        <a:pt x="382866" y="616364"/>
                        <a:pt x="606245" y="397614"/>
                        <a:pt x="663398" y="118313"/>
                      </a:cubicBezTo>
                      <a:lnTo>
                        <a:pt x="67532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8D1B6"/>
                    </a:gs>
                    <a:gs pos="94000">
                      <a:srgbClr val="FFF2E8"/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endParaRPr>
                </a:p>
              </p:txBody>
            </p:sp>
            <p:sp>
              <p:nvSpPr>
                <p:cNvPr id="110" name="文本框 109">
                  <a:extLst>
                    <a:ext uri="{FF2B5EF4-FFF2-40B4-BE49-F238E27FC236}">
                      <a16:creationId xmlns:a16="http://schemas.microsoft.com/office/drawing/2014/main" id="{5407578D-7041-11C1-CE4C-CD42EDCB09D7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rot="2700000">
                  <a:off x="7145862" y="2065247"/>
                  <a:ext cx="2707872" cy="2707872"/>
                </a:xfrm>
                <a:prstGeom prst="rect">
                  <a:avLst/>
                </a:prstGeom>
                <a:noFill/>
              </p:spPr>
              <p:txBody>
                <a:bodyPr wrap="square">
                  <a:prstTxWarp prst="textArchUp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冬青黑体简体中文 W6" panose="020B0600000000000000" pitchFamily="34" charset="-122"/>
                      <a:ea typeface="冬青黑体简体中文 W6" panose="020B0600000000000000" pitchFamily="34" charset="-122"/>
                    </a:rPr>
                    <a:t>材料差价</a:t>
                  </a:r>
                </a:p>
              </p:txBody>
            </p:sp>
            <p:sp>
              <p:nvSpPr>
                <p:cNvPr id="111" name="圆: 空心 110">
                  <a:extLst>
                    <a:ext uri="{FF2B5EF4-FFF2-40B4-BE49-F238E27FC236}">
                      <a16:creationId xmlns:a16="http://schemas.microsoft.com/office/drawing/2014/main" id="{39923F93-CBDF-A92D-B5CA-1DB87AAB7823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426813" y="2350368"/>
                  <a:ext cx="2135985" cy="2135985"/>
                </a:xfrm>
                <a:prstGeom prst="donut">
                  <a:avLst>
                    <a:gd name="adj" fmla="val 16397"/>
                  </a:avLst>
                </a:prstGeom>
                <a:gradFill flip="none" rotWithShape="1">
                  <a:gsLst>
                    <a:gs pos="0">
                      <a:srgbClr val="F3A671"/>
                    </a:gs>
                    <a:gs pos="94000">
                      <a:srgbClr val="FFF7E6"/>
                    </a:gs>
                  </a:gsLst>
                  <a:lin ang="13500000" scaled="1"/>
                  <a:tileRect/>
                </a:gradFill>
                <a:ln w="28575" cap="flat" cmpd="sng" algn="ctr">
                  <a:gradFill flip="none" rotWithShape="1">
                    <a:gsLst>
                      <a:gs pos="0">
                        <a:srgbClr val="F8CFB2"/>
                      </a:gs>
                      <a:gs pos="94000">
                        <a:srgbClr val="FFF7E6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190500" dist="254000" dir="5400000" sx="90000" sy="90000" algn="t" rotWithShape="0">
                    <a:srgbClr val="DF6613">
                      <a:alpha val="29804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endParaRPr>
                </a:p>
              </p:txBody>
            </p:sp>
            <p:sp>
              <p:nvSpPr>
                <p:cNvPr id="112" name="TextBox 350+">
                  <a:extLst>
                    <a:ext uri="{FF2B5EF4-FFF2-40B4-BE49-F238E27FC236}">
                      <a16:creationId xmlns:a16="http://schemas.microsoft.com/office/drawing/2014/main" id="{524F0C62-69B4-5860-05F6-0DCD3E7E5CA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rot="18900000">
                  <a:off x="7145862" y="2065247"/>
                  <a:ext cx="2707872" cy="2707872"/>
                </a:xfrm>
                <a:prstGeom prst="rect">
                  <a:avLst/>
                </a:prstGeom>
                <a:noFill/>
              </p:spPr>
              <p:txBody>
                <a:bodyPr wrap="square">
                  <a:prstTxWarp prst="textArchUp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冬青黑体简体中文 W6" panose="020B0600000000000000" pitchFamily="34" charset="-122"/>
                      <a:ea typeface="冬青黑体简体中文 W6" panose="020B0600000000000000" pitchFamily="34" charset="-122"/>
                    </a:rPr>
                    <a:t>设计费用</a:t>
                  </a:r>
                </a:p>
              </p:txBody>
            </p:sp>
            <p:sp>
              <p:nvSpPr>
                <p:cNvPr id="114" name="TextBox 350++">
                  <a:extLst>
                    <a:ext uri="{FF2B5EF4-FFF2-40B4-BE49-F238E27FC236}">
                      <a16:creationId xmlns:a16="http://schemas.microsoft.com/office/drawing/2014/main" id="{C3D4C96A-B722-8D69-66FF-611A42CBD0B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rot="2700000">
                  <a:off x="6992105" y="1909227"/>
                  <a:ext cx="3015387" cy="3015387"/>
                </a:xfrm>
                <a:prstGeom prst="rect">
                  <a:avLst/>
                </a:prstGeom>
                <a:noFill/>
              </p:spPr>
              <p:txBody>
                <a:bodyPr wrap="square">
                  <a:prstTxWarp prst="textArchDown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冬青黑体简体中文 W6" panose="020B0600000000000000" pitchFamily="34" charset="-122"/>
                      <a:ea typeface="冬青黑体简体中文 W6" panose="020B0600000000000000" pitchFamily="34" charset="-122"/>
                    </a:rPr>
                    <a:t>管理费</a:t>
                  </a:r>
                </a:p>
              </p:txBody>
            </p:sp>
            <p:sp>
              <p:nvSpPr>
                <p:cNvPr id="115" name="TextBox 350+++">
                  <a:extLst>
                    <a:ext uri="{FF2B5EF4-FFF2-40B4-BE49-F238E27FC236}">
                      <a16:creationId xmlns:a16="http://schemas.microsoft.com/office/drawing/2014/main" id="{D84B200E-BCF1-136E-B5E3-0037AF2EB9D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rot="18900000">
                  <a:off x="6992105" y="1909227"/>
                  <a:ext cx="3015387" cy="3015387"/>
                </a:xfrm>
                <a:prstGeom prst="rect">
                  <a:avLst/>
                </a:prstGeom>
                <a:noFill/>
              </p:spPr>
              <p:txBody>
                <a:bodyPr wrap="square">
                  <a:prstTxWarp prst="textArchDown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冬青黑体简体中文 W6" panose="020B0600000000000000" pitchFamily="34" charset="-122"/>
                      <a:ea typeface="冬青黑体简体中文 W6" panose="020B0600000000000000" pitchFamily="34" charset="-122"/>
                    </a:rPr>
                    <a:t>人工差价</a:t>
                  </a:r>
                </a:p>
              </p:txBody>
            </p:sp>
          </p:grp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06D1BF61-2597-7182-C0B5-0C7431B98617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779798" y="2698672"/>
                <a:ext cx="1440000" cy="1440000"/>
                <a:chOff x="8183819" y="3024226"/>
                <a:chExt cx="1440000" cy="1440000"/>
              </a:xfrm>
            </p:grpSpPr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9FDDC4E1-972D-BD13-EB2F-0FAB4AB3D682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183819" y="3024226"/>
                  <a:ext cx="1440000" cy="1440000"/>
                </a:xfrm>
                <a:prstGeom prst="ellipse">
                  <a:avLst/>
                </a:prstGeom>
                <a:gradFill>
                  <a:gsLst>
                    <a:gs pos="16000">
                      <a:srgbClr val="EA4246"/>
                    </a:gs>
                    <a:gs pos="77000">
                      <a:srgbClr val="941013"/>
                    </a:gs>
                  </a:gsLst>
                  <a:path path="circle">
                    <a:fillToRect r="100000" b="100000"/>
                  </a:path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279400" dist="342900" dir="5400000" sx="88000" sy="88000" algn="t" rotWithShape="0">
                    <a:srgbClr val="941013">
                      <a:alpha val="4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冬青黑体简体中文 W6" panose="020B0600000000000000" pitchFamily="34" charset="-122"/>
                    <a:ea typeface="冬青黑体简体中文 W6" panose="020B0600000000000000" pitchFamily="34" charset="-122"/>
                  </a:endParaRPr>
                </a:p>
              </p:txBody>
            </p:sp>
            <p:pic>
              <p:nvPicPr>
                <p:cNvPr id="60" name="图形 59">
                  <a:extLst>
                    <a:ext uri="{FF2B5EF4-FFF2-40B4-BE49-F238E27FC236}">
                      <a16:creationId xmlns:a16="http://schemas.microsoft.com/office/drawing/2014/main" id="{7B4A925F-4F9F-562E-BF6E-554AF865DE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436440" y="3276847"/>
                  <a:ext cx="934759" cy="934759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142785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图片 95">
            <a:extLst>
              <a:ext uri="{FF2B5EF4-FFF2-40B4-BE49-F238E27FC236}">
                <a16:creationId xmlns:a16="http://schemas.microsoft.com/office/drawing/2014/main" id="{C91116A8-6F79-410D-537D-558B7D26816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alphaModFix amt="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87853" cy="685566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FDA759C-0ACF-0026-D2C6-63610B9D69B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alphaModFix amt="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6" y="-1822"/>
            <a:ext cx="12187853" cy="6855667"/>
          </a:xfrm>
          <a:prstGeom prst="rect">
            <a:avLst/>
          </a:prstGeom>
        </p:spPr>
      </p:pic>
      <p:sp>
        <p:nvSpPr>
          <p:cNvPr id="113" name="矩形 112">
            <a:extLst>
              <a:ext uri="{FF2B5EF4-FFF2-40B4-BE49-F238E27FC236}">
                <a16:creationId xmlns:a16="http://schemas.microsoft.com/office/drawing/2014/main" id="{7D9E490C-C3C3-5C84-D126-999B4942DFB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3845"/>
          </a:xfrm>
          <a:prstGeom prst="rect">
            <a:avLst/>
          </a:prstGeom>
          <a:gradFill flip="none" rotWithShape="1">
            <a:gsLst>
              <a:gs pos="70000">
                <a:srgbClr val="F6BA92">
                  <a:alpha val="15000"/>
                </a:srgbClr>
              </a:gs>
              <a:gs pos="0">
                <a:srgbClr val="F6BA92">
                  <a:alpha val="0"/>
                </a:srgbClr>
              </a:gs>
            </a:gsLst>
            <a:lin ang="129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16CDB09E-4D7C-AB7D-B5F4-4198D958AB8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92773" y="360660"/>
            <a:ext cx="29027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C1151B"/>
                </a:soli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企业发展目标</a:t>
            </a:r>
          </a:p>
        </p:txBody>
      </p:sp>
      <p:pic>
        <p:nvPicPr>
          <p:cNvPr id="66" name="图片 65" descr="14">
            <a:extLst>
              <a:ext uri="{FF2B5EF4-FFF2-40B4-BE49-F238E27FC236}">
                <a16:creationId xmlns:a16="http://schemas.microsoft.com/office/drawing/2014/main" id="{53E06C59-2CF1-2FFA-7BF9-5F73D51DF21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isPhoto="1"/>
        </p:nvPicPr>
        <p:blipFill>
          <a:blip r:embed="rId5" cstate="screen">
            <a:duotone>
              <a:prstClr val="black"/>
              <a:srgbClr val="C00000">
                <a:tint val="45000"/>
                <a:satMod val="400000"/>
              </a:srgbClr>
            </a:duotone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69" b="5827"/>
          <a:stretch>
            <a:fillRect/>
          </a:stretch>
        </p:blipFill>
        <p:spPr>
          <a:xfrm flipH="1" flipV="1">
            <a:off x="3512456" y="0"/>
            <a:ext cx="8679544" cy="6008142"/>
          </a:xfrm>
          <a:custGeom>
            <a:avLst/>
            <a:gdLst>
              <a:gd name="connsiteX0" fmla="*/ 8679544 w 8679544"/>
              <a:gd name="connsiteY0" fmla="*/ 6008142 h 6008142"/>
              <a:gd name="connsiteX1" fmla="*/ 0 w 8679544"/>
              <a:gd name="connsiteY1" fmla="*/ 6008142 h 6008142"/>
              <a:gd name="connsiteX2" fmla="*/ 0 w 8679544"/>
              <a:gd name="connsiteY2" fmla="*/ 0 h 6008142"/>
              <a:gd name="connsiteX3" fmla="*/ 8679544 w 8679544"/>
              <a:gd name="connsiteY3" fmla="*/ 0 h 6008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79544" h="6008142">
                <a:moveTo>
                  <a:pt x="8679544" y="6008142"/>
                </a:moveTo>
                <a:lnTo>
                  <a:pt x="0" y="6008142"/>
                </a:lnTo>
                <a:lnTo>
                  <a:pt x="0" y="0"/>
                </a:lnTo>
                <a:lnTo>
                  <a:pt x="8679544" y="0"/>
                </a:lnTo>
                <a:close/>
              </a:path>
            </a:pathLst>
          </a:custGeom>
        </p:spPr>
      </p:pic>
      <p:pic>
        <p:nvPicPr>
          <p:cNvPr id="107" name="图片 106">
            <a:extLst>
              <a:ext uri="{FF2B5EF4-FFF2-40B4-BE49-F238E27FC236}">
                <a16:creationId xmlns:a16="http://schemas.microsoft.com/office/drawing/2014/main" id="{7FF3B5CA-0AD0-6EA8-DABF-1244813F2B2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1900" y="495245"/>
            <a:ext cx="1088301" cy="284828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17853DD0-2439-8F7F-1709-61F6C086523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1900" y="495245"/>
            <a:ext cx="1088301" cy="284828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134DD0B7-E8C2-FC06-A924-3824D3DF959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991123" y="4796959"/>
            <a:ext cx="24610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78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6000">
                      <a:srgbClr val="EA4246"/>
                    </a:gs>
                    <a:gs pos="77000">
                      <a:srgbClr val="94101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2024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6000">
                      <a:srgbClr val="EA4246"/>
                    </a:gs>
                    <a:gs pos="77000">
                      <a:srgbClr val="94101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年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367A742-D480-6FDC-E90C-1E53F271682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991122" y="5346556"/>
            <a:ext cx="2182949" cy="35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33353C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西彭板块</a:t>
            </a: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D382C69A-2946-CB80-A2A9-7A174FF6077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46743" y="1574956"/>
            <a:ext cx="13934622" cy="3563616"/>
          </a:xfrm>
          <a:custGeom>
            <a:avLst/>
            <a:gdLst>
              <a:gd name="connsiteX0" fmla="*/ 375726 w 13163743"/>
              <a:gd name="connsiteY0" fmla="*/ 3819362 h 4024735"/>
              <a:gd name="connsiteX1" fmla="*/ 390240 w 13163743"/>
              <a:gd name="connsiteY1" fmla="*/ 3703248 h 4024735"/>
              <a:gd name="connsiteX2" fmla="*/ 4396183 w 13163743"/>
              <a:gd name="connsiteY2" fmla="*/ 785877 h 4024735"/>
              <a:gd name="connsiteX3" fmla="*/ 7081326 w 13163743"/>
              <a:gd name="connsiteY3" fmla="*/ 3398448 h 4024735"/>
              <a:gd name="connsiteX4" fmla="*/ 12161326 w 13163743"/>
              <a:gd name="connsiteY4" fmla="*/ 60162 h 4024735"/>
              <a:gd name="connsiteX5" fmla="*/ 13162812 w 13163743"/>
              <a:gd name="connsiteY5" fmla="*/ 1569648 h 4024735"/>
              <a:gd name="connsiteX0" fmla="*/ 375726 w 14324885"/>
              <a:gd name="connsiteY0" fmla="*/ 3903948 h 4109321"/>
              <a:gd name="connsiteX1" fmla="*/ 390240 w 14324885"/>
              <a:gd name="connsiteY1" fmla="*/ 3787834 h 4109321"/>
              <a:gd name="connsiteX2" fmla="*/ 4396183 w 14324885"/>
              <a:gd name="connsiteY2" fmla="*/ 870463 h 4109321"/>
              <a:gd name="connsiteX3" fmla="*/ 7081326 w 14324885"/>
              <a:gd name="connsiteY3" fmla="*/ 3483034 h 4109321"/>
              <a:gd name="connsiteX4" fmla="*/ 12161326 w 14324885"/>
              <a:gd name="connsiteY4" fmla="*/ 144748 h 4109321"/>
              <a:gd name="connsiteX5" fmla="*/ 14324862 w 14324885"/>
              <a:gd name="connsiteY5" fmla="*/ 891002 h 4109321"/>
              <a:gd name="connsiteX0" fmla="*/ 375726 w 14324862"/>
              <a:gd name="connsiteY0" fmla="*/ 3873356 h 4078729"/>
              <a:gd name="connsiteX1" fmla="*/ 390240 w 14324862"/>
              <a:gd name="connsiteY1" fmla="*/ 3757242 h 4078729"/>
              <a:gd name="connsiteX2" fmla="*/ 4396183 w 14324862"/>
              <a:gd name="connsiteY2" fmla="*/ 839871 h 4078729"/>
              <a:gd name="connsiteX3" fmla="*/ 7081326 w 14324862"/>
              <a:gd name="connsiteY3" fmla="*/ 3452442 h 4078729"/>
              <a:gd name="connsiteX4" fmla="*/ 12161326 w 14324862"/>
              <a:gd name="connsiteY4" fmla="*/ 114156 h 4078729"/>
              <a:gd name="connsiteX5" fmla="*/ 14324862 w 14324862"/>
              <a:gd name="connsiteY5" fmla="*/ 860410 h 4078729"/>
              <a:gd name="connsiteX0" fmla="*/ 0 w 13934622"/>
              <a:gd name="connsiteY0" fmla="*/ 3757242 h 3757241"/>
              <a:gd name="connsiteX1" fmla="*/ 4005943 w 13934622"/>
              <a:gd name="connsiteY1" fmla="*/ 839871 h 3757241"/>
              <a:gd name="connsiteX2" fmla="*/ 6691086 w 13934622"/>
              <a:gd name="connsiteY2" fmla="*/ 3452442 h 3757241"/>
              <a:gd name="connsiteX3" fmla="*/ 11771086 w 13934622"/>
              <a:gd name="connsiteY3" fmla="*/ 114156 h 3757241"/>
              <a:gd name="connsiteX4" fmla="*/ 13934622 w 13934622"/>
              <a:gd name="connsiteY4" fmla="*/ 860410 h 3757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34622" h="3757241">
                <a:moveTo>
                  <a:pt x="0" y="3757242"/>
                </a:moveTo>
                <a:cubicBezTo>
                  <a:pt x="670076" y="3251661"/>
                  <a:pt x="2890762" y="890671"/>
                  <a:pt x="4005943" y="839871"/>
                </a:cubicBezTo>
                <a:cubicBezTo>
                  <a:pt x="5121124" y="789071"/>
                  <a:pt x="5396896" y="3573394"/>
                  <a:pt x="6691086" y="3452442"/>
                </a:cubicBezTo>
                <a:cubicBezTo>
                  <a:pt x="7985276" y="3331490"/>
                  <a:pt x="10757505" y="418956"/>
                  <a:pt x="11771086" y="114156"/>
                </a:cubicBezTo>
                <a:cubicBezTo>
                  <a:pt x="12784667" y="-190644"/>
                  <a:pt x="13197719" y="134033"/>
                  <a:pt x="13934622" y="860410"/>
                </a:cubicBezTo>
              </a:path>
            </a:pathLst>
          </a:custGeom>
          <a:noFill/>
          <a:ln w="25400" cap="flat" cmpd="sng" algn="ctr">
            <a:gradFill>
              <a:gsLst>
                <a:gs pos="0">
                  <a:srgbClr val="F8BABB"/>
                </a:gs>
                <a:gs pos="100000">
                  <a:srgbClr val="F17B7E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03FE57E4-B98F-CB9A-83B7-53E2684918C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344205" y="2041696"/>
            <a:ext cx="2228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78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6000">
                      <a:srgbClr val="EA4246"/>
                    </a:gs>
                    <a:gs pos="77000">
                      <a:srgbClr val="94101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2023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6000">
                      <a:srgbClr val="EA4246"/>
                    </a:gs>
                    <a:gs pos="77000">
                      <a:srgbClr val="94101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年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8FF29E52-C900-2C31-D9D2-21D1B33AAFF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344205" y="2503361"/>
            <a:ext cx="2182949" cy="35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33353C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滨江新城板块</a:t>
            </a: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72AEB150-2FFE-F15F-7EC6-4C7337E47E4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05462" y="1971829"/>
            <a:ext cx="914400" cy="914400"/>
          </a:xfrm>
          <a:prstGeom prst="ellipse">
            <a:avLst/>
          </a:prstGeom>
          <a:gradFill>
            <a:gsLst>
              <a:gs pos="16000">
                <a:srgbClr val="EA4246"/>
              </a:gs>
              <a:gs pos="77000">
                <a:srgbClr val="941013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79400" dist="342900" dir="5400000" sx="88000" sy="88000" algn="t" rotWithShape="0">
              <a:srgbClr val="941013">
                <a:alpha val="42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3200" kern="0">
              <a:solidFill>
                <a:prstClr val="white"/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C0F2CA01-D656-A836-3024-E609657EA7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15599" y="4364583"/>
            <a:ext cx="914400" cy="914400"/>
          </a:xfrm>
          <a:prstGeom prst="ellipse">
            <a:avLst/>
          </a:prstGeom>
          <a:gradFill>
            <a:gsLst>
              <a:gs pos="16000">
                <a:srgbClr val="EA4246"/>
              </a:gs>
              <a:gs pos="77000">
                <a:srgbClr val="941013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79400" dist="342900" dir="5400000" sx="88000" sy="88000" algn="t" rotWithShape="0">
              <a:srgbClr val="941013">
                <a:alpha val="42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3200" kern="0">
              <a:solidFill>
                <a:prstClr val="white"/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F5667ACC-35CF-A5B2-7606-AB49EC560D6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95325" y="3594553"/>
            <a:ext cx="914400" cy="914400"/>
          </a:xfrm>
          <a:prstGeom prst="ellipse">
            <a:avLst/>
          </a:prstGeom>
          <a:gradFill>
            <a:gsLst>
              <a:gs pos="16000">
                <a:srgbClr val="EA4246"/>
              </a:gs>
              <a:gs pos="77000">
                <a:srgbClr val="941013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79400" dist="342900" dir="5400000" sx="88000" sy="88000" algn="t" rotWithShape="0">
              <a:srgbClr val="941013">
                <a:alpha val="42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3200" kern="0">
              <a:solidFill>
                <a:prstClr val="white"/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02171A9E-1083-5F9B-D118-56AF4CBEE67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790245" y="3649079"/>
            <a:ext cx="24424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78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6000">
                      <a:srgbClr val="EA4246"/>
                    </a:gs>
                    <a:gs pos="77000">
                      <a:srgbClr val="94101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2022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6000">
                      <a:srgbClr val="EA4246"/>
                    </a:gs>
                    <a:gs pos="77000">
                      <a:srgbClr val="94101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年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B5008F65-6268-A89C-C2E6-2FA744E0940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790245" y="4110744"/>
            <a:ext cx="2182949" cy="949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33353C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双福板块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33353C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德感板块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33353C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老城区板块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7B4F595A-0926-2A27-899A-8EA84EDED73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452126" y="2826413"/>
            <a:ext cx="26643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78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6000">
                      <a:srgbClr val="EA4246"/>
                    </a:gs>
                    <a:gs pos="77000">
                      <a:srgbClr val="94101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2025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6000">
                      <a:srgbClr val="EA4246"/>
                    </a:gs>
                    <a:gs pos="77000">
                      <a:srgbClr val="94101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年  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16000">
                    <a:srgbClr val="EA4246"/>
                  </a:gs>
                  <a:gs pos="77000">
                    <a:srgbClr val="941013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E51B5573-907E-1311-302B-8846B522057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452126" y="3288078"/>
            <a:ext cx="2182949" cy="35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33353C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重庆主城版块</a:t>
            </a: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43B2B4C3-A8F4-817E-412E-F00C1CED842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525737" y="2815698"/>
            <a:ext cx="914400" cy="914400"/>
          </a:xfrm>
          <a:prstGeom prst="ellipse">
            <a:avLst/>
          </a:prstGeom>
          <a:gradFill>
            <a:gsLst>
              <a:gs pos="16000">
                <a:srgbClr val="EA4246"/>
              </a:gs>
              <a:gs pos="77000">
                <a:srgbClr val="941013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79400" dist="342900" dir="5400000" sx="88000" sy="88000" algn="t" rotWithShape="0">
              <a:srgbClr val="941013">
                <a:alpha val="42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3200" kern="0">
              <a:solidFill>
                <a:prstClr val="white"/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F00FFF51-C93B-7307-A402-746515FF75F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54417" y="2120784"/>
            <a:ext cx="616490" cy="616490"/>
          </a:xfrm>
          <a:prstGeom prst="rect">
            <a:avLst/>
          </a:prstGeom>
        </p:spPr>
      </p:pic>
      <p:pic>
        <p:nvPicPr>
          <p:cNvPr id="105" name="图形 104">
            <a:extLst>
              <a:ext uri="{FF2B5EF4-FFF2-40B4-BE49-F238E27FC236}">
                <a16:creationId xmlns:a16="http://schemas.microsoft.com/office/drawing/2014/main" id="{94069D00-176C-D401-785A-5C3D7ECA19E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4280" y="3743508"/>
            <a:ext cx="616490" cy="616490"/>
          </a:xfrm>
          <a:prstGeom prst="rect">
            <a:avLst/>
          </a:prstGeom>
        </p:spPr>
      </p:pic>
      <p:pic>
        <p:nvPicPr>
          <p:cNvPr id="151" name="图形 150">
            <a:extLst>
              <a:ext uri="{FF2B5EF4-FFF2-40B4-BE49-F238E27FC236}">
                <a16:creationId xmlns:a16="http://schemas.microsoft.com/office/drawing/2014/main" id="{B976CF36-89AD-75E1-CEDA-55E85057DB6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64554" y="4513538"/>
            <a:ext cx="616490" cy="616490"/>
          </a:xfrm>
          <a:prstGeom prst="rect">
            <a:avLst/>
          </a:prstGeom>
        </p:spPr>
      </p:pic>
      <p:pic>
        <p:nvPicPr>
          <p:cNvPr id="152" name="图形 151">
            <a:extLst>
              <a:ext uri="{FF2B5EF4-FFF2-40B4-BE49-F238E27FC236}">
                <a16:creationId xmlns:a16="http://schemas.microsoft.com/office/drawing/2014/main" id="{BC5BEAC3-D9FC-CD2F-24BE-DEE894B02DC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74692" y="2964653"/>
            <a:ext cx="616490" cy="61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41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85D1CF58-A2C7-6846-F636-FCDC8D88EB3E}"/>
              </a:ext>
            </a:extLst>
          </p:cNvPr>
          <p:cNvCxnSpPr/>
          <p:nvPr/>
        </p:nvCxnSpPr>
        <p:spPr>
          <a:xfrm>
            <a:off x="371474" y="692149"/>
            <a:ext cx="3158307" cy="0"/>
          </a:xfrm>
          <a:prstGeom prst="line">
            <a:avLst/>
          </a:prstGeom>
          <a:noFill/>
          <a:ln w="38100" cap="flat" cmpd="sng" algn="ctr">
            <a:solidFill>
              <a:srgbClr val="FF5500"/>
            </a:solidFill>
            <a:prstDash val="solid"/>
            <a:miter lim="800000"/>
          </a:ln>
          <a:effectLst/>
        </p:spPr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2BC6A96-D7B6-3371-2859-FD962FED0FB0}"/>
              </a:ext>
            </a:extLst>
          </p:cNvPr>
          <p:cNvCxnSpPr/>
          <p:nvPr/>
        </p:nvCxnSpPr>
        <p:spPr>
          <a:xfrm>
            <a:off x="3666401" y="692149"/>
            <a:ext cx="4870062" cy="0"/>
          </a:xfrm>
          <a:prstGeom prst="line">
            <a:avLst/>
          </a:prstGeom>
          <a:noFill/>
          <a:ln w="38100" cap="flat" cmpd="sng" algn="ctr">
            <a:solidFill>
              <a:srgbClr val="FF5500"/>
            </a:solidFill>
            <a:prstDash val="solid"/>
            <a:miter lim="800000"/>
          </a:ln>
          <a:effectLst/>
        </p:spPr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8A12542-17B0-194C-95E4-2D5E0184C6FA}"/>
              </a:ext>
            </a:extLst>
          </p:cNvPr>
          <p:cNvCxnSpPr/>
          <p:nvPr/>
        </p:nvCxnSpPr>
        <p:spPr>
          <a:xfrm>
            <a:off x="8691562" y="692149"/>
            <a:ext cx="3158307" cy="0"/>
          </a:xfrm>
          <a:prstGeom prst="line">
            <a:avLst/>
          </a:prstGeom>
          <a:noFill/>
          <a:ln w="38100" cap="flat" cmpd="sng" algn="ctr">
            <a:solidFill>
              <a:srgbClr val="FF5500"/>
            </a:solidFill>
            <a:prstDash val="solid"/>
            <a:miter lim="800000"/>
          </a:ln>
          <a:effectLst/>
        </p:spPr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2A12D0B-15BB-C5D6-8AD4-73D84AAEB737}"/>
              </a:ext>
            </a:extLst>
          </p:cNvPr>
          <p:cNvCxnSpPr/>
          <p:nvPr/>
        </p:nvCxnSpPr>
        <p:spPr>
          <a:xfrm>
            <a:off x="3666401" y="3429000"/>
            <a:ext cx="4870062" cy="0"/>
          </a:xfrm>
          <a:prstGeom prst="line">
            <a:avLst/>
          </a:prstGeom>
          <a:noFill/>
          <a:ln w="38100" cap="flat" cmpd="sng" algn="ctr">
            <a:solidFill>
              <a:srgbClr val="FF5500"/>
            </a:solidFill>
            <a:prstDash val="solid"/>
            <a:miter lim="800000"/>
          </a:ln>
          <a:effectLst/>
        </p:spPr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F7D5F14-5E8F-15AF-A9EA-E98ADA9E3619}"/>
              </a:ext>
            </a:extLst>
          </p:cNvPr>
          <p:cNvCxnSpPr/>
          <p:nvPr/>
        </p:nvCxnSpPr>
        <p:spPr>
          <a:xfrm>
            <a:off x="8691562" y="3429000"/>
            <a:ext cx="3158307" cy="0"/>
          </a:xfrm>
          <a:prstGeom prst="line">
            <a:avLst/>
          </a:prstGeom>
          <a:noFill/>
          <a:ln w="38100" cap="flat" cmpd="sng" algn="ctr">
            <a:solidFill>
              <a:srgbClr val="FF5500"/>
            </a:solidFill>
            <a:prstDash val="solid"/>
            <a:miter lim="800000"/>
          </a:ln>
          <a:effectLst/>
        </p:spPr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6BA65E38-D669-7902-0DA1-857F6A42522A}"/>
              </a:ext>
            </a:extLst>
          </p:cNvPr>
          <p:cNvSpPr txBox="1"/>
          <p:nvPr/>
        </p:nvSpPr>
        <p:spPr>
          <a:xfrm>
            <a:off x="1550518" y="90066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3F3F3F"/>
                </a:solidFill>
                <a:latin typeface="思源黑体 CN Bold"/>
                <a:ea typeface="思源黑体 CN Bold"/>
              </a:rPr>
              <a:t>配色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AEEDD32-B051-2433-2A53-9012B5D7DCC6}"/>
              </a:ext>
            </a:extLst>
          </p:cNvPr>
          <p:cNvSpPr txBox="1"/>
          <p:nvPr/>
        </p:nvSpPr>
        <p:spPr>
          <a:xfrm>
            <a:off x="5701323" y="90066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3F3F3F"/>
                </a:solidFill>
                <a:latin typeface="思源黑体 CN Bold"/>
                <a:ea typeface="思源黑体 CN Bold"/>
              </a:rPr>
              <a:t>字体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9D0BD6-010D-5AC3-EF0A-DE7792DC15CE}"/>
              </a:ext>
            </a:extLst>
          </p:cNvPr>
          <p:cNvSpPr txBox="1"/>
          <p:nvPr/>
        </p:nvSpPr>
        <p:spPr>
          <a:xfrm>
            <a:off x="9870606" y="90066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3F3F3F"/>
                </a:solidFill>
                <a:latin typeface="思源黑体 CN Bold"/>
                <a:ea typeface="思源黑体 CN Bold"/>
              </a:rPr>
              <a:t>背景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914FD14-A85D-4277-5BE2-B906178CC5D7}"/>
              </a:ext>
            </a:extLst>
          </p:cNvPr>
          <p:cNvSpPr txBox="1"/>
          <p:nvPr/>
        </p:nvSpPr>
        <p:spPr>
          <a:xfrm>
            <a:off x="5701323" y="363751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3F3F3F"/>
                </a:solidFill>
                <a:latin typeface="思源黑体 CN Bold"/>
                <a:ea typeface="思源黑体 CN Bold"/>
              </a:rPr>
              <a:t>形状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C9F9EC9-7F19-E336-665D-CB5BDBA32D20}"/>
              </a:ext>
            </a:extLst>
          </p:cNvPr>
          <p:cNvSpPr txBox="1"/>
          <p:nvPr/>
        </p:nvSpPr>
        <p:spPr>
          <a:xfrm>
            <a:off x="9870606" y="363751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3F3F3F"/>
                </a:solidFill>
                <a:latin typeface="思源黑体 CN Bold"/>
                <a:ea typeface="思源黑体 CN Bold"/>
              </a:rPr>
              <a:t>素材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30D17F4-83C0-D14C-9192-601780C1F527}"/>
              </a:ext>
            </a:extLst>
          </p:cNvPr>
          <p:cNvSpPr/>
          <p:nvPr/>
        </p:nvSpPr>
        <p:spPr>
          <a:xfrm>
            <a:off x="739117" y="1501387"/>
            <a:ext cx="2423019" cy="2423019"/>
          </a:xfrm>
          <a:prstGeom prst="rect">
            <a:avLst/>
          </a:prstGeom>
          <a:gradFill>
            <a:gsLst>
              <a:gs pos="100000">
                <a:srgbClr val="F6BA92">
                  <a:alpha val="0"/>
                </a:srgbClr>
              </a:gs>
              <a:gs pos="0">
                <a:srgbClr val="F6BA92">
                  <a:alpha val="16000"/>
                </a:srgbClr>
              </a:gs>
            </a:gsLst>
            <a:lin ang="2700000" scaled="0"/>
          </a:gradFill>
          <a:ln w="127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Montserrat"/>
              <a:ea typeface="阿里巴巴普惠体 R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3696754-78DC-ADE1-8EAC-BA64251AC463}"/>
              </a:ext>
            </a:extLst>
          </p:cNvPr>
          <p:cNvSpPr/>
          <p:nvPr/>
        </p:nvSpPr>
        <p:spPr>
          <a:xfrm>
            <a:off x="739117" y="4161692"/>
            <a:ext cx="1122414" cy="1122414"/>
          </a:xfrm>
          <a:prstGeom prst="rect">
            <a:avLst/>
          </a:prstGeom>
          <a:gradFill>
            <a:gsLst>
              <a:gs pos="16000">
                <a:srgbClr val="EA4246"/>
              </a:gs>
              <a:gs pos="77000">
                <a:srgbClr val="941013"/>
              </a:gs>
            </a:gsLst>
            <a:path path="circle">
              <a:fillToRect r="100000" b="100000"/>
            </a:path>
          </a:gradFill>
          <a:ln w="127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3200" kern="0" dirty="0">
              <a:solidFill>
                <a:prstClr val="white"/>
              </a:solidFill>
              <a:latin typeface="Roboto Bold"/>
              <a:ea typeface="思源黑体 CN Bold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7EAECAE-068D-25B7-8A54-96DFCA783974}"/>
              </a:ext>
            </a:extLst>
          </p:cNvPr>
          <p:cNvSpPr/>
          <p:nvPr/>
        </p:nvSpPr>
        <p:spPr>
          <a:xfrm>
            <a:off x="2039722" y="4161692"/>
            <a:ext cx="1122414" cy="1122414"/>
          </a:xfrm>
          <a:prstGeom prst="rect">
            <a:avLst/>
          </a:prstGeom>
          <a:gradFill flip="none" rotWithShape="1">
            <a:gsLst>
              <a:gs pos="0">
                <a:srgbClr val="F3A671"/>
              </a:gs>
              <a:gs pos="94000">
                <a:srgbClr val="FFF7E6"/>
              </a:gs>
            </a:gsLst>
            <a:lin ang="13500000" scaled="1"/>
            <a:tileRect/>
          </a:gradFill>
          <a:ln w="127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400" kern="0" dirty="0">
              <a:solidFill>
                <a:prstClr val="black">
                  <a:lumMod val="75000"/>
                  <a:lumOff val="25000"/>
                </a:prstClr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CA76782-0A3B-B5A2-06FB-CEE4FDC00890}"/>
              </a:ext>
            </a:extLst>
          </p:cNvPr>
          <p:cNvSpPr txBox="1"/>
          <p:nvPr/>
        </p:nvSpPr>
        <p:spPr>
          <a:xfrm>
            <a:off x="3666401" y="1501386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44546A">
                    <a:lumMod val="40000"/>
                    <a:lumOff val="60000"/>
                  </a:srgbClr>
                </a:solidFill>
                <a:latin typeface="思源黑体 CN Bold"/>
                <a:ea typeface="思源黑体 CN Bold"/>
              </a:rPr>
              <a:t>中文标题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B2BD02A-EDBD-FC9F-A28B-2A879FB0FBD1}"/>
              </a:ext>
            </a:extLst>
          </p:cNvPr>
          <p:cNvSpPr txBox="1"/>
          <p:nvPr/>
        </p:nvSpPr>
        <p:spPr>
          <a:xfrm>
            <a:off x="6096000" y="1501386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44546A">
                    <a:lumMod val="40000"/>
                    <a:lumOff val="60000"/>
                  </a:srgbClr>
                </a:solidFill>
                <a:latin typeface="思源黑体 CN Bold"/>
                <a:ea typeface="思源黑体 CN Bold"/>
              </a:rPr>
              <a:t>西文标题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1306399-D0B2-970C-583B-61D345D5A430}"/>
              </a:ext>
            </a:extLst>
          </p:cNvPr>
          <p:cNvSpPr txBox="1"/>
          <p:nvPr/>
        </p:nvSpPr>
        <p:spPr>
          <a:xfrm>
            <a:off x="3666401" y="1870718"/>
            <a:ext cx="251703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冬青黑体简体中文 </a:t>
            </a:r>
            <a:r>
              <a:rPr lang="en-US" altLang="zh-CN" dirty="0">
                <a:solidFill>
                  <a:srgbClr val="3F3F3F"/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W6</a:t>
            </a:r>
            <a:endParaRPr lang="zh-CN" altLang="en-US" dirty="0">
              <a:solidFill>
                <a:srgbClr val="3F3F3F"/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D9886CF-9383-9574-E87C-7A83DE3997C9}"/>
              </a:ext>
            </a:extLst>
          </p:cNvPr>
          <p:cNvSpPr txBox="1"/>
          <p:nvPr/>
        </p:nvSpPr>
        <p:spPr>
          <a:xfrm>
            <a:off x="6096000" y="1870718"/>
            <a:ext cx="251703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冬青黑体简体中文 </a:t>
            </a:r>
            <a:r>
              <a:rPr lang="en-US" altLang="zh-CN" dirty="0">
                <a:solidFill>
                  <a:srgbClr val="3F3F3F"/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W6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BD96463-7450-06EB-C104-35C3828FA661}"/>
              </a:ext>
            </a:extLst>
          </p:cNvPr>
          <p:cNvSpPr txBox="1"/>
          <p:nvPr/>
        </p:nvSpPr>
        <p:spPr>
          <a:xfrm>
            <a:off x="3666401" y="2441830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44546A">
                    <a:lumMod val="40000"/>
                    <a:lumOff val="60000"/>
                  </a:srgbClr>
                </a:solidFill>
                <a:latin typeface="思源黑体 CN Bold"/>
                <a:ea typeface="思源黑体 CN Bold"/>
              </a:rPr>
              <a:t>中文正文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30BCA5E-0EB4-C04D-34FA-723D58413F2C}"/>
              </a:ext>
            </a:extLst>
          </p:cNvPr>
          <p:cNvSpPr txBox="1"/>
          <p:nvPr/>
        </p:nvSpPr>
        <p:spPr>
          <a:xfrm>
            <a:off x="6096000" y="2441830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44546A">
                    <a:lumMod val="40000"/>
                    <a:lumOff val="60000"/>
                  </a:srgbClr>
                </a:solidFill>
                <a:latin typeface="思源黑体 CN Bold"/>
                <a:ea typeface="思源黑体 CN Bold"/>
              </a:rPr>
              <a:t>西文正文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2A5905B-90CF-ACE6-E8BB-7AAEDF1A9A13}"/>
              </a:ext>
            </a:extLst>
          </p:cNvPr>
          <p:cNvSpPr txBox="1"/>
          <p:nvPr/>
        </p:nvSpPr>
        <p:spPr>
          <a:xfrm>
            <a:off x="3666401" y="2811162"/>
            <a:ext cx="249299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冬青黑体简体中文 </a:t>
            </a:r>
            <a:r>
              <a:rPr lang="en-US" altLang="zh-CN" dirty="0">
                <a:solidFill>
                  <a:srgbClr val="3F3F3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W3</a:t>
            </a:r>
            <a:endParaRPr lang="zh-CN" altLang="en-US" dirty="0">
              <a:solidFill>
                <a:srgbClr val="3F3F3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D8551EE-ED38-FCB1-58AA-E46CE690C813}"/>
              </a:ext>
            </a:extLst>
          </p:cNvPr>
          <p:cNvSpPr txBox="1"/>
          <p:nvPr/>
        </p:nvSpPr>
        <p:spPr>
          <a:xfrm>
            <a:off x="6096000" y="2811162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选择字体样式</a:t>
            </a:r>
            <a:r>
              <a:rPr lang="en-US" altLang="zh-CN" dirty="0">
                <a:solidFill>
                  <a:srgbClr val="3F3F3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ABC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520D75A-9D1B-B136-EEAD-FDE9E197B82E}"/>
              </a:ext>
            </a:extLst>
          </p:cNvPr>
          <p:cNvSpPr/>
          <p:nvPr/>
        </p:nvSpPr>
        <p:spPr>
          <a:xfrm>
            <a:off x="8691563" y="1501387"/>
            <a:ext cx="3158306" cy="1649651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AFAFA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848AEBD-CAF9-AF6B-6105-17F55392AB5C}"/>
              </a:ext>
            </a:extLst>
          </p:cNvPr>
          <p:cNvSpPr/>
          <p:nvPr/>
        </p:nvSpPr>
        <p:spPr>
          <a:xfrm>
            <a:off x="3666401" y="4222148"/>
            <a:ext cx="2340860" cy="1122413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w="127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AFAFA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83526CA-7C4D-8BAF-943C-BBF2134346A3}"/>
              </a:ext>
            </a:extLst>
          </p:cNvPr>
          <p:cNvSpPr/>
          <p:nvPr/>
        </p:nvSpPr>
        <p:spPr>
          <a:xfrm>
            <a:off x="6195603" y="4222148"/>
            <a:ext cx="2340860" cy="1122413"/>
          </a:xfrm>
          <a:prstGeom prst="rect">
            <a:avLst/>
          </a:pr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w="127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AFAFA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2C15D12-9245-552E-B831-11C9CEDDAE34}"/>
              </a:ext>
            </a:extLst>
          </p:cNvPr>
          <p:cNvSpPr/>
          <p:nvPr/>
        </p:nvSpPr>
        <p:spPr>
          <a:xfrm>
            <a:off x="3666401" y="5510162"/>
            <a:ext cx="2340860" cy="1122413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 w="127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AFAFA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B7CE141-A934-CBBC-F1B6-C1490216BE67}"/>
              </a:ext>
            </a:extLst>
          </p:cNvPr>
          <p:cNvSpPr/>
          <p:nvPr/>
        </p:nvSpPr>
        <p:spPr>
          <a:xfrm>
            <a:off x="6195603" y="5510162"/>
            <a:ext cx="2340860" cy="1122413"/>
          </a:xfrm>
          <a:prstGeom prst="rect">
            <a:avLst/>
          </a:pr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w="127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AFAFA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080FA41F-AD9C-02E7-B47E-A727D5065AD0}"/>
              </a:ext>
            </a:extLst>
          </p:cNvPr>
          <p:cNvSpPr/>
          <p:nvPr/>
        </p:nvSpPr>
        <p:spPr>
          <a:xfrm>
            <a:off x="8691561" y="4222148"/>
            <a:ext cx="1552033" cy="1122413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AFAFA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F5E98BC1-B177-DD42-5467-CF37B6AD7F85}"/>
              </a:ext>
            </a:extLst>
          </p:cNvPr>
          <p:cNvSpPr/>
          <p:nvPr/>
        </p:nvSpPr>
        <p:spPr>
          <a:xfrm>
            <a:off x="10297836" y="4222148"/>
            <a:ext cx="1552033" cy="1122413"/>
          </a:xfrm>
          <a:prstGeom prst="rect">
            <a:avLst/>
          </a:prstGeom>
          <a:solidFill>
            <a:srgbClr val="FFB001"/>
          </a:solidFill>
          <a:ln w="12700" cap="flat" cmpd="sng" algn="ctr">
            <a:solidFill>
              <a:srgbClr val="FF55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AFAFA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EFD8AD-7D25-5E2E-F71B-C570FADFA061}"/>
              </a:ext>
            </a:extLst>
          </p:cNvPr>
          <p:cNvSpPr/>
          <p:nvPr/>
        </p:nvSpPr>
        <p:spPr>
          <a:xfrm>
            <a:off x="8691561" y="5510162"/>
            <a:ext cx="1552033" cy="1122413"/>
          </a:xfrm>
          <a:prstGeom prst="rect">
            <a:avLst/>
          </a:prstGeom>
          <a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AFAFA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292219C-2FB5-B7C3-7A5B-0897870B6380}"/>
              </a:ext>
            </a:extLst>
          </p:cNvPr>
          <p:cNvSpPr/>
          <p:nvPr/>
        </p:nvSpPr>
        <p:spPr>
          <a:xfrm>
            <a:off x="10297836" y="5510162"/>
            <a:ext cx="1552033" cy="1122413"/>
          </a:xfrm>
          <a:prstGeom prst="rect">
            <a:avLst/>
          </a:prstGeom>
          <a:solidFill>
            <a:srgbClr val="FFB001"/>
          </a:solidFill>
          <a:ln w="12700" cap="flat" cmpd="sng" algn="ctr">
            <a:solidFill>
              <a:srgbClr val="FF55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Helvetica"/>
                <a:ea typeface="思源黑体 CN Regular"/>
                <a:cs typeface="+mn-cs"/>
              </a:rPr>
              <a:t>填充需要的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素材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E0AB10C-553E-98D9-D826-3EFD9909AED1}"/>
              </a:ext>
            </a:extLst>
          </p:cNvPr>
          <p:cNvSpPr/>
          <p:nvPr/>
        </p:nvSpPr>
        <p:spPr>
          <a:xfrm>
            <a:off x="739117" y="5510161"/>
            <a:ext cx="1122414" cy="1122414"/>
          </a:xfrm>
          <a:prstGeom prst="rect">
            <a:avLst/>
          </a:prstGeom>
          <a:gradFill flip="none" rotWithShape="1">
            <a:gsLst>
              <a:gs pos="53000">
                <a:srgbClr val="EA4246">
                  <a:alpha val="22000"/>
                  <a:lumMod val="35000"/>
                  <a:lumOff val="65000"/>
                </a:srgbClr>
              </a:gs>
              <a:gs pos="100000">
                <a:srgbClr val="C1151B">
                  <a:alpha val="1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Roboto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6FA2BE0-6EEF-637F-960B-748E7DB2D164}"/>
              </a:ext>
            </a:extLst>
          </p:cNvPr>
          <p:cNvSpPr/>
          <p:nvPr/>
        </p:nvSpPr>
        <p:spPr>
          <a:xfrm>
            <a:off x="2039722" y="5510161"/>
            <a:ext cx="1122414" cy="1122414"/>
          </a:xfrm>
          <a:prstGeom prst="rect">
            <a:avLst/>
          </a:pr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  <a:ln w="127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AFAFA"/>
              </a:solidFill>
              <a:effectLst/>
              <a:uLnTx/>
              <a:uFillTx/>
              <a:latin typeface="Helvetica"/>
              <a:ea typeface="思源黑体 CN Regular"/>
              <a:cs typeface="+mn-cs"/>
            </a:endParaRPr>
          </a:p>
        </p:txBody>
      </p:sp>
      <p:pic>
        <p:nvPicPr>
          <p:cNvPr id="50" name="图形 49">
            <a:extLst>
              <a:ext uri="{FF2B5EF4-FFF2-40B4-BE49-F238E27FC236}">
                <a16:creationId xmlns:a16="http://schemas.microsoft.com/office/drawing/2014/main" id="{EB60619C-CD77-262B-DF6E-A3668F4495F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822069" y="4531571"/>
            <a:ext cx="503566" cy="50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289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042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2483B6-74D3-38B0-3CA0-F1E49B0E81D0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464077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heme/theme1.xml><?xml version="1.0" encoding="utf-8"?>
<a:theme xmlns:a="http://schemas.openxmlformats.org/drawingml/2006/main" name="64_Office 主题​​">
  <a:themeElements>
    <a:clrScheme name="173期">
      <a:dk1>
        <a:srgbClr val="222222"/>
      </a:dk1>
      <a:lt1>
        <a:sysClr val="window" lastClr="FFFFFF"/>
      </a:lt1>
      <a:dk2>
        <a:srgbClr val="000000"/>
      </a:dk2>
      <a:lt2>
        <a:srgbClr val="FFFFFF"/>
      </a:lt2>
      <a:accent1>
        <a:srgbClr val="009B74"/>
      </a:accent1>
      <a:accent2>
        <a:srgbClr val="3053FF"/>
      </a:accent2>
      <a:accent3>
        <a:srgbClr val="637DFF"/>
      </a:accent3>
      <a:accent4>
        <a:srgbClr val="F93600"/>
      </a:accent4>
      <a:accent5>
        <a:srgbClr val="FF5627"/>
      </a:accent5>
      <a:accent6>
        <a:srgbClr val="FF714A"/>
      </a:accent6>
      <a:hlink>
        <a:srgbClr val="009B74"/>
      </a:hlink>
      <a:folHlink>
        <a:srgbClr val="F93600"/>
      </a:folHlink>
    </a:clrScheme>
    <a:fontScheme name="自定义 15">
      <a:majorFont>
        <a:latin typeface="Roboto Bold"/>
        <a:ea typeface="思源黑体 CN Bold"/>
        <a:cs typeface=""/>
      </a:majorFont>
      <a:minorFont>
        <a:latin typeface="Roboto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微笑PPT - 小A">
  <a:themeElements>
    <a:clrScheme name="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073E87"/>
      </a:accent1>
      <a:accent2>
        <a:srgbClr val="2D82F4"/>
      </a:accent2>
      <a:accent3>
        <a:srgbClr val="FFFFFF"/>
      </a:accent3>
      <a:accent4>
        <a:srgbClr val="000000"/>
      </a:accent4>
      <a:accent5>
        <a:srgbClr val="AAAFC3"/>
      </a:accent5>
      <a:accent6>
        <a:srgbClr val="2874DB"/>
      </a:accent6>
      <a:hlink>
        <a:srgbClr val="0080FF"/>
      </a:hlink>
      <a:folHlink>
        <a:srgbClr val="5EAEFF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微笑PPT - 小A">
  <a:themeElements>
    <a:clrScheme name="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073E87"/>
      </a:accent1>
      <a:accent2>
        <a:srgbClr val="2D82F4"/>
      </a:accent2>
      <a:accent3>
        <a:srgbClr val="FFFFFF"/>
      </a:accent3>
      <a:accent4>
        <a:srgbClr val="000000"/>
      </a:accent4>
      <a:accent5>
        <a:srgbClr val="AAAFC3"/>
      </a:accent5>
      <a:accent6>
        <a:srgbClr val="2874DB"/>
      </a:accent6>
      <a:hlink>
        <a:srgbClr val="0080FF"/>
      </a:hlink>
      <a:folHlink>
        <a:srgbClr val="5EAEFF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p25pfd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综合板式</Template>
  <TotalTime>1825</TotalTime>
  <Words>192</Words>
  <Application>Microsoft Office PowerPoint</Application>
  <PresentationFormat>宽屏</PresentationFormat>
  <Paragraphs>66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7</vt:i4>
      </vt:variant>
    </vt:vector>
  </HeadingPairs>
  <TitlesOfParts>
    <vt:vector size="29" baseType="lpstr">
      <vt:lpstr>Roboto Bold</vt:lpstr>
      <vt:lpstr>Roboto Regular</vt:lpstr>
      <vt:lpstr>sohogothicpro-regular</vt:lpstr>
      <vt:lpstr>等线</vt:lpstr>
      <vt:lpstr>等线 Light</vt:lpstr>
      <vt:lpstr>冬青黑体简体中文 W3</vt:lpstr>
      <vt:lpstr>冬青黑体简体中文 W6</vt:lpstr>
      <vt:lpstr>方正清刻本悦宋简体</vt:lpstr>
      <vt:lpstr>思源黑体 CN Bold</vt:lpstr>
      <vt:lpstr>微软雅黑</vt:lpstr>
      <vt:lpstr>站酷庆科黄油体</vt:lpstr>
      <vt:lpstr>Arial</vt:lpstr>
      <vt:lpstr>Helvetica</vt:lpstr>
      <vt:lpstr>Montserrat</vt:lpstr>
      <vt:lpstr>Poppins SemiBold</vt:lpstr>
      <vt:lpstr>Roboto</vt:lpstr>
      <vt:lpstr>Wingdings</vt:lpstr>
      <vt:lpstr>64_Office 主题​​</vt:lpstr>
      <vt:lpstr>3_微笑PPT - 小A</vt:lpstr>
      <vt:lpstr>4_微笑PPT - 小A</vt:lpstr>
      <vt:lpstr>63_Office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简约清爽为爱筑家项目路演ppt模板</dc:title>
  <dc:creator>PPT竞技场</dc:creator>
  <cp:keywords>51PPT模板网</cp:keywords>
  <dc:description>www.51pptmoban.com</dc:description>
  <cp:lastModifiedBy>Win user</cp:lastModifiedBy>
  <cp:revision>11</cp:revision>
  <dcterms:created xsi:type="dcterms:W3CDTF">2022-07-09T06:46:21Z</dcterms:created>
  <dcterms:modified xsi:type="dcterms:W3CDTF">2022-08-09T11:21:21Z</dcterms:modified>
</cp:coreProperties>
</file>