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4" r:id="rId4"/>
    <p:sldId id="261" r:id="rId5"/>
    <p:sldId id="258" r:id="rId6"/>
    <p:sldId id="265" r:id="rId7"/>
    <p:sldId id="259" r:id="rId8"/>
    <p:sldId id="266" r:id="rId9"/>
    <p:sldId id="260" r:id="rId10"/>
    <p:sldId id="267" r:id="rId11"/>
    <p:sldId id="262" r:id="rId12"/>
    <p:sldId id="263" r:id="rId13"/>
    <p:sldId id="268" r:id="rId14"/>
    <p:sldId id="269" r:id="rId15"/>
    <p:sldId id="270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42" userDrawn="1">
          <p15:clr>
            <a:srgbClr val="A4A3A4"/>
          </p15:clr>
        </p15:guide>
        <p15:guide id="4" orient="horz" pos="210" userDrawn="1">
          <p15:clr>
            <a:srgbClr val="A4A3A4"/>
          </p15:clr>
        </p15:guide>
        <p15:guide id="5" orient="horz" pos="4110" userDrawn="1">
          <p15:clr>
            <a:srgbClr val="A4A3A4"/>
          </p15:clr>
        </p15:guide>
        <p15:guide id="9" pos="7015" userDrawn="1">
          <p15:clr>
            <a:srgbClr val="A4A3A4"/>
          </p15:clr>
        </p15:guide>
        <p15:guide id="10" pos="937" userDrawn="1">
          <p15:clr>
            <a:srgbClr val="A4A3A4"/>
          </p15:clr>
        </p15:guide>
        <p15:guide id="11" pos="7310" userDrawn="1">
          <p15:clr>
            <a:srgbClr val="A4A3A4"/>
          </p15:clr>
        </p15:guide>
        <p15:guide id="12" pos="3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739"/>
    <a:srgbClr val="4E5255"/>
    <a:srgbClr val="FACE2A"/>
    <a:srgbClr val="277CB3"/>
    <a:srgbClr val="F3DB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CA60BF-56C0-4BBC-8EE3-06255A1BAA48}" v="42" dt="2022-07-08T18:16:32.8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75" d="100"/>
          <a:sy n="75" d="100"/>
        </p:scale>
        <p:origin x="1620" y="738"/>
      </p:cViewPr>
      <p:guideLst>
        <p:guide pos="642"/>
        <p:guide orient="horz" pos="210"/>
        <p:guide orient="horz" pos="4110"/>
        <p:guide pos="7015"/>
        <p:guide pos="937"/>
        <p:guide pos="7310"/>
        <p:guide pos="3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EA8DE4-B844-4ADC-B893-C1D47482AC98}" type="datetimeFigureOut">
              <a:rPr lang="zh-CN" altLang="en-US" smtClean="0"/>
              <a:t>2022/8/10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6260A8-42FC-4DEF-8343-E402D9199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257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6260A8-42FC-4DEF-8343-E402D91993A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3274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6260A8-42FC-4DEF-8343-E402D91993A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590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6260A8-42FC-4DEF-8343-E402D91993A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0970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6260A8-42FC-4DEF-8343-E402D91993A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7836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6260A8-42FC-4DEF-8343-E402D91993A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0345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6260A8-42FC-4DEF-8343-E402D91993A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9694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6260A8-42FC-4DEF-8343-E402D91993A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395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6260A8-42FC-4DEF-8343-E402D91993A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412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6260A8-42FC-4DEF-8343-E402D91993A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39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6260A8-42FC-4DEF-8343-E402D91993A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0057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6260A8-42FC-4DEF-8343-E402D91993A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7193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6260A8-42FC-4DEF-8343-E402D91993A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9858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6260A8-42FC-4DEF-8343-E402D91993A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7695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6260A8-42FC-4DEF-8343-E402D91993A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0381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6260A8-42FC-4DEF-8343-E402D91993A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293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F7FBB90D-84C6-229C-A799-01D9545741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0" scaled="0"/>
          </a:gradFill>
          <a:ln w="0">
            <a:solidFill>
              <a:schemeClr val="tx1"/>
            </a:solidFill>
          </a:ln>
          <a:effectLst>
            <a:outerShdw blurRad="381000" dir="5400000" sx="101000" sy="101000" algn="ctr" rotWithShape="0">
              <a:schemeClr val="accent5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顶角 2">
            <a:extLst>
              <a:ext uri="{FF2B5EF4-FFF2-40B4-BE49-F238E27FC236}">
                <a16:creationId xmlns:a16="http://schemas.microsoft.com/office/drawing/2014/main" id="{930A9235-C66E-9DF8-A52D-2C6B6F7E99E6}"/>
              </a:ext>
            </a:extLst>
          </p:cNvPr>
          <p:cNvSpPr/>
          <p:nvPr userDrawn="1"/>
        </p:nvSpPr>
        <p:spPr>
          <a:xfrm rot="5400000">
            <a:off x="-2863908" y="3212999"/>
            <a:ext cx="6159816" cy="43200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1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0" scaled="0"/>
          </a:gradFill>
          <a:ln>
            <a:noFill/>
          </a:ln>
          <a:effectLst>
            <a:outerShdw blurRad="381000" dir="5400000" sx="101000" sy="101000" algn="ctr" rotWithShape="0">
              <a:schemeClr val="accent5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5698859A-C61A-5970-2473-8EB0BC97C320}"/>
              </a:ext>
            </a:extLst>
          </p:cNvPr>
          <p:cNvSpPr/>
          <p:nvPr userDrawn="1"/>
        </p:nvSpPr>
        <p:spPr>
          <a:xfrm>
            <a:off x="6521311" y="76199"/>
            <a:ext cx="1659467" cy="165946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A57F105-1D88-E636-A3FA-49C103396E64}"/>
              </a:ext>
            </a:extLst>
          </p:cNvPr>
          <p:cNvSpPr/>
          <p:nvPr userDrawn="1"/>
        </p:nvSpPr>
        <p:spPr>
          <a:xfrm>
            <a:off x="7977740" y="2865211"/>
            <a:ext cx="4514248" cy="4514248"/>
          </a:xfrm>
          <a:prstGeom prst="ellipse">
            <a:avLst/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73000">
                <a:schemeClr val="accent5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7BDB6CC-7C6C-12F1-23EC-BE4A10D75E22}"/>
              </a:ext>
            </a:extLst>
          </p:cNvPr>
          <p:cNvCxnSpPr>
            <a:cxnSpLocks/>
          </p:cNvCxnSpPr>
          <p:nvPr userDrawn="1"/>
        </p:nvCxnSpPr>
        <p:spPr>
          <a:xfrm>
            <a:off x="135004" y="6173015"/>
            <a:ext cx="161992" cy="0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占位符 14">
            <a:extLst>
              <a:ext uri="{FF2B5EF4-FFF2-40B4-BE49-F238E27FC236}">
                <a16:creationId xmlns:a16="http://schemas.microsoft.com/office/drawing/2014/main" id="{2CEAD956-D431-ABA3-67DD-12399981E8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-2173152" y="3259850"/>
            <a:ext cx="4778304" cy="338298"/>
          </a:xfrm>
          <a:noFill/>
        </p:spPr>
        <p:txBody>
          <a:bodyPr wrap="square"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1400" dirty="0">
                <a:solidFill>
                  <a:schemeClr val="accent6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accent6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YOU CAN ENTER SLOGAN HERE</a:t>
            </a:r>
          </a:p>
        </p:txBody>
      </p:sp>
    </p:spTree>
    <p:extLst>
      <p:ext uri="{BB962C8B-B14F-4D97-AF65-F5344CB8AC3E}">
        <p14:creationId xmlns:p14="http://schemas.microsoft.com/office/powerpoint/2010/main" val="692001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864245D2-3B5E-89E4-5BAE-A45FC45BD6F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0" scaled="0"/>
          </a:gradFill>
          <a:ln w="0">
            <a:solidFill>
              <a:schemeClr val="tx1"/>
            </a:solidFill>
          </a:ln>
          <a:effectLst>
            <a:outerShdw blurRad="381000" dir="5400000" sx="101000" sy="101000" algn="ctr" rotWithShape="0">
              <a:schemeClr val="accent5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顶角 2">
            <a:extLst>
              <a:ext uri="{FF2B5EF4-FFF2-40B4-BE49-F238E27FC236}">
                <a16:creationId xmlns:a16="http://schemas.microsoft.com/office/drawing/2014/main" id="{6A8B2AC8-4CD7-9C45-BDB8-57564ECFE341}"/>
              </a:ext>
            </a:extLst>
          </p:cNvPr>
          <p:cNvSpPr/>
          <p:nvPr userDrawn="1"/>
        </p:nvSpPr>
        <p:spPr>
          <a:xfrm rot="5400000">
            <a:off x="-2863908" y="3212999"/>
            <a:ext cx="6159816" cy="43200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1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0" scaled="0"/>
          </a:gradFill>
          <a:ln>
            <a:noFill/>
          </a:ln>
          <a:effectLst>
            <a:outerShdw blurRad="381000" dir="5400000" sx="101000" sy="101000" algn="ctr" rotWithShape="0">
              <a:schemeClr val="accent5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7499213-C97B-0320-0A5A-0413BC45945E}"/>
              </a:ext>
            </a:extLst>
          </p:cNvPr>
          <p:cNvSpPr/>
          <p:nvPr userDrawn="1"/>
        </p:nvSpPr>
        <p:spPr>
          <a:xfrm>
            <a:off x="1055796" y="1361836"/>
            <a:ext cx="965200" cy="1237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">
            <a:extLst>
              <a:ext uri="{FF2B5EF4-FFF2-40B4-BE49-F238E27FC236}">
                <a16:creationId xmlns:a16="http://schemas.microsoft.com/office/drawing/2014/main" id="{DA1F780A-0ECF-3499-0D82-C17D7EF2C062}"/>
              </a:ext>
            </a:extLst>
          </p:cNvPr>
          <p:cNvSpPr txBox="1"/>
          <p:nvPr userDrawn="1"/>
        </p:nvSpPr>
        <p:spPr>
          <a:xfrm>
            <a:off x="914707" y="596029"/>
            <a:ext cx="1210588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4000" dirty="0">
                <a:latin typeface="+mj-ea"/>
                <a:ea typeface="+mj-ea"/>
              </a:rPr>
              <a:t>目录</a:t>
            </a:r>
          </a:p>
        </p:txBody>
      </p:sp>
      <p:sp>
        <p:nvSpPr>
          <p:cNvPr id="6" name="圆角矩形">
            <a:extLst>
              <a:ext uri="{FF2B5EF4-FFF2-40B4-BE49-F238E27FC236}">
                <a16:creationId xmlns:a16="http://schemas.microsoft.com/office/drawing/2014/main" id="{FF5A2400-8FBE-4991-61A8-C29A10E060AE}"/>
              </a:ext>
            </a:extLst>
          </p:cNvPr>
          <p:cNvSpPr txBox="1"/>
          <p:nvPr userDrawn="1"/>
        </p:nvSpPr>
        <p:spPr>
          <a:xfrm>
            <a:off x="992750" y="1228101"/>
            <a:ext cx="1073648" cy="276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 b="1" dirty="0">
                <a:latin typeface="+mj-ea"/>
                <a:ea typeface="+mj-ea"/>
              </a:rPr>
              <a:t>CONTENTS</a:t>
            </a:r>
            <a:endParaRPr lang="zh-CN" altLang="en-US" sz="1200" b="1" dirty="0">
              <a:latin typeface="+mj-ea"/>
              <a:ea typeface="+mj-ea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3285926-C8D1-4A6C-5B53-268811A0B91E}"/>
              </a:ext>
            </a:extLst>
          </p:cNvPr>
          <p:cNvCxnSpPr>
            <a:cxnSpLocks/>
          </p:cNvCxnSpPr>
          <p:nvPr userDrawn="1"/>
        </p:nvCxnSpPr>
        <p:spPr>
          <a:xfrm>
            <a:off x="135004" y="6173015"/>
            <a:ext cx="161992" cy="0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占位符 14">
            <a:extLst>
              <a:ext uri="{FF2B5EF4-FFF2-40B4-BE49-F238E27FC236}">
                <a16:creationId xmlns:a16="http://schemas.microsoft.com/office/drawing/2014/main" id="{81D2005B-65D3-2B83-AB5E-6E1FB6EE11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-2173152" y="3259850"/>
            <a:ext cx="4778304" cy="338298"/>
          </a:xfrm>
          <a:noFill/>
        </p:spPr>
        <p:txBody>
          <a:bodyPr wrap="square"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1400" dirty="0">
                <a:solidFill>
                  <a:schemeClr val="accent6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accent6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YOU CAN ENTER SLOGAN HERE</a:t>
            </a:r>
          </a:p>
        </p:txBody>
      </p:sp>
    </p:spTree>
    <p:extLst>
      <p:ext uri="{BB962C8B-B14F-4D97-AF65-F5344CB8AC3E}">
        <p14:creationId xmlns:p14="http://schemas.microsoft.com/office/powerpoint/2010/main" val="4271983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id="{4688AD0A-B7B4-8268-F38D-7F8750783C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0" scaled="0"/>
          </a:gradFill>
          <a:ln w="0">
            <a:solidFill>
              <a:schemeClr val="tx1"/>
            </a:solidFill>
          </a:ln>
          <a:effectLst>
            <a:outerShdw blurRad="381000" dir="5400000" sx="101000" sy="101000" algn="ctr" rotWithShape="0">
              <a:schemeClr val="accent5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5D86FEF-D3EA-263C-BC62-ED193F5F9F9F}"/>
              </a:ext>
            </a:extLst>
          </p:cNvPr>
          <p:cNvSpPr/>
          <p:nvPr userDrawn="1"/>
        </p:nvSpPr>
        <p:spPr>
          <a:xfrm>
            <a:off x="1371943" y="6068728"/>
            <a:ext cx="4022645" cy="789272"/>
          </a:xfrm>
          <a:custGeom>
            <a:avLst/>
            <a:gdLst>
              <a:gd name="connsiteX0" fmla="*/ 2011322 w 4022645"/>
              <a:gd name="connsiteY0" fmla="*/ 0 h 789272"/>
              <a:gd name="connsiteX1" fmla="*/ 3900388 w 4022645"/>
              <a:gd name="connsiteY1" fmla="*/ 678157 h 789272"/>
              <a:gd name="connsiteX2" fmla="*/ 4022645 w 4022645"/>
              <a:gd name="connsiteY2" fmla="*/ 789272 h 789272"/>
              <a:gd name="connsiteX3" fmla="*/ 0 w 4022645"/>
              <a:gd name="connsiteY3" fmla="*/ 789272 h 789272"/>
              <a:gd name="connsiteX4" fmla="*/ 122257 w 4022645"/>
              <a:gd name="connsiteY4" fmla="*/ 678157 h 789272"/>
              <a:gd name="connsiteX5" fmla="*/ 2011322 w 4022645"/>
              <a:gd name="connsiteY5" fmla="*/ 0 h 78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2645" h="789272">
                <a:moveTo>
                  <a:pt x="2011322" y="0"/>
                </a:moveTo>
                <a:cubicBezTo>
                  <a:pt x="2728898" y="0"/>
                  <a:pt x="3387032" y="254498"/>
                  <a:pt x="3900388" y="678157"/>
                </a:cubicBezTo>
                <a:lnTo>
                  <a:pt x="4022645" y="789272"/>
                </a:lnTo>
                <a:lnTo>
                  <a:pt x="0" y="789272"/>
                </a:lnTo>
                <a:lnTo>
                  <a:pt x="122257" y="678157"/>
                </a:lnTo>
                <a:cubicBezTo>
                  <a:pt x="635613" y="254498"/>
                  <a:pt x="1293747" y="0"/>
                  <a:pt x="201132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FF79911-AAA9-FBD3-593C-44837004C058}"/>
              </a:ext>
            </a:extLst>
          </p:cNvPr>
          <p:cNvSpPr/>
          <p:nvPr userDrawn="1"/>
        </p:nvSpPr>
        <p:spPr>
          <a:xfrm>
            <a:off x="7829100" y="1"/>
            <a:ext cx="4362901" cy="4628459"/>
          </a:xfrm>
          <a:custGeom>
            <a:avLst/>
            <a:gdLst>
              <a:gd name="connsiteX0" fmla="*/ 170948 w 4362901"/>
              <a:gd name="connsiteY0" fmla="*/ 0 h 4628459"/>
              <a:gd name="connsiteX1" fmla="*/ 4362901 w 4362901"/>
              <a:gd name="connsiteY1" fmla="*/ 0 h 4628459"/>
              <a:gd name="connsiteX2" fmla="*/ 4362901 w 4362901"/>
              <a:gd name="connsiteY2" fmla="*/ 4532049 h 4628459"/>
              <a:gd name="connsiteX3" fmla="*/ 4257057 w 4362901"/>
              <a:gd name="connsiteY3" fmla="*/ 4556478 h 4628459"/>
              <a:gd name="connsiteX4" fmla="*/ 3543016 w 4362901"/>
              <a:gd name="connsiteY4" fmla="*/ 4628459 h 4628459"/>
              <a:gd name="connsiteX5" fmla="*/ 0 w 4362901"/>
              <a:gd name="connsiteY5" fmla="*/ 1085443 h 4628459"/>
              <a:gd name="connsiteX6" fmla="*/ 159287 w 4362901"/>
              <a:gd name="connsiteY6" fmla="*/ 31858 h 4628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62901" h="4628459">
                <a:moveTo>
                  <a:pt x="170948" y="0"/>
                </a:moveTo>
                <a:lnTo>
                  <a:pt x="4362901" y="0"/>
                </a:lnTo>
                <a:lnTo>
                  <a:pt x="4362901" y="4532049"/>
                </a:lnTo>
                <a:lnTo>
                  <a:pt x="4257057" y="4556478"/>
                </a:lnTo>
                <a:cubicBezTo>
                  <a:pt x="4026415" y="4603674"/>
                  <a:pt x="3787610" y="4628459"/>
                  <a:pt x="3543016" y="4628459"/>
                </a:cubicBezTo>
                <a:cubicBezTo>
                  <a:pt x="1586262" y="4628459"/>
                  <a:pt x="0" y="3042197"/>
                  <a:pt x="0" y="1085443"/>
                </a:cubicBezTo>
                <a:cubicBezTo>
                  <a:pt x="0" y="718552"/>
                  <a:pt x="55767" y="364686"/>
                  <a:pt x="159287" y="31858"/>
                </a:cubicBezTo>
                <a:close/>
              </a:path>
            </a:pathLst>
          </a:cu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73000">
                <a:schemeClr val="accent5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圆顶角 4">
            <a:extLst>
              <a:ext uri="{FF2B5EF4-FFF2-40B4-BE49-F238E27FC236}">
                <a16:creationId xmlns:a16="http://schemas.microsoft.com/office/drawing/2014/main" id="{FD16158A-B445-9981-A32E-A4B735505A01}"/>
              </a:ext>
            </a:extLst>
          </p:cNvPr>
          <p:cNvSpPr/>
          <p:nvPr userDrawn="1"/>
        </p:nvSpPr>
        <p:spPr>
          <a:xfrm rot="5400000">
            <a:off x="2539955" y="-310414"/>
            <a:ext cx="2398917" cy="7478829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93000">
                <a:schemeClr val="accent3"/>
              </a:gs>
            </a:gsLst>
            <a:lin ang="16200000" scaled="0"/>
          </a:gradFill>
          <a:ln>
            <a:noFill/>
          </a:ln>
          <a:effectLst>
            <a:outerShdw blurRad="381000" dir="5400000" sx="101000" sy="101000" algn="ctr" rotWithShape="0">
              <a:schemeClr val="accent6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6" name="圆角矩形">
            <a:extLst>
              <a:ext uri="{FF2B5EF4-FFF2-40B4-BE49-F238E27FC236}">
                <a16:creationId xmlns:a16="http://schemas.microsoft.com/office/drawing/2014/main" id="{24F9261F-D096-CDEF-58E2-14CB53D96636}"/>
              </a:ext>
            </a:extLst>
          </p:cNvPr>
          <p:cNvSpPr/>
          <p:nvPr userDrawn="1"/>
        </p:nvSpPr>
        <p:spPr>
          <a:xfrm flipH="1">
            <a:off x="6065059" y="3141000"/>
            <a:ext cx="576000" cy="576000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FFD1E7E-09BB-FDFB-E45C-CF533ED8C26F}"/>
              </a:ext>
            </a:extLst>
          </p:cNvPr>
          <p:cNvSpPr/>
          <p:nvPr userDrawn="1"/>
        </p:nvSpPr>
        <p:spPr>
          <a:xfrm>
            <a:off x="8186500" y="1627839"/>
            <a:ext cx="4005501" cy="4608280"/>
          </a:xfrm>
          <a:custGeom>
            <a:avLst/>
            <a:gdLst>
              <a:gd name="connsiteX0" fmla="*/ 4005501 w 4005501"/>
              <a:gd name="connsiteY0" fmla="*/ 0 h 4608280"/>
              <a:gd name="connsiteX1" fmla="*/ 4005501 w 4005501"/>
              <a:gd name="connsiteY1" fmla="*/ 1253576 h 4608280"/>
              <a:gd name="connsiteX2" fmla="*/ 785590 w 4005501"/>
              <a:gd name="connsiteY2" fmla="*/ 4473475 h 4608280"/>
              <a:gd name="connsiteX3" fmla="*/ 134805 w 4005501"/>
              <a:gd name="connsiteY3" fmla="*/ 4473475 h 4608280"/>
              <a:gd name="connsiteX4" fmla="*/ 134805 w 4005501"/>
              <a:gd name="connsiteY4" fmla="*/ 3822693 h 4608280"/>
              <a:gd name="connsiteX5" fmla="*/ 3859905 w 4005501"/>
              <a:gd name="connsiteY5" fmla="*/ 97608 h 4608280"/>
              <a:gd name="connsiteX6" fmla="*/ 3932101 w 4005501"/>
              <a:gd name="connsiteY6" fmla="*/ 38631 h 4608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05501" h="4608280">
                <a:moveTo>
                  <a:pt x="4005501" y="0"/>
                </a:moveTo>
                <a:lnTo>
                  <a:pt x="4005501" y="1253576"/>
                </a:lnTo>
                <a:lnTo>
                  <a:pt x="785590" y="4473475"/>
                </a:lnTo>
                <a:cubicBezTo>
                  <a:pt x="605850" y="4653215"/>
                  <a:pt x="314546" y="4653215"/>
                  <a:pt x="134805" y="4473475"/>
                </a:cubicBezTo>
                <a:cubicBezTo>
                  <a:pt x="-44935" y="4293735"/>
                  <a:pt x="-44935" y="4002432"/>
                  <a:pt x="134805" y="3822693"/>
                </a:cubicBezTo>
                <a:lnTo>
                  <a:pt x="3859905" y="97608"/>
                </a:lnTo>
                <a:cubicBezTo>
                  <a:pt x="3882372" y="75141"/>
                  <a:pt x="3906583" y="55482"/>
                  <a:pt x="3932101" y="38631"/>
                </a:cubicBezTo>
                <a:close/>
              </a:path>
            </a:pathLst>
          </a:custGeom>
          <a:gradFill>
            <a:gsLst>
              <a:gs pos="32000">
                <a:schemeClr val="accent1"/>
              </a:gs>
              <a:gs pos="93000">
                <a:schemeClr val="accent2"/>
              </a:gs>
            </a:gsLst>
            <a:lin ang="10800000" scaled="0"/>
          </a:gradFill>
          <a:ln w="1136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8" name="直线">
            <a:extLst>
              <a:ext uri="{FF2B5EF4-FFF2-40B4-BE49-F238E27FC236}">
                <a16:creationId xmlns:a16="http://schemas.microsoft.com/office/drawing/2014/main" id="{1CBB62FB-7C67-1E63-A4A9-9D6D2DDFF0EC}"/>
              </a:ext>
            </a:extLst>
          </p:cNvPr>
          <p:cNvCxnSpPr>
            <a:cxnSpLocks/>
          </p:cNvCxnSpPr>
          <p:nvPr userDrawn="1"/>
        </p:nvCxnSpPr>
        <p:spPr>
          <a:xfrm flipV="1">
            <a:off x="7375467" y="3611981"/>
            <a:ext cx="2291614" cy="2309394"/>
          </a:xfrm>
          <a:prstGeom prst="line">
            <a:avLst/>
          </a:prstGeom>
          <a:ln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F131BFE2-4BA5-32D7-0CAD-FA581AEB4AE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5689" y="3171630"/>
            <a:ext cx="514740" cy="514740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lvl1pPr marL="0" indent="0" algn="ctr">
              <a:buNone/>
              <a:defRPr lang="zh-CN" altLang="en-US" sz="1800" dirty="0">
                <a:solidFill>
                  <a:schemeClr val="accent5"/>
                </a:solidFill>
              </a:defRPr>
            </a:lvl1pPr>
          </a:lstStyle>
          <a:p>
            <a:pPr marL="0" lvl="0"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2" name="矩形: 圆顶角 11">
            <a:extLst>
              <a:ext uri="{FF2B5EF4-FFF2-40B4-BE49-F238E27FC236}">
                <a16:creationId xmlns:a16="http://schemas.microsoft.com/office/drawing/2014/main" id="{2988B3FC-5066-F44B-9C5F-F631C2CFE331}"/>
              </a:ext>
            </a:extLst>
          </p:cNvPr>
          <p:cNvSpPr/>
          <p:nvPr userDrawn="1"/>
        </p:nvSpPr>
        <p:spPr>
          <a:xfrm rot="5400000">
            <a:off x="-2863908" y="3212999"/>
            <a:ext cx="6159816" cy="43200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1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0" scaled="0"/>
          </a:gradFill>
          <a:ln>
            <a:noFill/>
          </a:ln>
          <a:effectLst>
            <a:outerShdw blurRad="381000" dir="5400000" sx="101000" sy="101000" algn="ctr" rotWithShape="0">
              <a:schemeClr val="accent5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E797DB5-B3F6-13D0-AB23-26015F8C8C3F}"/>
              </a:ext>
            </a:extLst>
          </p:cNvPr>
          <p:cNvCxnSpPr>
            <a:cxnSpLocks/>
          </p:cNvCxnSpPr>
          <p:nvPr userDrawn="1"/>
        </p:nvCxnSpPr>
        <p:spPr>
          <a:xfrm>
            <a:off x="135004" y="6173015"/>
            <a:ext cx="161992" cy="0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8364EA2E-F0E2-678F-B8E1-F005727D80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-2173152" y="3259850"/>
            <a:ext cx="4778304" cy="338298"/>
          </a:xfrm>
          <a:noFill/>
        </p:spPr>
        <p:txBody>
          <a:bodyPr wrap="square"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1400" dirty="0">
                <a:solidFill>
                  <a:schemeClr val="accent6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accent6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YOU CAN ENTER SLOGAN HERE</a:t>
            </a:r>
          </a:p>
        </p:txBody>
      </p:sp>
      <p:sp>
        <p:nvSpPr>
          <p:cNvPr id="16" name="圆形">
            <a:extLst>
              <a:ext uri="{FF2B5EF4-FFF2-40B4-BE49-F238E27FC236}">
                <a16:creationId xmlns:a16="http://schemas.microsoft.com/office/drawing/2014/main" id="{2D560981-4B5E-6601-1FD0-C7476206B00F}"/>
              </a:ext>
            </a:extLst>
          </p:cNvPr>
          <p:cNvSpPr/>
          <p:nvPr userDrawn="1"/>
        </p:nvSpPr>
        <p:spPr>
          <a:xfrm>
            <a:off x="1038568" y="5967916"/>
            <a:ext cx="410200" cy="410198"/>
          </a:xfrm>
          <a:prstGeom prst="ellipse">
            <a:avLst/>
          </a:prstGeom>
          <a:solidFill>
            <a:schemeClr val="accent1"/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8CB9896-1E5B-43F4-7B43-5455927E30A5}"/>
              </a:ext>
            </a:extLst>
          </p:cNvPr>
          <p:cNvGrpSpPr/>
          <p:nvPr userDrawn="1"/>
        </p:nvGrpSpPr>
        <p:grpSpPr>
          <a:xfrm>
            <a:off x="1200944" y="6111895"/>
            <a:ext cx="85449" cy="122240"/>
            <a:chOff x="1179789" y="6058715"/>
            <a:chExt cx="85449" cy="122240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E1D2F678-BF1E-402F-BDC7-C51EA0FA285A}"/>
                </a:ext>
              </a:extLst>
            </p:cNvPr>
            <p:cNvCxnSpPr>
              <a:cxnSpLocks/>
            </p:cNvCxnSpPr>
            <p:nvPr/>
          </p:nvCxnSpPr>
          <p:spPr>
            <a:xfrm>
              <a:off x="1179789" y="6058715"/>
              <a:ext cx="85449" cy="59510"/>
            </a:xfrm>
            <a:prstGeom prst="line">
              <a:avLst/>
            </a:prstGeom>
            <a:ln w="12700" cap="rnd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22CD132A-9DED-3D87-F1AB-55F8D1A86E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79789" y="6121445"/>
              <a:ext cx="85449" cy="59510"/>
            </a:xfrm>
            <a:prstGeom prst="line">
              <a:avLst/>
            </a:prstGeom>
            <a:ln w="12700" cap="rnd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9C1056FD-E252-ADC6-FD86-06EDB9D09A7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4689" y="3141000"/>
            <a:ext cx="5140368" cy="584775"/>
          </a:xfrm>
          <a:noFill/>
        </p:spPr>
        <p:txBody>
          <a:bodyPr wrap="square" rtlCol="0">
            <a:noAutofit/>
          </a:bodyPr>
          <a:lstStyle>
            <a:lvl1pPr marL="0" indent="0">
              <a:lnSpc>
                <a:spcPct val="100000"/>
              </a:lnSpc>
              <a:buNone/>
              <a:defRPr lang="zh-CN" altLang="en-US" sz="3200" b="1" dirty="0">
                <a:solidFill>
                  <a:schemeClr val="accent5"/>
                </a:solidFill>
              </a:defRPr>
            </a:lvl1pPr>
          </a:lstStyle>
          <a:p>
            <a:pPr marL="0" lvl="0"/>
            <a:r>
              <a:rPr lang="zh-CN" altLang="en-US" dirty="0"/>
              <a:t>一级标题</a:t>
            </a:r>
          </a:p>
        </p:txBody>
      </p:sp>
    </p:spTree>
    <p:extLst>
      <p:ext uri="{BB962C8B-B14F-4D97-AF65-F5344CB8AC3E}">
        <p14:creationId xmlns:p14="http://schemas.microsoft.com/office/powerpoint/2010/main" val="2469771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2134200-AC32-B627-81E2-812CF9DE7D3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0" scaled="0"/>
          </a:gradFill>
          <a:ln w="0">
            <a:solidFill>
              <a:schemeClr val="tx1"/>
            </a:solidFill>
          </a:ln>
          <a:effectLst>
            <a:outerShdw blurRad="381000" dir="5400000" sx="101000" sy="101000" algn="ctr" rotWithShape="0">
              <a:schemeClr val="accent5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顶角 7">
            <a:extLst>
              <a:ext uri="{FF2B5EF4-FFF2-40B4-BE49-F238E27FC236}">
                <a16:creationId xmlns:a16="http://schemas.microsoft.com/office/drawing/2014/main" id="{3A8D757F-A014-AAA6-67B4-6FFA898339D3}"/>
              </a:ext>
            </a:extLst>
          </p:cNvPr>
          <p:cNvSpPr/>
          <p:nvPr userDrawn="1"/>
        </p:nvSpPr>
        <p:spPr>
          <a:xfrm rot="5400000">
            <a:off x="-2863908" y="3212999"/>
            <a:ext cx="6159816" cy="43200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1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0" scaled="0"/>
          </a:gradFill>
          <a:ln>
            <a:noFill/>
          </a:ln>
          <a:effectLst>
            <a:outerShdw blurRad="381000" dir="5400000" sx="101000" sy="101000" algn="ctr" rotWithShape="0">
              <a:schemeClr val="accent5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B9F8FAB-34E7-3F30-6C28-6B1904B264ED}"/>
              </a:ext>
            </a:extLst>
          </p:cNvPr>
          <p:cNvCxnSpPr>
            <a:cxnSpLocks/>
          </p:cNvCxnSpPr>
          <p:nvPr userDrawn="1"/>
        </p:nvCxnSpPr>
        <p:spPr>
          <a:xfrm>
            <a:off x="118857" y="914134"/>
            <a:ext cx="194287" cy="0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A54446D4-0585-4A77-9E04-70B36E3D54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16200000">
            <a:off x="-2173152" y="3259850"/>
            <a:ext cx="4778304" cy="338298"/>
          </a:xfrm>
          <a:noFill/>
        </p:spPr>
        <p:txBody>
          <a:bodyPr wrap="square"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1400" dirty="0">
                <a:solidFill>
                  <a:schemeClr val="accent6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 marL="0" lvl="0">
              <a:lnSpc>
                <a:spcPct val="120000"/>
              </a:lnSpc>
            </a:pPr>
            <a:r>
              <a:rPr lang="zh-CN" altLang="en-US" dirty="0"/>
              <a:t>一级标题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8C729DCC-6EED-9B3F-4A43-8C43A26F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884" y="568216"/>
            <a:ext cx="380232" cy="338554"/>
          </a:xfrm>
          <a:noFill/>
        </p:spPr>
        <p:txBody>
          <a:bodyPr wrap="none" rtlCol="0">
            <a:noAutofit/>
          </a:bodyPr>
          <a:lstStyle>
            <a:lvl1pPr marL="0" indent="0">
              <a:lnSpc>
                <a:spcPct val="100000"/>
              </a:lnSpc>
              <a:buNone/>
              <a:defRPr lang="zh-CN" altLang="en-US" sz="1600" dirty="0">
                <a:solidFill>
                  <a:schemeClr val="accent6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 marL="0" lvl="0" algn="ctr"/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0796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9545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90DBDA5-CF6C-CB9F-F646-2506FB834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B5B8C4-6038-58FD-E3F8-F38615339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774B66-2B56-7588-C6A7-C17AF4764A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89040-8440-4018-BF25-5307D6E1732A}" type="datetimeFigureOut">
              <a:rPr lang="zh-CN" altLang="en-US" smtClean="0"/>
              <a:t>2022/8/10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FBD4BC-721A-D291-4D9E-4AFABE8A2A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84C592-9873-BF53-0FB1-8F703BE4FD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BE007-AC36-4BFC-8909-9B2575FD57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304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0" r:id="rId3"/>
    <p:sldLayoutId id="2147483655" r:id="rId4"/>
    <p:sldLayoutId id="214748364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620BFC41-171B-1D4F-7E69-2943E2E264C3}"/>
              </a:ext>
            </a:extLst>
          </p:cNvPr>
          <p:cNvSpPr/>
          <p:nvPr/>
        </p:nvSpPr>
        <p:spPr>
          <a:xfrm>
            <a:off x="1665321" y="3686266"/>
            <a:ext cx="884203" cy="1237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8BDE2B8-8A4E-6BBE-B2E2-9719075E278E}"/>
              </a:ext>
            </a:extLst>
          </p:cNvPr>
          <p:cNvSpPr txBox="1"/>
          <p:nvPr/>
        </p:nvSpPr>
        <p:spPr>
          <a:xfrm>
            <a:off x="964634" y="2463800"/>
            <a:ext cx="4441638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4400" dirty="0">
                <a:solidFill>
                  <a:schemeClr val="accent6"/>
                </a:solidFill>
                <a:latin typeface="+mj-ea"/>
                <a:ea typeface="+mj-ea"/>
                <a:cs typeface="OPPOSans R" panose="00020600040101010101" pitchFamily="18" charset="-122"/>
              </a:rPr>
              <a:t>项目介绍</a:t>
            </a:r>
            <a:r>
              <a:rPr lang="en-US" altLang="zh-CN" sz="4400" dirty="0">
                <a:solidFill>
                  <a:schemeClr val="accent6"/>
                </a:solidFill>
                <a:latin typeface="+mj-ea"/>
                <a:ea typeface="+mj-ea"/>
                <a:cs typeface="OPPOSans R" panose="00020600040101010101" pitchFamily="18" charset="-122"/>
              </a:rPr>
              <a:t>PPT</a:t>
            </a:r>
            <a:r>
              <a:rPr lang="zh-CN" altLang="en-US" sz="4400" dirty="0">
                <a:solidFill>
                  <a:schemeClr val="accent6"/>
                </a:solidFill>
                <a:latin typeface="+mj-ea"/>
                <a:ea typeface="+mj-ea"/>
                <a:cs typeface="OPPOSans R" panose="00020600040101010101" pitchFamily="18" charset="-122"/>
              </a:rPr>
              <a:t>模板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C181054-DDC8-E7E9-AFB6-DD41B511C545}"/>
              </a:ext>
            </a:extLst>
          </p:cNvPr>
          <p:cNvSpPr txBox="1"/>
          <p:nvPr/>
        </p:nvSpPr>
        <p:spPr>
          <a:xfrm>
            <a:off x="964635" y="3122486"/>
            <a:ext cx="4441638" cy="74103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accent6"/>
                </a:solidFill>
                <a:latin typeface="+mj-ea"/>
                <a:ea typeface="+mj-ea"/>
                <a:cs typeface="OPPOSans L" panose="00020600040101010101" pitchFamily="18" charset="-122"/>
              </a:rPr>
              <a:t>You can enter subtitle here. You can enter </a:t>
            </a:r>
            <a:r>
              <a:rPr lang="en-US" altLang="zh-CN" b="1" dirty="0">
                <a:solidFill>
                  <a:schemeClr val="accent6"/>
                </a:solidFill>
                <a:latin typeface="+mj-ea"/>
                <a:ea typeface="+mj-ea"/>
                <a:cs typeface="OPPOSans L" panose="00020600040101010101" pitchFamily="18" charset="-122"/>
              </a:rPr>
              <a:t>subtitle</a:t>
            </a:r>
            <a:r>
              <a:rPr lang="en-US" altLang="zh-CN" dirty="0">
                <a:solidFill>
                  <a:schemeClr val="accent6"/>
                </a:solidFill>
                <a:latin typeface="+mj-ea"/>
                <a:ea typeface="+mj-ea"/>
                <a:cs typeface="OPPOSans L" panose="00020600040101010101" pitchFamily="18" charset="-122"/>
              </a:rPr>
              <a:t> here.</a:t>
            </a:r>
          </a:p>
        </p:txBody>
      </p:sp>
      <p:pic>
        <p:nvPicPr>
          <p:cNvPr id="28" name="图片 27" descr="房间里有桌子和椅子&#10;&#10;中度可信度描述已自动生成">
            <a:extLst>
              <a:ext uri="{FF2B5EF4-FFF2-40B4-BE49-F238E27FC236}">
                <a16:creationId xmlns:a16="http://schemas.microsoft.com/office/drawing/2014/main" id="{05B2CCC3-0BD5-631B-882D-D446C70F30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70690" y="962915"/>
            <a:ext cx="6521310" cy="4932170"/>
          </a:xfrm>
          <a:custGeom>
            <a:avLst/>
            <a:gdLst>
              <a:gd name="connsiteX0" fmla="*/ 2466085 w 6521310"/>
              <a:gd name="connsiteY0" fmla="*/ 0 h 4932170"/>
              <a:gd name="connsiteX1" fmla="*/ 6521310 w 6521310"/>
              <a:gd name="connsiteY1" fmla="*/ 0 h 4932170"/>
              <a:gd name="connsiteX2" fmla="*/ 6521310 w 6521310"/>
              <a:gd name="connsiteY2" fmla="*/ 4932170 h 4932170"/>
              <a:gd name="connsiteX3" fmla="*/ 2466085 w 6521310"/>
              <a:gd name="connsiteY3" fmla="*/ 4932169 h 4932170"/>
              <a:gd name="connsiteX4" fmla="*/ 12733 w 6521310"/>
              <a:gd name="connsiteY4" fmla="*/ 2718227 h 4932170"/>
              <a:gd name="connsiteX5" fmla="*/ 0 w 6521310"/>
              <a:gd name="connsiteY5" fmla="*/ 2466085 h 4932170"/>
              <a:gd name="connsiteX6" fmla="*/ 12733 w 6521310"/>
              <a:gd name="connsiteY6" fmla="*/ 2213942 h 4932170"/>
              <a:gd name="connsiteX7" fmla="*/ 2466085 w 6521310"/>
              <a:gd name="connsiteY7" fmla="*/ 0 h 4932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21310" h="4932170">
                <a:moveTo>
                  <a:pt x="2466085" y="0"/>
                </a:moveTo>
                <a:lnTo>
                  <a:pt x="6521310" y="0"/>
                </a:lnTo>
                <a:lnTo>
                  <a:pt x="6521310" y="4932170"/>
                </a:lnTo>
                <a:lnTo>
                  <a:pt x="2466085" y="4932169"/>
                </a:lnTo>
                <a:cubicBezTo>
                  <a:pt x="1189228" y="4932169"/>
                  <a:pt x="139021" y="3961765"/>
                  <a:pt x="12733" y="2718227"/>
                </a:cubicBezTo>
                <a:lnTo>
                  <a:pt x="0" y="2466085"/>
                </a:lnTo>
                <a:lnTo>
                  <a:pt x="12733" y="2213942"/>
                </a:lnTo>
                <a:cubicBezTo>
                  <a:pt x="139021" y="970404"/>
                  <a:pt x="1189228" y="0"/>
                  <a:pt x="2466085" y="0"/>
                </a:cubicBezTo>
                <a:close/>
              </a:path>
            </a:pathLst>
          </a:custGeom>
          <a:effectLst>
            <a:outerShdw blurRad="381000" dir="5400000" sx="101000" sy="101000" algn="ctr" rotWithShape="0">
              <a:schemeClr val="accent5">
                <a:alpha val="10000"/>
              </a:schemeClr>
            </a:outerShdw>
          </a:effectLst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71386FCC-BD00-8921-DE3B-1B9F1ACD3D72}"/>
              </a:ext>
            </a:extLst>
          </p:cNvPr>
          <p:cNvSpPr txBox="1"/>
          <p:nvPr/>
        </p:nvSpPr>
        <p:spPr>
          <a:xfrm>
            <a:off x="964634" y="2016187"/>
            <a:ext cx="4441638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GB" altLang="zh-CN" sz="2400" dirty="0">
                <a:solidFill>
                  <a:schemeClr val="accent6"/>
                </a:solidFill>
                <a:latin typeface="+mj-ea"/>
                <a:ea typeface="+mj-ea"/>
              </a:rPr>
              <a:t>PowerPoint</a:t>
            </a:r>
            <a:endParaRPr lang="zh-CN" altLang="en-US" sz="2400" dirty="0">
              <a:solidFill>
                <a:schemeClr val="accent6"/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35C4CE7-0CA9-398D-6B0B-69EEF09C8B10}"/>
              </a:ext>
            </a:extLst>
          </p:cNvPr>
          <p:cNvSpPr txBox="1"/>
          <p:nvPr/>
        </p:nvSpPr>
        <p:spPr>
          <a:xfrm>
            <a:off x="964634" y="5486447"/>
            <a:ext cx="4441638" cy="4086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accent6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Speaker name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0399A0B-16DA-8E38-C487-6EE79AB48B04}"/>
              </a:ext>
            </a:extLst>
          </p:cNvPr>
          <p:cNvSpPr txBox="1"/>
          <p:nvPr/>
        </p:nvSpPr>
        <p:spPr>
          <a:xfrm>
            <a:off x="-19802" y="633554"/>
            <a:ext cx="471604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800" dirty="0">
                <a:latin typeface="+mj-ea"/>
                <a:ea typeface="+mj-ea"/>
              </a:rPr>
              <a:t>LOGO</a:t>
            </a:r>
          </a:p>
          <a:p>
            <a:pPr algn="ctr"/>
            <a:r>
              <a:rPr lang="en-US" altLang="zh-CN" sz="800" dirty="0">
                <a:latin typeface="+mj-ea"/>
                <a:ea typeface="+mj-ea"/>
              </a:rPr>
              <a:t>HERE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661B865D-1705-4933-A14D-077C6FA9B2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76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96F28E3-5859-42CE-57A7-A54A762D7F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BF1F043-07E1-C8F1-1AE1-96BBA899DE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EE74DCA2-D863-63AB-D146-E4E29D23D6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个性化体验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0D0A47-9B3D-1F1A-13B2-383BB6CB3149}"/>
              </a:ext>
            </a:extLst>
          </p:cNvPr>
          <p:cNvSpPr txBox="1"/>
          <p:nvPr/>
        </p:nvSpPr>
        <p:spPr>
          <a:xfrm>
            <a:off x="-19802" y="633554"/>
            <a:ext cx="471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dirty="0">
                <a:latin typeface="+mj-ea"/>
                <a:ea typeface="+mj-ea"/>
              </a:rPr>
              <a:t>LOGO</a:t>
            </a:r>
          </a:p>
          <a:p>
            <a:pPr algn="ctr"/>
            <a:r>
              <a:rPr lang="en-US" altLang="zh-CN" sz="800" dirty="0">
                <a:latin typeface="+mj-ea"/>
                <a:ea typeface="+mj-ea"/>
              </a:rPr>
              <a:t>HERE</a:t>
            </a:r>
            <a:endParaRPr lang="zh-CN" altLang="en-US" sz="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211397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占位符 26">
            <a:extLst>
              <a:ext uri="{FF2B5EF4-FFF2-40B4-BE49-F238E27FC236}">
                <a16:creationId xmlns:a16="http://schemas.microsoft.com/office/drawing/2014/main" id="{D5B58AC4-3EB8-AC10-FC72-580EB6BAEA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个性化体验</a:t>
            </a:r>
          </a:p>
        </p:txBody>
      </p:sp>
      <p:sp>
        <p:nvSpPr>
          <p:cNvPr id="28" name="文本占位符 27">
            <a:extLst>
              <a:ext uri="{FF2B5EF4-FFF2-40B4-BE49-F238E27FC236}">
                <a16:creationId xmlns:a16="http://schemas.microsoft.com/office/drawing/2014/main" id="{8A117F07-4E55-3CFC-58FD-811CB5F16B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751CEFFD-C5F2-080F-8E2C-83415EE5BB40}"/>
              </a:ext>
            </a:extLst>
          </p:cNvPr>
          <p:cNvSpPr/>
          <p:nvPr/>
        </p:nvSpPr>
        <p:spPr>
          <a:xfrm>
            <a:off x="1019175" y="-1868223"/>
            <a:ext cx="10594446" cy="10594446"/>
          </a:xfrm>
          <a:prstGeom prst="ellipse">
            <a:avLst/>
          </a:prstGeom>
          <a:gradFill>
            <a:gsLst>
              <a:gs pos="0">
                <a:schemeClr val="accent4"/>
              </a:gs>
              <a:gs pos="93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81000" dir="5400000" sx="101000" sy="101000" algn="ctr" rotWithShape="0">
              <a:schemeClr val="accent5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FACA291-A3F7-3308-7B79-7258D9A33588}"/>
              </a:ext>
            </a:extLst>
          </p:cNvPr>
          <p:cNvSpPr/>
          <p:nvPr/>
        </p:nvSpPr>
        <p:spPr>
          <a:xfrm>
            <a:off x="7026444" y="829411"/>
            <a:ext cx="4587178" cy="152740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93000">
                <a:schemeClr val="accent2"/>
              </a:gs>
            </a:gsLst>
            <a:lin ang="8100000" scaled="0"/>
          </a:gradFill>
          <a:ln>
            <a:noFill/>
          </a:ln>
          <a:effectLst>
            <a:outerShdw blurRad="381000" dir="5400000" sx="101000" sy="101000" algn="ctr" rotWithShape="0">
              <a:schemeClr val="accent6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E8CB9F9-C690-1687-8126-D6EB522F617D}"/>
              </a:ext>
            </a:extLst>
          </p:cNvPr>
          <p:cNvSpPr/>
          <p:nvPr/>
        </p:nvSpPr>
        <p:spPr>
          <a:xfrm>
            <a:off x="7419475" y="2665297"/>
            <a:ext cx="4587178" cy="152740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93000">
                <a:schemeClr val="accent2"/>
              </a:gs>
            </a:gsLst>
            <a:lin ang="8100000" scaled="0"/>
          </a:gradFill>
          <a:ln>
            <a:noFill/>
          </a:ln>
          <a:effectLst>
            <a:outerShdw blurRad="381000" dir="5400000" sx="101000" sy="101000" algn="ctr" rotWithShape="0">
              <a:schemeClr val="accent6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315BECD2-1AA1-8286-1557-46688926DCC7}"/>
              </a:ext>
            </a:extLst>
          </p:cNvPr>
          <p:cNvSpPr/>
          <p:nvPr/>
        </p:nvSpPr>
        <p:spPr>
          <a:xfrm>
            <a:off x="7026443" y="4501184"/>
            <a:ext cx="4587178" cy="152740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93000">
                <a:schemeClr val="accent2"/>
              </a:gs>
            </a:gsLst>
            <a:lin ang="8100000" scaled="0"/>
          </a:gradFill>
          <a:ln>
            <a:noFill/>
          </a:ln>
          <a:effectLst>
            <a:outerShdw blurRad="381000" dir="5400000" sx="101000" sy="101000" algn="ctr" rotWithShape="0">
              <a:schemeClr val="accent6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338141A-CDEA-6AB2-D62C-EFCCAC49D855}"/>
              </a:ext>
            </a:extLst>
          </p:cNvPr>
          <p:cNvSpPr txBox="1"/>
          <p:nvPr/>
        </p:nvSpPr>
        <p:spPr>
          <a:xfrm>
            <a:off x="1889656" y="2356817"/>
            <a:ext cx="4126132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市场环境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CF84FA8-8042-F432-E774-AAD2BD92423B}"/>
              </a:ext>
            </a:extLst>
          </p:cNvPr>
          <p:cNvSpPr txBox="1"/>
          <p:nvPr/>
        </p:nvSpPr>
        <p:spPr>
          <a:xfrm>
            <a:off x="1889657" y="3092375"/>
            <a:ext cx="4126132" cy="18894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在此处粘贴文字时，请选择粘贴选项为“只保留文本”。在此处粘贴文字时，请选择粘贴选项为“只保留文本”。在此处粘贴文字时，请选择粘贴选项为“只保留文本”。在此处粘贴文字时，请选择粘贴选项为“只保留文本”。在此处粘贴文字时，请选择粘贴选项为“只保留文本”。在此处粘贴文字时，请选择粘贴选项为“只保留文本”。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8500E1B-B0B8-68F6-AEE6-02A6EA44A48B}"/>
              </a:ext>
            </a:extLst>
          </p:cNvPr>
          <p:cNvGrpSpPr/>
          <p:nvPr/>
        </p:nvGrpSpPr>
        <p:grpSpPr>
          <a:xfrm>
            <a:off x="7622377" y="1125315"/>
            <a:ext cx="3513936" cy="935599"/>
            <a:chOff x="7622377" y="1125315"/>
            <a:chExt cx="3513936" cy="93559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B59F81F-2AED-76E1-255D-A044C8E1F8E2}"/>
                </a:ext>
              </a:extLst>
            </p:cNvPr>
            <p:cNvSpPr txBox="1"/>
            <p:nvPr/>
          </p:nvSpPr>
          <p:spPr>
            <a:xfrm>
              <a:off x="7622377" y="1239171"/>
              <a:ext cx="793808" cy="707886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5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10</a:t>
              </a:r>
              <a:endParaRPr lang="zh-CN" altLang="en-US" sz="4000" dirty="0">
                <a:solidFill>
                  <a:schemeClr val="accent5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13303E6-E2DA-231C-9C0D-2C1811ABC48B}"/>
                </a:ext>
              </a:extLst>
            </p:cNvPr>
            <p:cNvSpPr txBox="1"/>
            <p:nvPr/>
          </p:nvSpPr>
          <p:spPr>
            <a:xfrm>
              <a:off x="8787865" y="1294699"/>
              <a:ext cx="2348448" cy="59683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6"/>
                  </a:solidFill>
                  <a:latin typeface="+mj-ea"/>
                  <a:ea typeface="+mj-ea"/>
                </a:rPr>
                <a:t>在此处粘贴文字时，请选择粘贴选项为“只保留文本”。</a:t>
              </a:r>
              <a:endParaRPr lang="en-US" altLang="zh-CN" sz="1400" dirty="0">
                <a:solidFill>
                  <a:schemeClr val="accent6"/>
                </a:solidFill>
                <a:latin typeface="+mj-ea"/>
                <a:ea typeface="+mj-ea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3CF634D-AABF-8140-316F-0FA0EBC73B67}"/>
                </a:ext>
              </a:extLst>
            </p:cNvPr>
            <p:cNvCxnSpPr>
              <a:cxnSpLocks/>
            </p:cNvCxnSpPr>
            <p:nvPr/>
          </p:nvCxnSpPr>
          <p:spPr>
            <a:xfrm>
              <a:off x="8555263" y="1125315"/>
              <a:ext cx="0" cy="935599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3BB353F-DA54-02B5-77F1-2C33324711B9}"/>
              </a:ext>
            </a:extLst>
          </p:cNvPr>
          <p:cNvGrpSpPr/>
          <p:nvPr/>
        </p:nvGrpSpPr>
        <p:grpSpPr>
          <a:xfrm>
            <a:off x="7579096" y="4797086"/>
            <a:ext cx="3557217" cy="935599"/>
            <a:chOff x="7579096" y="1125315"/>
            <a:chExt cx="3557217" cy="93559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E8C8D5A-E015-8AD7-E513-2A43A805C751}"/>
                </a:ext>
              </a:extLst>
            </p:cNvPr>
            <p:cNvSpPr txBox="1"/>
            <p:nvPr/>
          </p:nvSpPr>
          <p:spPr>
            <a:xfrm>
              <a:off x="7579096" y="1239171"/>
              <a:ext cx="880370" cy="707886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5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33</a:t>
              </a:r>
              <a:endParaRPr lang="zh-CN" altLang="en-US" sz="4000" dirty="0">
                <a:solidFill>
                  <a:schemeClr val="accent5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A909C80-6228-9A6A-1724-E7DB283A76F7}"/>
                </a:ext>
              </a:extLst>
            </p:cNvPr>
            <p:cNvSpPr txBox="1"/>
            <p:nvPr/>
          </p:nvSpPr>
          <p:spPr>
            <a:xfrm>
              <a:off x="8787865" y="1294699"/>
              <a:ext cx="2348448" cy="59683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6"/>
                  </a:solidFill>
                  <a:latin typeface="+mj-ea"/>
                  <a:ea typeface="+mj-ea"/>
                </a:rPr>
                <a:t>在此处粘贴文字时，请选择粘贴选项为“只保留文本”。</a:t>
              </a:r>
              <a:endParaRPr lang="en-US" altLang="zh-CN" sz="1400" dirty="0">
                <a:solidFill>
                  <a:schemeClr val="accent6"/>
                </a:solidFill>
                <a:latin typeface="+mj-ea"/>
                <a:ea typeface="+mj-ea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7018CFE2-5A1A-C4B0-A627-E3C121534E4E}"/>
                </a:ext>
              </a:extLst>
            </p:cNvPr>
            <p:cNvCxnSpPr>
              <a:cxnSpLocks/>
            </p:cNvCxnSpPr>
            <p:nvPr/>
          </p:nvCxnSpPr>
          <p:spPr>
            <a:xfrm>
              <a:off x="8555263" y="1125315"/>
              <a:ext cx="0" cy="935599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4C438FB-3D45-F6F8-D2FD-051710D43C94}"/>
              </a:ext>
            </a:extLst>
          </p:cNvPr>
          <p:cNvGrpSpPr/>
          <p:nvPr/>
        </p:nvGrpSpPr>
        <p:grpSpPr>
          <a:xfrm>
            <a:off x="7976000" y="2961201"/>
            <a:ext cx="3557217" cy="935599"/>
            <a:chOff x="7579096" y="1125315"/>
            <a:chExt cx="3557217" cy="93559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51D0D29-9790-7F34-2E50-441BBED92375}"/>
                </a:ext>
              </a:extLst>
            </p:cNvPr>
            <p:cNvSpPr txBox="1"/>
            <p:nvPr/>
          </p:nvSpPr>
          <p:spPr>
            <a:xfrm>
              <a:off x="7579096" y="1239171"/>
              <a:ext cx="880370" cy="707886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5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20</a:t>
              </a:r>
              <a:endParaRPr lang="zh-CN" altLang="en-US" sz="4000" dirty="0">
                <a:solidFill>
                  <a:schemeClr val="accent5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5AE4982-B1A3-F698-311F-6266493D02C7}"/>
                </a:ext>
              </a:extLst>
            </p:cNvPr>
            <p:cNvSpPr txBox="1"/>
            <p:nvPr/>
          </p:nvSpPr>
          <p:spPr>
            <a:xfrm>
              <a:off x="8787865" y="1294699"/>
              <a:ext cx="2348448" cy="59683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6"/>
                  </a:solidFill>
                  <a:latin typeface="+mj-ea"/>
                  <a:ea typeface="+mj-ea"/>
                </a:rPr>
                <a:t>在此处粘贴文字时，请选择粘贴选项为“只保留文本”。</a:t>
              </a:r>
              <a:endParaRPr lang="en-US" altLang="zh-CN" sz="1400" dirty="0">
                <a:solidFill>
                  <a:schemeClr val="accent6"/>
                </a:solidFill>
                <a:latin typeface="+mj-ea"/>
                <a:ea typeface="+mj-ea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B088AEF-9F92-752A-67F3-FCD98CD3962E}"/>
                </a:ext>
              </a:extLst>
            </p:cNvPr>
            <p:cNvCxnSpPr>
              <a:cxnSpLocks/>
            </p:cNvCxnSpPr>
            <p:nvPr/>
          </p:nvCxnSpPr>
          <p:spPr>
            <a:xfrm>
              <a:off x="8555263" y="1125315"/>
              <a:ext cx="0" cy="935599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3AEAB599-5F07-A2D0-4284-855FA2C03699}"/>
              </a:ext>
            </a:extLst>
          </p:cNvPr>
          <p:cNvSpPr txBox="1"/>
          <p:nvPr/>
        </p:nvSpPr>
        <p:spPr>
          <a:xfrm>
            <a:off x="-50600" y="5820237"/>
            <a:ext cx="53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6"/>
                </a:solidFill>
                <a:latin typeface="+mj-ea"/>
                <a:ea typeface="+mj-ea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3856403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人在草地上&#10;&#10;描述已自动生成">
            <a:extLst>
              <a:ext uri="{FF2B5EF4-FFF2-40B4-BE49-F238E27FC236}">
                <a16:creationId xmlns:a16="http://schemas.microsoft.com/office/drawing/2014/main" id="{B77981DF-0E88-2B87-09AD-21E6E8E5A6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14B9C55-153C-E3E0-309E-1192948F75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0000">
                <a:srgbClr val="636667">
                  <a:alpha val="69000"/>
                </a:srgbClr>
              </a:gs>
              <a:gs pos="26400">
                <a:srgbClr val="46494B">
                  <a:alpha val="90000"/>
                </a:srgbClr>
              </a:gs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  <a:alpha val="0"/>
                </a:schemeClr>
              </a:gs>
            </a:gsLst>
            <a:lin ang="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E407F73D-6791-1B7D-DC1C-22D1414641D5}"/>
              </a:ext>
            </a:extLst>
          </p:cNvPr>
          <p:cNvSpPr/>
          <p:nvPr/>
        </p:nvSpPr>
        <p:spPr>
          <a:xfrm>
            <a:off x="-393700" y="5124450"/>
            <a:ext cx="5167832" cy="68040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9300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381000" dir="5400000" sx="101000" sy="101000" algn="ctr" rotWithShape="0">
              <a:schemeClr val="accent6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6F71B87-DE5E-A322-0E3F-60E66EFE0936}"/>
              </a:ext>
            </a:extLst>
          </p:cNvPr>
          <p:cNvSpPr txBox="1"/>
          <p:nvPr/>
        </p:nvSpPr>
        <p:spPr>
          <a:xfrm>
            <a:off x="396802" y="1031619"/>
            <a:ext cx="2784174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LOGO HERE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CFF7CE6-0B2E-19FB-6E56-877C8D752321}"/>
              </a:ext>
            </a:extLst>
          </p:cNvPr>
          <p:cNvSpPr txBox="1"/>
          <p:nvPr/>
        </p:nvSpPr>
        <p:spPr>
          <a:xfrm>
            <a:off x="396802" y="5227068"/>
            <a:ext cx="4187898" cy="47517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600" b="1" dirty="0">
                <a:solidFill>
                  <a:schemeClr val="accent6"/>
                </a:solidFill>
              </a:rPr>
              <a:t>THANKS FOR WATCHING</a:t>
            </a:r>
            <a:endParaRPr lang="zh-CN" altLang="en-US" sz="2600" b="1" dirty="0">
              <a:solidFill>
                <a:schemeClr val="accent6"/>
              </a:solidFill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5D8D2575-6BCD-42F5-D8F9-31A04FFD8ADE}"/>
              </a:ext>
            </a:extLst>
          </p:cNvPr>
          <p:cNvSpPr/>
          <p:nvPr/>
        </p:nvSpPr>
        <p:spPr>
          <a:xfrm>
            <a:off x="10467448" y="-1007534"/>
            <a:ext cx="2997198" cy="299720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6893693-2EF9-F846-E9F1-AB8CE5A398A6}"/>
              </a:ext>
            </a:extLst>
          </p:cNvPr>
          <p:cNvSpPr txBox="1"/>
          <p:nvPr/>
        </p:nvSpPr>
        <p:spPr>
          <a:xfrm>
            <a:off x="396802" y="4464019"/>
            <a:ext cx="4187898" cy="47517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600" dirty="0">
                <a:solidFill>
                  <a:schemeClr val="bg1"/>
                </a:solidFill>
              </a:rPr>
              <a:t>ENTER SLOGAN HERE</a:t>
            </a:r>
            <a:endParaRPr lang="zh-CN" altLang="en-US" sz="2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0266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ECFBC47-1889-97AA-9F39-5E68B08077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0161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58298443-2C76-D1C9-5910-F65B0425C3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4279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68ED49F-6992-1870-412F-0CB06C4C28B8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Zeeky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93D9BC7-B2EA-45D1-721C-1638AB0B537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929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">
            <a:extLst>
              <a:ext uri="{FF2B5EF4-FFF2-40B4-BE49-F238E27FC236}">
                <a16:creationId xmlns:a16="http://schemas.microsoft.com/office/drawing/2014/main" id="{90908EFC-4194-CE63-9CC8-7D40E0E4B3E2}"/>
              </a:ext>
            </a:extLst>
          </p:cNvPr>
          <p:cNvSpPr>
            <a:spLocks/>
          </p:cNvSpPr>
          <p:nvPr/>
        </p:nvSpPr>
        <p:spPr>
          <a:xfrm>
            <a:off x="1009757" y="1983285"/>
            <a:ext cx="10612327" cy="834964"/>
          </a:xfrm>
          <a:prstGeom prst="roundRect">
            <a:avLst>
              <a:gd name="adj" fmla="val 21723"/>
            </a:avLst>
          </a:prstGeom>
          <a:gradFill>
            <a:gsLst>
              <a:gs pos="0">
                <a:schemeClr val="accent4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4" name="圆角矩形">
            <a:extLst>
              <a:ext uri="{FF2B5EF4-FFF2-40B4-BE49-F238E27FC236}">
                <a16:creationId xmlns:a16="http://schemas.microsoft.com/office/drawing/2014/main" id="{D5BAD724-5236-3DB2-27FB-6DC1B48BC356}"/>
              </a:ext>
            </a:extLst>
          </p:cNvPr>
          <p:cNvSpPr txBox="1"/>
          <p:nvPr/>
        </p:nvSpPr>
        <p:spPr>
          <a:xfrm>
            <a:off x="1238120" y="2216101"/>
            <a:ext cx="1723549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产品应用模式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5" name="圆角矩形">
            <a:extLst>
              <a:ext uri="{FF2B5EF4-FFF2-40B4-BE49-F238E27FC236}">
                <a16:creationId xmlns:a16="http://schemas.microsoft.com/office/drawing/2014/main" id="{943AF831-188C-4515-54D9-1D8B3E7602ED}"/>
              </a:ext>
            </a:extLst>
          </p:cNvPr>
          <p:cNvSpPr/>
          <p:nvPr/>
        </p:nvSpPr>
        <p:spPr>
          <a:xfrm flipH="1">
            <a:off x="10886938" y="2112767"/>
            <a:ext cx="576000" cy="576000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zh-CN" dirty="0">
                <a:solidFill>
                  <a:schemeClr val="accent5"/>
                </a:solidFill>
              </a:rPr>
              <a:t>1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6" name="圆角矩形">
            <a:extLst>
              <a:ext uri="{FF2B5EF4-FFF2-40B4-BE49-F238E27FC236}">
                <a16:creationId xmlns:a16="http://schemas.microsoft.com/office/drawing/2014/main" id="{92360AD0-CEE1-4A5F-2FBE-100A8900F0AF}"/>
              </a:ext>
            </a:extLst>
          </p:cNvPr>
          <p:cNvSpPr>
            <a:spLocks/>
          </p:cNvSpPr>
          <p:nvPr/>
        </p:nvSpPr>
        <p:spPr>
          <a:xfrm>
            <a:off x="1009757" y="3019451"/>
            <a:ext cx="10612327" cy="834964"/>
          </a:xfrm>
          <a:prstGeom prst="roundRect">
            <a:avLst>
              <a:gd name="adj" fmla="val 21723"/>
            </a:avLst>
          </a:prstGeom>
          <a:gradFill>
            <a:gsLst>
              <a:gs pos="0">
                <a:schemeClr val="accent4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7" name="圆角矩形">
            <a:extLst>
              <a:ext uri="{FF2B5EF4-FFF2-40B4-BE49-F238E27FC236}">
                <a16:creationId xmlns:a16="http://schemas.microsoft.com/office/drawing/2014/main" id="{72F9F023-83B6-4E75-9602-CFE7F565168B}"/>
              </a:ext>
            </a:extLst>
          </p:cNvPr>
          <p:cNvSpPr txBox="1"/>
          <p:nvPr/>
        </p:nvSpPr>
        <p:spPr>
          <a:xfrm>
            <a:off x="1238120" y="3252267"/>
            <a:ext cx="1723549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产品功能分类</a:t>
            </a:r>
            <a:endParaRPr lang="en-GB" altLang="zh-CN" sz="2000" b="1" dirty="0">
              <a:solidFill>
                <a:schemeClr val="bg1"/>
              </a:solidFill>
            </a:endParaRPr>
          </a:p>
        </p:txBody>
      </p:sp>
      <p:sp>
        <p:nvSpPr>
          <p:cNvPr id="8" name="圆角矩形">
            <a:extLst>
              <a:ext uri="{FF2B5EF4-FFF2-40B4-BE49-F238E27FC236}">
                <a16:creationId xmlns:a16="http://schemas.microsoft.com/office/drawing/2014/main" id="{26C2115F-A775-6A3A-6CD2-DC593092CE47}"/>
              </a:ext>
            </a:extLst>
          </p:cNvPr>
          <p:cNvSpPr/>
          <p:nvPr/>
        </p:nvSpPr>
        <p:spPr>
          <a:xfrm flipH="1">
            <a:off x="10886938" y="3148933"/>
            <a:ext cx="576000" cy="576000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zh-CN" dirty="0">
                <a:solidFill>
                  <a:schemeClr val="accent5"/>
                </a:solidFill>
              </a:rPr>
              <a:t>2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9" name="圆角矩形">
            <a:extLst>
              <a:ext uri="{FF2B5EF4-FFF2-40B4-BE49-F238E27FC236}">
                <a16:creationId xmlns:a16="http://schemas.microsoft.com/office/drawing/2014/main" id="{78454CCC-D4D6-B31A-A457-D3605C86BEAE}"/>
              </a:ext>
            </a:extLst>
          </p:cNvPr>
          <p:cNvSpPr>
            <a:spLocks/>
          </p:cNvSpPr>
          <p:nvPr/>
        </p:nvSpPr>
        <p:spPr>
          <a:xfrm>
            <a:off x="1009757" y="4055617"/>
            <a:ext cx="10612327" cy="834964"/>
          </a:xfrm>
          <a:prstGeom prst="roundRect">
            <a:avLst>
              <a:gd name="adj" fmla="val 21723"/>
            </a:avLst>
          </a:prstGeom>
          <a:gradFill>
            <a:gsLst>
              <a:gs pos="0">
                <a:schemeClr val="accent4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10" name="圆角矩形">
            <a:extLst>
              <a:ext uri="{FF2B5EF4-FFF2-40B4-BE49-F238E27FC236}">
                <a16:creationId xmlns:a16="http://schemas.microsoft.com/office/drawing/2014/main" id="{59F40239-D767-450A-9A20-EB6FE8F174F6}"/>
              </a:ext>
            </a:extLst>
          </p:cNvPr>
          <p:cNvSpPr txBox="1"/>
          <p:nvPr/>
        </p:nvSpPr>
        <p:spPr>
          <a:xfrm>
            <a:off x="1238120" y="4288433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运营模式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11" name="圆角矩形">
            <a:extLst>
              <a:ext uri="{FF2B5EF4-FFF2-40B4-BE49-F238E27FC236}">
                <a16:creationId xmlns:a16="http://schemas.microsoft.com/office/drawing/2014/main" id="{20C8FE6E-98A5-F0CF-1D77-B0339B854162}"/>
              </a:ext>
            </a:extLst>
          </p:cNvPr>
          <p:cNvSpPr/>
          <p:nvPr/>
        </p:nvSpPr>
        <p:spPr>
          <a:xfrm flipH="1">
            <a:off x="10886938" y="4185099"/>
            <a:ext cx="576000" cy="576000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zh-CN" dirty="0">
                <a:solidFill>
                  <a:schemeClr val="accent5"/>
                </a:solidFill>
              </a:rPr>
              <a:t>3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12" name="圆角矩形">
            <a:extLst>
              <a:ext uri="{FF2B5EF4-FFF2-40B4-BE49-F238E27FC236}">
                <a16:creationId xmlns:a16="http://schemas.microsoft.com/office/drawing/2014/main" id="{B98386C1-15D7-0B46-CF91-F8C31F8518D7}"/>
              </a:ext>
            </a:extLst>
          </p:cNvPr>
          <p:cNvSpPr>
            <a:spLocks/>
          </p:cNvSpPr>
          <p:nvPr/>
        </p:nvSpPr>
        <p:spPr>
          <a:xfrm>
            <a:off x="1009757" y="5091784"/>
            <a:ext cx="10612327" cy="834964"/>
          </a:xfrm>
          <a:prstGeom prst="roundRect">
            <a:avLst>
              <a:gd name="adj" fmla="val 21723"/>
            </a:avLst>
          </a:prstGeom>
          <a:gradFill>
            <a:gsLst>
              <a:gs pos="0">
                <a:schemeClr val="accent4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13" name="圆角矩形">
            <a:extLst>
              <a:ext uri="{FF2B5EF4-FFF2-40B4-BE49-F238E27FC236}">
                <a16:creationId xmlns:a16="http://schemas.microsoft.com/office/drawing/2014/main" id="{D4FD6112-CE14-6BEB-A63F-2FAAD33A0B7F}"/>
              </a:ext>
            </a:extLst>
          </p:cNvPr>
          <p:cNvSpPr txBox="1"/>
          <p:nvPr/>
        </p:nvSpPr>
        <p:spPr>
          <a:xfrm>
            <a:off x="1238120" y="5324600"/>
            <a:ext cx="146706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个性化体验</a:t>
            </a:r>
            <a:endParaRPr lang="en-GB" altLang="zh-CN" sz="2000" b="1" dirty="0">
              <a:solidFill>
                <a:schemeClr val="bg1"/>
              </a:solidFill>
            </a:endParaRPr>
          </a:p>
        </p:txBody>
      </p:sp>
      <p:cxnSp>
        <p:nvCxnSpPr>
          <p:cNvPr id="14" name="圆角矩形">
            <a:extLst>
              <a:ext uri="{FF2B5EF4-FFF2-40B4-BE49-F238E27FC236}">
                <a16:creationId xmlns:a16="http://schemas.microsoft.com/office/drawing/2014/main" id="{04473058-DC39-AC0F-810A-5063EB0FB907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2961669" y="2416156"/>
            <a:ext cx="7580345" cy="0"/>
          </a:xfrm>
          <a:prstGeom prst="line">
            <a:avLst/>
          </a:prstGeom>
          <a:ln w="25400" cap="rnd">
            <a:solidFill>
              <a:schemeClr val="bg1">
                <a:alpha val="7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圆角矩形">
            <a:extLst>
              <a:ext uri="{FF2B5EF4-FFF2-40B4-BE49-F238E27FC236}">
                <a16:creationId xmlns:a16="http://schemas.microsoft.com/office/drawing/2014/main" id="{8730D8C2-7CB4-42A9-6C74-87849B4C8ABC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2961669" y="3452322"/>
            <a:ext cx="7580345" cy="0"/>
          </a:xfrm>
          <a:prstGeom prst="line">
            <a:avLst/>
          </a:prstGeom>
          <a:ln w="25400" cap="rnd">
            <a:solidFill>
              <a:schemeClr val="bg1">
                <a:alpha val="7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圆角矩形">
            <a:extLst>
              <a:ext uri="{FF2B5EF4-FFF2-40B4-BE49-F238E27FC236}">
                <a16:creationId xmlns:a16="http://schemas.microsoft.com/office/drawing/2014/main" id="{37A9D3FB-5FB3-064B-CEDB-3A4684D29746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2448708" y="4488488"/>
            <a:ext cx="8093306" cy="0"/>
          </a:xfrm>
          <a:prstGeom prst="line">
            <a:avLst/>
          </a:prstGeom>
          <a:ln w="25400" cap="rnd">
            <a:solidFill>
              <a:schemeClr val="bg1">
                <a:alpha val="7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圆角矩形">
            <a:extLst>
              <a:ext uri="{FF2B5EF4-FFF2-40B4-BE49-F238E27FC236}">
                <a16:creationId xmlns:a16="http://schemas.microsoft.com/office/drawing/2014/main" id="{946D765E-4DB1-B55C-59B2-18523473B3DD}"/>
              </a:ext>
            </a:extLst>
          </p:cNvPr>
          <p:cNvCxnSpPr>
            <a:cxnSpLocks/>
            <a:stCxn id="13" idx="3"/>
          </p:cNvCxnSpPr>
          <p:nvPr/>
        </p:nvCxnSpPr>
        <p:spPr>
          <a:xfrm>
            <a:off x="2705188" y="5524655"/>
            <a:ext cx="7836826" cy="0"/>
          </a:xfrm>
          <a:prstGeom prst="line">
            <a:avLst/>
          </a:prstGeom>
          <a:ln w="25400" cap="rnd">
            <a:solidFill>
              <a:schemeClr val="bg1">
                <a:alpha val="7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圆角矩形">
            <a:extLst>
              <a:ext uri="{FF2B5EF4-FFF2-40B4-BE49-F238E27FC236}">
                <a16:creationId xmlns:a16="http://schemas.microsoft.com/office/drawing/2014/main" id="{F7EBD963-23CB-4E18-FB4D-B577F657966B}"/>
              </a:ext>
            </a:extLst>
          </p:cNvPr>
          <p:cNvSpPr/>
          <p:nvPr/>
        </p:nvSpPr>
        <p:spPr>
          <a:xfrm flipH="1">
            <a:off x="10886938" y="5221266"/>
            <a:ext cx="576000" cy="576000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zh-CN" dirty="0">
                <a:solidFill>
                  <a:schemeClr val="accent5"/>
                </a:solidFill>
              </a:rPr>
              <a:t>4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73F4A01-8E8E-F438-F913-464D3F584BB5}"/>
              </a:ext>
            </a:extLst>
          </p:cNvPr>
          <p:cNvSpPr txBox="1"/>
          <p:nvPr/>
        </p:nvSpPr>
        <p:spPr>
          <a:xfrm>
            <a:off x="-19802" y="633554"/>
            <a:ext cx="471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dirty="0">
                <a:latin typeface="+mj-ea"/>
                <a:ea typeface="+mj-ea"/>
              </a:rPr>
              <a:t>LOGO</a:t>
            </a:r>
          </a:p>
          <a:p>
            <a:pPr algn="ctr"/>
            <a:r>
              <a:rPr lang="en-US" altLang="zh-CN" sz="800" dirty="0">
                <a:latin typeface="+mj-ea"/>
                <a:ea typeface="+mj-ea"/>
              </a:rPr>
              <a:t>HERE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58" name="文本占位符 57">
            <a:extLst>
              <a:ext uri="{FF2B5EF4-FFF2-40B4-BE49-F238E27FC236}">
                <a16:creationId xmlns:a16="http://schemas.microsoft.com/office/drawing/2014/main" id="{2C3B3D56-1B2B-2777-161F-350EFEEED0B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1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占位符 44">
            <a:extLst>
              <a:ext uri="{FF2B5EF4-FFF2-40B4-BE49-F238E27FC236}">
                <a16:creationId xmlns:a16="http://schemas.microsoft.com/office/drawing/2014/main" id="{A511F035-C583-8734-9EA2-120555A0FB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46" name="文本占位符 45">
            <a:extLst>
              <a:ext uri="{FF2B5EF4-FFF2-40B4-BE49-F238E27FC236}">
                <a16:creationId xmlns:a16="http://schemas.microsoft.com/office/drawing/2014/main" id="{2DA82EEC-F2E1-E51E-FCC3-044EB96DEE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7" name="文本占位符 46">
            <a:extLst>
              <a:ext uri="{FF2B5EF4-FFF2-40B4-BE49-F238E27FC236}">
                <a16:creationId xmlns:a16="http://schemas.microsoft.com/office/drawing/2014/main" id="{C2B10F79-99F6-2FE5-A451-DE4ABD9949A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产品应用模式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04FC4CE-2B6A-A4B3-7B0E-3C5EB9DD6076}"/>
              </a:ext>
            </a:extLst>
          </p:cNvPr>
          <p:cNvSpPr txBox="1"/>
          <p:nvPr/>
        </p:nvSpPr>
        <p:spPr>
          <a:xfrm>
            <a:off x="-19802" y="633554"/>
            <a:ext cx="471604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800" dirty="0">
                <a:latin typeface="+mj-ea"/>
                <a:ea typeface="+mj-ea"/>
              </a:rPr>
              <a:t>LOGO</a:t>
            </a:r>
          </a:p>
          <a:p>
            <a:pPr algn="ctr"/>
            <a:r>
              <a:rPr lang="en-US" altLang="zh-CN" sz="800" dirty="0">
                <a:latin typeface="+mj-ea"/>
                <a:ea typeface="+mj-ea"/>
              </a:rPr>
              <a:t>HERE</a:t>
            </a:r>
            <a:endParaRPr lang="zh-CN" altLang="en-US" sz="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50336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占位符 101">
            <a:extLst>
              <a:ext uri="{FF2B5EF4-FFF2-40B4-BE49-F238E27FC236}">
                <a16:creationId xmlns:a16="http://schemas.microsoft.com/office/drawing/2014/main" id="{ACA062AC-A0CD-4284-23E8-919F7BD632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16200000">
            <a:off x="-2173152" y="3275110"/>
            <a:ext cx="4778304" cy="307777"/>
          </a:xfrm>
        </p:spPr>
        <p:txBody>
          <a:bodyPr/>
          <a:lstStyle/>
          <a:p>
            <a:r>
              <a:rPr lang="zh-CN" altLang="en-US" dirty="0"/>
              <a:t>产品应用模式</a:t>
            </a:r>
          </a:p>
        </p:txBody>
      </p:sp>
      <p:sp>
        <p:nvSpPr>
          <p:cNvPr id="100" name="文本占位符 99">
            <a:extLst>
              <a:ext uri="{FF2B5EF4-FFF2-40B4-BE49-F238E27FC236}">
                <a16:creationId xmlns:a16="http://schemas.microsoft.com/office/drawing/2014/main" id="{32DF40B7-38B4-CC22-F27A-D834F83273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51AD33-B175-DF5B-25EB-B8E1B5D0F472}"/>
              </a:ext>
            </a:extLst>
          </p:cNvPr>
          <p:cNvSpPr txBox="1"/>
          <p:nvPr/>
        </p:nvSpPr>
        <p:spPr>
          <a:xfrm>
            <a:off x="-50600" y="5820237"/>
            <a:ext cx="533200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400" dirty="0">
                <a:solidFill>
                  <a:schemeClr val="accent6"/>
                </a:solidFill>
                <a:latin typeface="+mj-ea"/>
                <a:ea typeface="+mj-ea"/>
              </a:rPr>
              <a:t>LOGO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7A10A8F-322B-9022-A342-3FEA6D99E9C5}"/>
              </a:ext>
            </a:extLst>
          </p:cNvPr>
          <p:cNvSpPr txBox="1"/>
          <p:nvPr/>
        </p:nvSpPr>
        <p:spPr>
          <a:xfrm>
            <a:off x="931337" y="1679530"/>
            <a:ext cx="3344331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发展历程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86ED077-CEA0-13A4-8A49-12EA28770888}"/>
              </a:ext>
            </a:extLst>
          </p:cNvPr>
          <p:cNvSpPr txBox="1"/>
          <p:nvPr/>
        </p:nvSpPr>
        <p:spPr>
          <a:xfrm>
            <a:off x="931336" y="2264305"/>
            <a:ext cx="3344331" cy="3699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+mj-ea"/>
                <a:ea typeface="+mj-ea"/>
              </a:rPr>
              <a:t>在此处粘贴文字时，请选择粘贴选项为“只保留文本”。在此处粘贴文字时，请选择粘贴选项为“只保留文本”。</a:t>
            </a:r>
            <a:endParaRPr lang="en-US" altLang="zh-CN" sz="1400" dirty="0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endParaRPr lang="en-US" altLang="zh-CN" sz="1400" dirty="0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+mj-ea"/>
                <a:ea typeface="+mj-ea"/>
              </a:rPr>
              <a:t>在此处粘贴文字时，请选择粘贴选项为“只保留文本”。在此处粘贴文字时，请选择粘贴选项为“只保留文本”。</a:t>
            </a:r>
            <a:endParaRPr lang="en-US" altLang="zh-CN" sz="1400" dirty="0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endParaRPr lang="en-US" altLang="zh-CN" sz="1400" dirty="0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+mj-ea"/>
                <a:ea typeface="+mj-ea"/>
              </a:rPr>
              <a:t>在此处粘贴文字时，请选择粘贴选项为“只保留文本”。在此处粘贴文字时，请选择粘贴选项为“只保留文本”。</a:t>
            </a:r>
            <a:endParaRPr lang="en-US" altLang="zh-CN" sz="1400" dirty="0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endParaRPr lang="en-US" altLang="zh-CN" sz="1400" dirty="0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+mj-ea"/>
                <a:ea typeface="+mj-ea"/>
              </a:rPr>
              <a:t>在此处粘贴文字时，请选择粘贴选项为“只保留文本”。</a:t>
            </a:r>
            <a:endParaRPr lang="en-US" altLang="zh-CN" sz="1400" dirty="0">
              <a:latin typeface="+mj-ea"/>
              <a:ea typeface="+mj-ea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AA36F67-662C-0B03-43B9-7B161B186038}"/>
              </a:ext>
            </a:extLst>
          </p:cNvPr>
          <p:cNvSpPr/>
          <p:nvPr/>
        </p:nvSpPr>
        <p:spPr>
          <a:xfrm>
            <a:off x="4588934" y="949254"/>
            <a:ext cx="7019926" cy="4959493"/>
          </a:xfrm>
          <a:prstGeom prst="roundRect">
            <a:avLst>
              <a:gd name="adj" fmla="val 5308"/>
            </a:avLst>
          </a:prstGeom>
          <a:gradFill>
            <a:gsLst>
              <a:gs pos="0">
                <a:schemeClr val="accent4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  <a:effectLst>
            <a:outerShdw blurRad="381000" dir="5400000" sx="101000" sy="101000" algn="ctr" rotWithShape="0">
              <a:schemeClr val="accent5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F5864A2-1DB9-C54D-FE75-42561A83B2D7}"/>
              </a:ext>
            </a:extLst>
          </p:cNvPr>
          <p:cNvSpPr txBox="1"/>
          <p:nvPr/>
        </p:nvSpPr>
        <p:spPr>
          <a:xfrm>
            <a:off x="7488240" y="2254229"/>
            <a:ext cx="1221314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输入文字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34772F7-A231-CEA9-4890-D697FAB5DE42}"/>
              </a:ext>
            </a:extLst>
          </p:cNvPr>
          <p:cNvSpPr txBox="1"/>
          <p:nvPr/>
        </p:nvSpPr>
        <p:spPr>
          <a:xfrm>
            <a:off x="9531837" y="2254228"/>
            <a:ext cx="1221314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输入文字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38FEDCD-0843-DC77-1826-C91D328E06D6}"/>
              </a:ext>
            </a:extLst>
          </p:cNvPr>
          <p:cNvSpPr txBox="1"/>
          <p:nvPr/>
        </p:nvSpPr>
        <p:spPr>
          <a:xfrm>
            <a:off x="5444643" y="3788217"/>
            <a:ext cx="1221314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输入文字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0240846-6E2C-292F-4E2B-CA3DAF0538D0}"/>
              </a:ext>
            </a:extLst>
          </p:cNvPr>
          <p:cNvSpPr txBox="1"/>
          <p:nvPr/>
        </p:nvSpPr>
        <p:spPr>
          <a:xfrm>
            <a:off x="7488240" y="3775757"/>
            <a:ext cx="1221314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输入文字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A4E574C-5A75-4130-5047-47C3D797AE2D}"/>
              </a:ext>
            </a:extLst>
          </p:cNvPr>
          <p:cNvSpPr txBox="1"/>
          <p:nvPr/>
        </p:nvSpPr>
        <p:spPr>
          <a:xfrm>
            <a:off x="9531837" y="3763297"/>
            <a:ext cx="1221314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输入文字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DED5857-5B6D-91F4-0277-E178CFCED35B}"/>
              </a:ext>
            </a:extLst>
          </p:cNvPr>
          <p:cNvSpPr txBox="1"/>
          <p:nvPr/>
        </p:nvSpPr>
        <p:spPr>
          <a:xfrm>
            <a:off x="5444643" y="5305019"/>
            <a:ext cx="1221314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输入文字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01F6843-9E7A-906B-D095-93A2390CD9B2}"/>
              </a:ext>
            </a:extLst>
          </p:cNvPr>
          <p:cNvSpPr txBox="1"/>
          <p:nvPr/>
        </p:nvSpPr>
        <p:spPr>
          <a:xfrm>
            <a:off x="7488240" y="5292559"/>
            <a:ext cx="1221314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输入文字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C9CD684-24B9-05D9-DAE4-A6CF948102D8}"/>
              </a:ext>
            </a:extLst>
          </p:cNvPr>
          <p:cNvSpPr txBox="1"/>
          <p:nvPr/>
        </p:nvSpPr>
        <p:spPr>
          <a:xfrm>
            <a:off x="9531837" y="5280099"/>
            <a:ext cx="1221314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输入文字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id="{384C114A-01DE-3533-8818-E24B2D4A2B41}"/>
              </a:ext>
            </a:extLst>
          </p:cNvPr>
          <p:cNvCxnSpPr>
            <a:cxnSpLocks/>
          </p:cNvCxnSpPr>
          <p:nvPr/>
        </p:nvCxnSpPr>
        <p:spPr>
          <a:xfrm>
            <a:off x="6655494" y="1749666"/>
            <a:ext cx="843211" cy="0"/>
          </a:xfrm>
          <a:prstGeom prst="straightConnector1">
            <a:avLst/>
          </a:prstGeom>
          <a:ln w="12700" cap="rnd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>
            <a:extLst>
              <a:ext uri="{FF2B5EF4-FFF2-40B4-BE49-F238E27FC236}">
                <a16:creationId xmlns:a16="http://schemas.microsoft.com/office/drawing/2014/main" id="{446E827C-4E85-D6B5-8A0F-1DF76C01C09B}"/>
              </a:ext>
            </a:extLst>
          </p:cNvPr>
          <p:cNvCxnSpPr>
            <a:cxnSpLocks/>
          </p:cNvCxnSpPr>
          <p:nvPr/>
        </p:nvCxnSpPr>
        <p:spPr>
          <a:xfrm>
            <a:off x="8699091" y="1749666"/>
            <a:ext cx="843211" cy="0"/>
          </a:xfrm>
          <a:prstGeom prst="straightConnector1">
            <a:avLst/>
          </a:prstGeom>
          <a:ln w="12700" cap="rnd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>
            <a:extLst>
              <a:ext uri="{FF2B5EF4-FFF2-40B4-BE49-F238E27FC236}">
                <a16:creationId xmlns:a16="http://schemas.microsoft.com/office/drawing/2014/main" id="{2B15AA2A-08EF-093C-48DC-05D9D1960B6D}"/>
              </a:ext>
            </a:extLst>
          </p:cNvPr>
          <p:cNvCxnSpPr>
            <a:cxnSpLocks/>
          </p:cNvCxnSpPr>
          <p:nvPr/>
        </p:nvCxnSpPr>
        <p:spPr>
          <a:xfrm flipH="1">
            <a:off x="8699092" y="3283511"/>
            <a:ext cx="843211" cy="0"/>
          </a:xfrm>
          <a:prstGeom prst="straightConnector1">
            <a:avLst/>
          </a:prstGeom>
          <a:ln w="12700" cap="rnd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>
            <a:extLst>
              <a:ext uri="{FF2B5EF4-FFF2-40B4-BE49-F238E27FC236}">
                <a16:creationId xmlns:a16="http://schemas.microsoft.com/office/drawing/2014/main" id="{94D44F8F-0F9F-CBAD-FB50-195392B48427}"/>
              </a:ext>
            </a:extLst>
          </p:cNvPr>
          <p:cNvCxnSpPr>
            <a:cxnSpLocks/>
          </p:cNvCxnSpPr>
          <p:nvPr/>
        </p:nvCxnSpPr>
        <p:spPr>
          <a:xfrm flipH="1">
            <a:off x="6655494" y="3283511"/>
            <a:ext cx="843211" cy="0"/>
          </a:xfrm>
          <a:prstGeom prst="straightConnector1">
            <a:avLst/>
          </a:prstGeom>
          <a:ln w="12700" cap="rnd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>
            <a:extLst>
              <a:ext uri="{FF2B5EF4-FFF2-40B4-BE49-F238E27FC236}">
                <a16:creationId xmlns:a16="http://schemas.microsoft.com/office/drawing/2014/main" id="{69424DE5-84DA-CC82-A4DC-AE5462477D86}"/>
              </a:ext>
            </a:extLst>
          </p:cNvPr>
          <p:cNvCxnSpPr>
            <a:cxnSpLocks/>
          </p:cNvCxnSpPr>
          <p:nvPr/>
        </p:nvCxnSpPr>
        <p:spPr>
          <a:xfrm>
            <a:off x="8699092" y="4817356"/>
            <a:ext cx="843211" cy="0"/>
          </a:xfrm>
          <a:prstGeom prst="straightConnector1">
            <a:avLst/>
          </a:prstGeom>
          <a:ln w="12700" cap="rnd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>
            <a:extLst>
              <a:ext uri="{FF2B5EF4-FFF2-40B4-BE49-F238E27FC236}">
                <a16:creationId xmlns:a16="http://schemas.microsoft.com/office/drawing/2014/main" id="{AA42935A-7EDF-A3F2-BA33-B703705432F4}"/>
              </a:ext>
            </a:extLst>
          </p:cNvPr>
          <p:cNvCxnSpPr>
            <a:cxnSpLocks/>
          </p:cNvCxnSpPr>
          <p:nvPr/>
        </p:nvCxnSpPr>
        <p:spPr>
          <a:xfrm>
            <a:off x="6655494" y="4817356"/>
            <a:ext cx="843211" cy="0"/>
          </a:xfrm>
          <a:prstGeom prst="straightConnector1">
            <a:avLst/>
          </a:prstGeom>
          <a:ln w="12700" cap="rnd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F86FF0A-E24F-00B7-0402-94159EA2C432}"/>
              </a:ext>
            </a:extLst>
          </p:cNvPr>
          <p:cNvGrpSpPr/>
          <p:nvPr/>
        </p:nvGrpSpPr>
        <p:grpSpPr>
          <a:xfrm>
            <a:off x="10753151" y="1749666"/>
            <a:ext cx="268633" cy="1533845"/>
            <a:chOff x="12386733" y="1749666"/>
            <a:chExt cx="268633" cy="1533845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2F42D054-790B-6957-FFBF-CDEFFC9ED740}"/>
                </a:ext>
              </a:extLst>
            </p:cNvPr>
            <p:cNvCxnSpPr>
              <a:cxnSpLocks/>
            </p:cNvCxnSpPr>
            <p:nvPr/>
          </p:nvCxnSpPr>
          <p:spPr>
            <a:xfrm>
              <a:off x="12386733" y="1749666"/>
              <a:ext cx="267547" cy="0"/>
            </a:xfrm>
            <a:prstGeom prst="line">
              <a:avLst/>
            </a:prstGeom>
            <a:ln w="127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A5E7930F-7EEA-9A3C-AF2B-3EADAA7139E4}"/>
                </a:ext>
              </a:extLst>
            </p:cNvPr>
            <p:cNvCxnSpPr>
              <a:cxnSpLocks/>
            </p:cNvCxnSpPr>
            <p:nvPr/>
          </p:nvCxnSpPr>
          <p:spPr>
            <a:xfrm>
              <a:off x="12655366" y="1749666"/>
              <a:ext cx="0" cy="1533845"/>
            </a:xfrm>
            <a:prstGeom prst="line">
              <a:avLst/>
            </a:prstGeom>
            <a:ln w="127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箭头连接符 56">
              <a:extLst>
                <a:ext uri="{FF2B5EF4-FFF2-40B4-BE49-F238E27FC236}">
                  <a16:creationId xmlns:a16="http://schemas.microsoft.com/office/drawing/2014/main" id="{F4943D68-5EEC-E127-18B3-237E94DA37C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386733" y="3283511"/>
              <a:ext cx="267547" cy="0"/>
            </a:xfrm>
            <a:prstGeom prst="straightConnector1">
              <a:avLst/>
            </a:prstGeom>
            <a:ln w="12700" cap="rnd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66F1D77-820E-35C7-C3CE-10E48151971D}"/>
              </a:ext>
            </a:extLst>
          </p:cNvPr>
          <p:cNvGrpSpPr/>
          <p:nvPr/>
        </p:nvGrpSpPr>
        <p:grpSpPr>
          <a:xfrm flipH="1">
            <a:off x="5153693" y="3283511"/>
            <a:ext cx="268633" cy="1533845"/>
            <a:chOff x="12386733" y="1749666"/>
            <a:chExt cx="268633" cy="1533845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093749E4-3116-1408-21ED-541D4B643931}"/>
                </a:ext>
              </a:extLst>
            </p:cNvPr>
            <p:cNvCxnSpPr>
              <a:cxnSpLocks/>
            </p:cNvCxnSpPr>
            <p:nvPr/>
          </p:nvCxnSpPr>
          <p:spPr>
            <a:xfrm>
              <a:off x="12386733" y="1749666"/>
              <a:ext cx="267547" cy="0"/>
            </a:xfrm>
            <a:prstGeom prst="line">
              <a:avLst/>
            </a:prstGeom>
            <a:ln w="127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50507484-2493-5D4C-668B-D03FB1AF2128}"/>
                </a:ext>
              </a:extLst>
            </p:cNvPr>
            <p:cNvCxnSpPr>
              <a:cxnSpLocks/>
            </p:cNvCxnSpPr>
            <p:nvPr/>
          </p:nvCxnSpPr>
          <p:spPr>
            <a:xfrm>
              <a:off x="12655366" y="1749666"/>
              <a:ext cx="0" cy="1533845"/>
            </a:xfrm>
            <a:prstGeom prst="line">
              <a:avLst/>
            </a:prstGeom>
            <a:ln w="127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箭头连接符 63">
              <a:extLst>
                <a:ext uri="{FF2B5EF4-FFF2-40B4-BE49-F238E27FC236}">
                  <a16:creationId xmlns:a16="http://schemas.microsoft.com/office/drawing/2014/main" id="{9ED0D0A6-D479-A7C5-513C-DEF607A688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386733" y="3283511"/>
              <a:ext cx="267547" cy="0"/>
            </a:xfrm>
            <a:prstGeom prst="straightConnector1">
              <a:avLst/>
            </a:prstGeom>
            <a:ln w="12700" cap="rnd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732975A3-D652-C67E-0274-88AEF68024CD}"/>
              </a:ext>
            </a:extLst>
          </p:cNvPr>
          <p:cNvGrpSpPr/>
          <p:nvPr/>
        </p:nvGrpSpPr>
        <p:grpSpPr>
          <a:xfrm>
            <a:off x="5620832" y="1315198"/>
            <a:ext cx="868937" cy="868937"/>
            <a:chOff x="5620832" y="1315198"/>
            <a:chExt cx="868937" cy="868937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C5302ABA-4672-6112-9EF9-E8F76876AFC3}"/>
                </a:ext>
              </a:extLst>
            </p:cNvPr>
            <p:cNvSpPr/>
            <p:nvPr/>
          </p:nvSpPr>
          <p:spPr>
            <a:xfrm>
              <a:off x="5620832" y="1315198"/>
              <a:ext cx="868937" cy="868937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>
              <a:outerShdw blurRad="381000" dir="5400000" sx="101000" sy="101000" algn="ctr" rotWithShape="0">
                <a:schemeClr val="accent5">
                  <a:alpha val="9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图形 65">
              <a:extLst>
                <a:ext uri="{FF2B5EF4-FFF2-40B4-BE49-F238E27FC236}">
                  <a16:creationId xmlns:a16="http://schemas.microsoft.com/office/drawing/2014/main" id="{6340A2E3-471D-178C-FB15-B5CFBFC9FC5D}"/>
                </a:ext>
              </a:extLst>
            </p:cNvPr>
            <p:cNvSpPr/>
            <p:nvPr/>
          </p:nvSpPr>
          <p:spPr>
            <a:xfrm>
              <a:off x="5867745" y="1582875"/>
              <a:ext cx="375111" cy="333583"/>
            </a:xfrm>
            <a:custGeom>
              <a:avLst/>
              <a:gdLst>
                <a:gd name="connsiteX0" fmla="*/ 199952 w 375111"/>
                <a:gd name="connsiteY0" fmla="*/ 138268 h 333583"/>
                <a:gd name="connsiteX1" fmla="*/ 187613 w 375111"/>
                <a:gd name="connsiteY1" fmla="*/ 150589 h 333583"/>
                <a:gd name="connsiteX2" fmla="*/ 138259 w 375111"/>
                <a:gd name="connsiteY2" fmla="*/ 151447 h 333583"/>
                <a:gd name="connsiteX3" fmla="*/ 137401 w 375111"/>
                <a:gd name="connsiteY3" fmla="*/ 102093 h 333583"/>
                <a:gd name="connsiteX4" fmla="*/ 138259 w 375111"/>
                <a:gd name="connsiteY4" fmla="*/ 101235 h 333583"/>
                <a:gd name="connsiteX5" fmla="*/ 236514 w 375111"/>
                <a:gd name="connsiteY5" fmla="*/ 2945 h 333583"/>
                <a:gd name="connsiteX6" fmla="*/ 372286 w 375111"/>
                <a:gd name="connsiteY6" fmla="*/ 88399 h 333583"/>
                <a:gd name="connsiteX7" fmla="*/ 347805 w 375111"/>
                <a:gd name="connsiteY7" fmla="*/ 187378 h 333583"/>
                <a:gd name="connsiteX8" fmla="*/ 317194 w 375111"/>
                <a:gd name="connsiteY8" fmla="*/ 218390 h 333583"/>
                <a:gd name="connsiteX9" fmla="*/ 304854 w 375111"/>
                <a:gd name="connsiteY9" fmla="*/ 218476 h 333583"/>
                <a:gd name="connsiteX10" fmla="*/ 304803 w 375111"/>
                <a:gd name="connsiteY10" fmla="*/ 218425 h 333583"/>
                <a:gd name="connsiteX11" fmla="*/ 224629 w 375111"/>
                <a:gd name="connsiteY11" fmla="*/ 138251 h 333583"/>
                <a:gd name="connsiteX12" fmla="*/ 199952 w 375111"/>
                <a:gd name="connsiteY12" fmla="*/ 138268 h 333583"/>
                <a:gd name="connsiteX13" fmla="*/ 173128 w 375111"/>
                <a:gd name="connsiteY13" fmla="*/ 16977 h 333583"/>
                <a:gd name="connsiteX14" fmla="*/ 113564 w 375111"/>
                <a:gd name="connsiteY14" fmla="*/ 76558 h 333583"/>
                <a:gd name="connsiteX15" fmla="*/ 113466 w 375111"/>
                <a:gd name="connsiteY15" fmla="*/ 175281 h 333583"/>
                <a:gd name="connsiteX16" fmla="*/ 209777 w 375111"/>
                <a:gd name="connsiteY16" fmla="*/ 177675 h 333583"/>
                <a:gd name="connsiteX17" fmla="*/ 212290 w 375111"/>
                <a:gd name="connsiteY17" fmla="*/ 175284 h 333583"/>
                <a:gd name="connsiteX18" fmla="*/ 280179 w 375111"/>
                <a:gd name="connsiteY18" fmla="*/ 243137 h 333583"/>
                <a:gd name="connsiteX19" fmla="*/ 280194 w 375111"/>
                <a:gd name="connsiteY19" fmla="*/ 255478 h 333583"/>
                <a:gd name="connsiteX20" fmla="*/ 280179 w 375111"/>
                <a:gd name="connsiteY20" fmla="*/ 255493 h 333583"/>
                <a:gd name="connsiteX21" fmla="*/ 212290 w 375111"/>
                <a:gd name="connsiteY21" fmla="*/ 323364 h 333583"/>
                <a:gd name="connsiteX22" fmla="*/ 162936 w 375111"/>
                <a:gd name="connsiteY22" fmla="*/ 323364 h 333583"/>
                <a:gd name="connsiteX23" fmla="*/ 33338 w 375111"/>
                <a:gd name="connsiteY23" fmla="*/ 193765 h 333583"/>
                <a:gd name="connsiteX24" fmla="*/ 33113 w 375111"/>
                <a:gd name="connsiteY24" fmla="*/ 33340 h 333583"/>
                <a:gd name="connsiteX25" fmla="*/ 173128 w 375111"/>
                <a:gd name="connsiteY25" fmla="*/ 16977 h 333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75111" h="333583">
                  <a:moveTo>
                    <a:pt x="199952" y="138268"/>
                  </a:moveTo>
                  <a:lnTo>
                    <a:pt x="187613" y="150589"/>
                  </a:lnTo>
                  <a:cubicBezTo>
                    <a:pt x="174221" y="164454"/>
                    <a:pt x="152124" y="164839"/>
                    <a:pt x="138259" y="151447"/>
                  </a:cubicBezTo>
                  <a:cubicBezTo>
                    <a:pt x="124393" y="138055"/>
                    <a:pt x="124009" y="115958"/>
                    <a:pt x="137401" y="102093"/>
                  </a:cubicBezTo>
                  <a:cubicBezTo>
                    <a:pt x="137682" y="101802"/>
                    <a:pt x="137968" y="101516"/>
                    <a:pt x="138259" y="101235"/>
                  </a:cubicBezTo>
                  <a:lnTo>
                    <a:pt x="236514" y="2945"/>
                  </a:lnTo>
                  <a:cubicBezTo>
                    <a:pt x="297603" y="-10950"/>
                    <a:pt x="358390" y="27309"/>
                    <a:pt x="372286" y="88399"/>
                  </a:cubicBezTo>
                  <a:cubicBezTo>
                    <a:pt x="380248" y="123407"/>
                    <a:pt x="371168" y="160118"/>
                    <a:pt x="347805" y="187378"/>
                  </a:cubicBezTo>
                  <a:lnTo>
                    <a:pt x="317194" y="218390"/>
                  </a:lnTo>
                  <a:cubicBezTo>
                    <a:pt x="313810" y="221821"/>
                    <a:pt x="308285" y="221859"/>
                    <a:pt x="304854" y="218476"/>
                  </a:cubicBezTo>
                  <a:cubicBezTo>
                    <a:pt x="304837" y="218459"/>
                    <a:pt x="304820" y="218442"/>
                    <a:pt x="304803" y="218425"/>
                  </a:cubicBezTo>
                  <a:lnTo>
                    <a:pt x="224629" y="138251"/>
                  </a:lnTo>
                  <a:cubicBezTo>
                    <a:pt x="217809" y="131442"/>
                    <a:pt x="206762" y="131450"/>
                    <a:pt x="199952" y="138268"/>
                  </a:cubicBezTo>
                  <a:close/>
                  <a:moveTo>
                    <a:pt x="173128" y="16977"/>
                  </a:moveTo>
                  <a:lnTo>
                    <a:pt x="113564" y="76558"/>
                  </a:lnTo>
                  <a:cubicBezTo>
                    <a:pt x="86276" y="103792"/>
                    <a:pt x="86231" y="147992"/>
                    <a:pt x="113466" y="175281"/>
                  </a:cubicBezTo>
                  <a:cubicBezTo>
                    <a:pt x="139786" y="201654"/>
                    <a:pt x="182179" y="202707"/>
                    <a:pt x="209777" y="177675"/>
                  </a:cubicBezTo>
                  <a:lnTo>
                    <a:pt x="212290" y="175284"/>
                  </a:lnTo>
                  <a:lnTo>
                    <a:pt x="280179" y="243137"/>
                  </a:lnTo>
                  <a:cubicBezTo>
                    <a:pt x="283591" y="246540"/>
                    <a:pt x="283597" y="252065"/>
                    <a:pt x="280194" y="255478"/>
                  </a:cubicBezTo>
                  <a:cubicBezTo>
                    <a:pt x="280189" y="255483"/>
                    <a:pt x="280184" y="255488"/>
                    <a:pt x="280179" y="255493"/>
                  </a:cubicBezTo>
                  <a:lnTo>
                    <a:pt x="212290" y="323364"/>
                  </a:lnTo>
                  <a:cubicBezTo>
                    <a:pt x="198660" y="336990"/>
                    <a:pt x="176566" y="336990"/>
                    <a:pt x="162936" y="323364"/>
                  </a:cubicBezTo>
                  <a:lnTo>
                    <a:pt x="33338" y="193765"/>
                  </a:lnTo>
                  <a:cubicBezTo>
                    <a:pt x="-11025" y="149527"/>
                    <a:pt x="-11125" y="77702"/>
                    <a:pt x="33113" y="33340"/>
                  </a:cubicBezTo>
                  <a:cubicBezTo>
                    <a:pt x="70320" y="-3971"/>
                    <a:pt x="128320" y="-10750"/>
                    <a:pt x="173128" y="16977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0" scaled="0"/>
            </a:gradFill>
            <a:ln w="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E9BEB151-DE8B-C66E-BA80-3D81C8A3AB53}"/>
              </a:ext>
            </a:extLst>
          </p:cNvPr>
          <p:cNvGrpSpPr/>
          <p:nvPr/>
        </p:nvGrpSpPr>
        <p:grpSpPr>
          <a:xfrm>
            <a:off x="7664430" y="4382888"/>
            <a:ext cx="868937" cy="868937"/>
            <a:chOff x="7664430" y="4382888"/>
            <a:chExt cx="868937" cy="868937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0421D338-85B8-3BB7-8B0B-8175DA415334}"/>
                </a:ext>
              </a:extLst>
            </p:cNvPr>
            <p:cNvSpPr/>
            <p:nvPr/>
          </p:nvSpPr>
          <p:spPr>
            <a:xfrm>
              <a:off x="7664430" y="4382888"/>
              <a:ext cx="868937" cy="86893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939BE793-9191-4E34-F338-94776058A8C9}"/>
                </a:ext>
              </a:extLst>
            </p:cNvPr>
            <p:cNvGrpSpPr/>
            <p:nvPr/>
          </p:nvGrpSpPr>
          <p:grpSpPr>
            <a:xfrm>
              <a:off x="7915813" y="4634154"/>
              <a:ext cx="366170" cy="366404"/>
              <a:chOff x="7930294" y="4629840"/>
              <a:chExt cx="366170" cy="366404"/>
            </a:xfrm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408D845E-579A-0107-8572-6C7326B67097}"/>
                  </a:ext>
                </a:extLst>
              </p:cNvPr>
              <p:cNvSpPr/>
              <p:nvPr/>
            </p:nvSpPr>
            <p:spPr>
              <a:xfrm>
                <a:off x="8052251" y="4710695"/>
                <a:ext cx="116789" cy="116789"/>
              </a:xfrm>
              <a:custGeom>
                <a:avLst/>
                <a:gdLst>
                  <a:gd name="connsiteX0" fmla="*/ 58412 w 116789"/>
                  <a:gd name="connsiteY0" fmla="*/ 0 h 116789"/>
                  <a:gd name="connsiteX1" fmla="*/ 0 w 116789"/>
                  <a:gd name="connsiteY1" fmla="*/ 58429 h 116789"/>
                  <a:gd name="connsiteX2" fmla="*/ 58412 w 116789"/>
                  <a:gd name="connsiteY2" fmla="*/ 116789 h 116789"/>
                  <a:gd name="connsiteX3" fmla="*/ 116789 w 116789"/>
                  <a:gd name="connsiteY3" fmla="*/ 58429 h 116789"/>
                  <a:gd name="connsiteX4" fmla="*/ 58412 w 116789"/>
                  <a:gd name="connsiteY4" fmla="*/ 17 h 116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789" h="116789">
                    <a:moveTo>
                      <a:pt x="58412" y="0"/>
                    </a:moveTo>
                    <a:cubicBezTo>
                      <a:pt x="26157" y="29"/>
                      <a:pt x="20" y="26175"/>
                      <a:pt x="0" y="58429"/>
                    </a:cubicBezTo>
                    <a:cubicBezTo>
                      <a:pt x="58" y="90657"/>
                      <a:pt x="26184" y="116760"/>
                      <a:pt x="58412" y="116789"/>
                    </a:cubicBezTo>
                    <a:cubicBezTo>
                      <a:pt x="90611" y="116789"/>
                      <a:pt x="116789" y="90611"/>
                      <a:pt x="116789" y="58429"/>
                    </a:cubicBezTo>
                    <a:cubicBezTo>
                      <a:pt x="116789" y="26195"/>
                      <a:pt x="90611" y="17"/>
                      <a:pt x="58412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F1D4EA1E-0C23-243C-8B02-6047BF7D40EF}"/>
                  </a:ext>
                </a:extLst>
              </p:cNvPr>
              <p:cNvSpPr/>
              <p:nvPr/>
            </p:nvSpPr>
            <p:spPr>
              <a:xfrm>
                <a:off x="7930294" y="4629840"/>
                <a:ext cx="366170" cy="366404"/>
              </a:xfrm>
              <a:custGeom>
                <a:avLst/>
                <a:gdLst>
                  <a:gd name="connsiteX0" fmla="*/ 319566 w 366170"/>
                  <a:gd name="connsiteY0" fmla="*/ 139232 h 366404"/>
                  <a:gd name="connsiteX1" fmla="*/ 180334 w 366170"/>
                  <a:gd name="connsiteY1" fmla="*/ 0 h 366404"/>
                  <a:gd name="connsiteX2" fmla="*/ 41137 w 366170"/>
                  <a:gd name="connsiteY2" fmla="*/ 139232 h 366404"/>
                  <a:gd name="connsiteX3" fmla="*/ 180369 w 366170"/>
                  <a:gd name="connsiteY3" fmla="*/ 278481 h 366404"/>
                  <a:gd name="connsiteX4" fmla="*/ 319566 w 366170"/>
                  <a:gd name="connsiteY4" fmla="*/ 139232 h 366404"/>
                  <a:gd name="connsiteX5" fmla="*/ 180369 w 366170"/>
                  <a:gd name="connsiteY5" fmla="*/ 225218 h 366404"/>
                  <a:gd name="connsiteX6" fmla="*/ 94348 w 366170"/>
                  <a:gd name="connsiteY6" fmla="*/ 139232 h 366404"/>
                  <a:gd name="connsiteX7" fmla="*/ 180386 w 366170"/>
                  <a:gd name="connsiteY7" fmla="*/ 53263 h 366404"/>
                  <a:gd name="connsiteX8" fmla="*/ 266355 w 366170"/>
                  <a:gd name="connsiteY8" fmla="*/ 139232 h 366404"/>
                  <a:gd name="connsiteX9" fmla="*/ 180369 w 366170"/>
                  <a:gd name="connsiteY9" fmla="*/ 225218 h 366404"/>
                  <a:gd name="connsiteX10" fmla="*/ 362829 w 366170"/>
                  <a:gd name="connsiteY10" fmla="*/ 287400 h 366404"/>
                  <a:gd name="connsiteX11" fmla="*/ 315849 w 366170"/>
                  <a:gd name="connsiteY11" fmla="*/ 219372 h 366404"/>
                  <a:gd name="connsiteX12" fmla="*/ 216686 w 366170"/>
                  <a:gd name="connsiteY12" fmla="*/ 292461 h 366404"/>
                  <a:gd name="connsiteX13" fmla="*/ 260212 w 366170"/>
                  <a:gd name="connsiteY13" fmla="*/ 358237 h 366404"/>
                  <a:gd name="connsiteX14" fmla="*/ 275744 w 366170"/>
                  <a:gd name="connsiteY14" fmla="*/ 366370 h 366404"/>
                  <a:gd name="connsiteX15" fmla="*/ 276826 w 366170"/>
                  <a:gd name="connsiteY15" fmla="*/ 366335 h 366404"/>
                  <a:gd name="connsiteX16" fmla="*/ 292481 w 366170"/>
                  <a:gd name="connsiteY16" fmla="*/ 356387 h 366404"/>
                  <a:gd name="connsiteX17" fmla="*/ 311014 w 366170"/>
                  <a:gd name="connsiteY17" fmla="*/ 322111 h 366404"/>
                  <a:gd name="connsiteX18" fmla="*/ 349670 w 366170"/>
                  <a:gd name="connsiteY18" fmla="*/ 316928 h 366404"/>
                  <a:gd name="connsiteX19" fmla="*/ 364505 w 366170"/>
                  <a:gd name="connsiteY19" fmla="*/ 305794 h 366404"/>
                  <a:gd name="connsiteX20" fmla="*/ 362829 w 366170"/>
                  <a:gd name="connsiteY20" fmla="*/ 287382 h 366404"/>
                  <a:gd name="connsiteX21" fmla="*/ 47280 w 366170"/>
                  <a:gd name="connsiteY21" fmla="*/ 223735 h 366404"/>
                  <a:gd name="connsiteX22" fmla="*/ 3336 w 366170"/>
                  <a:gd name="connsiteY22" fmla="*/ 287365 h 366404"/>
                  <a:gd name="connsiteX23" fmla="*/ 1625 w 366170"/>
                  <a:gd name="connsiteY23" fmla="*/ 305777 h 366404"/>
                  <a:gd name="connsiteX24" fmla="*/ 16460 w 366170"/>
                  <a:gd name="connsiteY24" fmla="*/ 316911 h 366404"/>
                  <a:gd name="connsiteX25" fmla="*/ 55133 w 366170"/>
                  <a:gd name="connsiteY25" fmla="*/ 322094 h 366404"/>
                  <a:gd name="connsiteX26" fmla="*/ 73650 w 366170"/>
                  <a:gd name="connsiteY26" fmla="*/ 356422 h 366404"/>
                  <a:gd name="connsiteX27" fmla="*/ 89322 w 366170"/>
                  <a:gd name="connsiteY27" fmla="*/ 366370 h 366404"/>
                  <a:gd name="connsiteX28" fmla="*/ 90334 w 366170"/>
                  <a:gd name="connsiteY28" fmla="*/ 366405 h 366404"/>
                  <a:gd name="connsiteX29" fmla="*/ 106041 w 366170"/>
                  <a:gd name="connsiteY29" fmla="*/ 358028 h 366404"/>
                  <a:gd name="connsiteX30" fmla="*/ 148554 w 366170"/>
                  <a:gd name="connsiteY30" fmla="*/ 293717 h 366404"/>
                  <a:gd name="connsiteX31" fmla="*/ 47263 w 366170"/>
                  <a:gd name="connsiteY31" fmla="*/ 223735 h 36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66170" h="366404">
                    <a:moveTo>
                      <a:pt x="319566" y="139232"/>
                    </a:moveTo>
                    <a:cubicBezTo>
                      <a:pt x="319566" y="62461"/>
                      <a:pt x="257088" y="0"/>
                      <a:pt x="180334" y="0"/>
                    </a:cubicBezTo>
                    <a:cubicBezTo>
                      <a:pt x="103545" y="0"/>
                      <a:pt x="41137" y="62478"/>
                      <a:pt x="41137" y="139232"/>
                    </a:cubicBezTo>
                    <a:cubicBezTo>
                      <a:pt x="41137" y="216021"/>
                      <a:pt x="103597" y="278481"/>
                      <a:pt x="180369" y="278481"/>
                    </a:cubicBezTo>
                    <a:cubicBezTo>
                      <a:pt x="257157" y="278481"/>
                      <a:pt x="319566" y="216003"/>
                      <a:pt x="319566" y="139232"/>
                    </a:cubicBezTo>
                    <a:close/>
                    <a:moveTo>
                      <a:pt x="180369" y="225218"/>
                    </a:moveTo>
                    <a:cubicBezTo>
                      <a:pt x="132894" y="225170"/>
                      <a:pt x="94415" y="186706"/>
                      <a:pt x="94348" y="139232"/>
                    </a:cubicBezTo>
                    <a:cubicBezTo>
                      <a:pt x="94415" y="91754"/>
                      <a:pt x="132908" y="53292"/>
                      <a:pt x="180386" y="53263"/>
                    </a:cubicBezTo>
                    <a:cubicBezTo>
                      <a:pt x="227841" y="53321"/>
                      <a:pt x="266297" y="91777"/>
                      <a:pt x="266355" y="139232"/>
                    </a:cubicBezTo>
                    <a:cubicBezTo>
                      <a:pt x="266307" y="186701"/>
                      <a:pt x="227838" y="225170"/>
                      <a:pt x="180369" y="225218"/>
                    </a:cubicBezTo>
                    <a:close/>
                    <a:moveTo>
                      <a:pt x="362829" y="287400"/>
                    </a:moveTo>
                    <a:lnTo>
                      <a:pt x="315849" y="219372"/>
                    </a:lnTo>
                    <a:cubicBezTo>
                      <a:pt x="294050" y="256152"/>
                      <a:pt x="258271" y="282524"/>
                      <a:pt x="216686" y="292461"/>
                    </a:cubicBezTo>
                    <a:lnTo>
                      <a:pt x="260212" y="358237"/>
                    </a:lnTo>
                    <a:cubicBezTo>
                      <a:pt x="263772" y="363386"/>
                      <a:pt x="269531" y="366370"/>
                      <a:pt x="275744" y="366370"/>
                    </a:cubicBezTo>
                    <a:cubicBezTo>
                      <a:pt x="276128" y="366370"/>
                      <a:pt x="276494" y="366370"/>
                      <a:pt x="276826" y="366335"/>
                    </a:cubicBezTo>
                    <a:cubicBezTo>
                      <a:pt x="283427" y="365994"/>
                      <a:pt x="289368" y="362219"/>
                      <a:pt x="292481" y="356387"/>
                    </a:cubicBezTo>
                    <a:lnTo>
                      <a:pt x="311014" y="322111"/>
                    </a:lnTo>
                    <a:lnTo>
                      <a:pt x="349670" y="316928"/>
                    </a:lnTo>
                    <a:cubicBezTo>
                      <a:pt x="356250" y="316021"/>
                      <a:pt x="361817" y="311885"/>
                      <a:pt x="364505" y="305794"/>
                    </a:cubicBezTo>
                    <a:cubicBezTo>
                      <a:pt x="367210" y="299738"/>
                      <a:pt x="366599" y="292879"/>
                      <a:pt x="362829" y="287382"/>
                    </a:cubicBezTo>
                    <a:close/>
                    <a:moveTo>
                      <a:pt x="47280" y="223735"/>
                    </a:moveTo>
                    <a:lnTo>
                      <a:pt x="3336" y="287365"/>
                    </a:lnTo>
                    <a:cubicBezTo>
                      <a:pt x="-416" y="292810"/>
                      <a:pt x="-1027" y="299721"/>
                      <a:pt x="1625" y="305777"/>
                    </a:cubicBezTo>
                    <a:cubicBezTo>
                      <a:pt x="4331" y="311885"/>
                      <a:pt x="9880" y="316038"/>
                      <a:pt x="16460" y="316911"/>
                    </a:cubicBezTo>
                    <a:lnTo>
                      <a:pt x="55133" y="322094"/>
                    </a:lnTo>
                    <a:lnTo>
                      <a:pt x="73650" y="356422"/>
                    </a:lnTo>
                    <a:cubicBezTo>
                      <a:pt x="76791" y="362269"/>
                      <a:pt x="82690" y="365986"/>
                      <a:pt x="89322" y="366370"/>
                    </a:cubicBezTo>
                    <a:lnTo>
                      <a:pt x="90334" y="366405"/>
                    </a:lnTo>
                    <a:cubicBezTo>
                      <a:pt x="96616" y="366405"/>
                      <a:pt x="102323" y="363368"/>
                      <a:pt x="106041" y="358028"/>
                    </a:cubicBezTo>
                    <a:lnTo>
                      <a:pt x="148554" y="293717"/>
                    </a:lnTo>
                    <a:cubicBezTo>
                      <a:pt x="106734" y="285003"/>
                      <a:pt x="70208" y="259767"/>
                      <a:pt x="47263" y="223735"/>
                    </a:cubicBezTo>
                    <a:close/>
                  </a:path>
                </a:pathLst>
              </a:custGeom>
              <a:solidFill>
                <a:schemeClr val="bg1"/>
              </a:solidFill>
              <a:ln w="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A7A19527-07E9-7F84-53C2-FE825206FBC8}"/>
              </a:ext>
            </a:extLst>
          </p:cNvPr>
          <p:cNvGrpSpPr/>
          <p:nvPr/>
        </p:nvGrpSpPr>
        <p:grpSpPr>
          <a:xfrm>
            <a:off x="5620832" y="2849043"/>
            <a:ext cx="868937" cy="868937"/>
            <a:chOff x="5620832" y="2849043"/>
            <a:chExt cx="868937" cy="868937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C6A469D-DC50-792A-75FE-45E8FB8763A1}"/>
                </a:ext>
              </a:extLst>
            </p:cNvPr>
            <p:cNvSpPr/>
            <p:nvPr/>
          </p:nvSpPr>
          <p:spPr>
            <a:xfrm>
              <a:off x="5620832" y="2849043"/>
              <a:ext cx="868937" cy="86893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图形 69">
              <a:extLst>
                <a:ext uri="{FF2B5EF4-FFF2-40B4-BE49-F238E27FC236}">
                  <a16:creationId xmlns:a16="http://schemas.microsoft.com/office/drawing/2014/main" id="{F4DB2429-2013-9ED8-4698-438EB4AC246A}"/>
                </a:ext>
              </a:extLst>
            </p:cNvPr>
            <p:cNvSpPr/>
            <p:nvPr/>
          </p:nvSpPr>
          <p:spPr>
            <a:xfrm>
              <a:off x="5855331" y="3092630"/>
              <a:ext cx="399938" cy="381762"/>
            </a:xfrm>
            <a:custGeom>
              <a:avLst/>
              <a:gdLst>
                <a:gd name="connsiteX0" fmla="*/ 309151 w 399938"/>
                <a:gd name="connsiteY0" fmla="*/ 204806 h 381762"/>
                <a:gd name="connsiteX1" fmla="*/ 373324 w 399938"/>
                <a:gd name="connsiteY1" fmla="*/ 230730 h 381762"/>
                <a:gd name="connsiteX2" fmla="*/ 399938 w 399938"/>
                <a:gd name="connsiteY2" fmla="*/ 293284 h 381762"/>
                <a:gd name="connsiteX3" fmla="*/ 393066 w 399938"/>
                <a:gd name="connsiteY3" fmla="*/ 327171 h 381762"/>
                <a:gd name="connsiteX4" fmla="*/ 373378 w 399938"/>
                <a:gd name="connsiteY4" fmla="*/ 355894 h 381762"/>
                <a:gd name="connsiteX5" fmla="*/ 343910 w 399938"/>
                <a:gd name="connsiteY5" fmla="*/ 375055 h 381762"/>
                <a:gd name="connsiteX6" fmla="*/ 309151 w 399938"/>
                <a:gd name="connsiteY6" fmla="*/ 381763 h 381762"/>
                <a:gd name="connsiteX7" fmla="*/ 274393 w 399938"/>
                <a:gd name="connsiteY7" fmla="*/ 375055 h 381762"/>
                <a:gd name="connsiteX8" fmla="*/ 244925 w 399938"/>
                <a:gd name="connsiteY8" fmla="*/ 355875 h 381762"/>
                <a:gd name="connsiteX9" fmla="*/ 225237 w 399938"/>
                <a:gd name="connsiteY9" fmla="*/ 327152 h 381762"/>
                <a:gd name="connsiteX10" fmla="*/ 218365 w 399938"/>
                <a:gd name="connsiteY10" fmla="*/ 293284 h 381762"/>
                <a:gd name="connsiteX11" fmla="*/ 225237 w 399938"/>
                <a:gd name="connsiteY11" fmla="*/ 259417 h 381762"/>
                <a:gd name="connsiteX12" fmla="*/ 244906 w 399938"/>
                <a:gd name="connsiteY12" fmla="*/ 230694 h 381762"/>
                <a:gd name="connsiteX13" fmla="*/ 274375 w 399938"/>
                <a:gd name="connsiteY13" fmla="*/ 211514 h 381762"/>
                <a:gd name="connsiteX14" fmla="*/ 309151 w 399938"/>
                <a:gd name="connsiteY14" fmla="*/ 204788 h 381762"/>
                <a:gd name="connsiteX15" fmla="*/ 190696 w 399938"/>
                <a:gd name="connsiteY15" fmla="*/ 0 h 381762"/>
                <a:gd name="connsiteX16" fmla="*/ 290027 w 399938"/>
                <a:gd name="connsiteY16" fmla="*/ 97222 h 381762"/>
                <a:gd name="connsiteX17" fmla="*/ 219964 w 399938"/>
                <a:gd name="connsiteY17" fmla="*/ 189972 h 381762"/>
                <a:gd name="connsiteX18" fmla="*/ 264685 w 399938"/>
                <a:gd name="connsiteY18" fmla="*/ 201661 h 381762"/>
                <a:gd name="connsiteX19" fmla="*/ 221146 w 399938"/>
                <a:gd name="connsiteY19" fmla="*/ 238874 h 381762"/>
                <a:gd name="connsiteX20" fmla="*/ 215183 w 399938"/>
                <a:gd name="connsiteY20" fmla="*/ 336533 h 381762"/>
                <a:gd name="connsiteX21" fmla="*/ 243706 w 399938"/>
                <a:gd name="connsiteY21" fmla="*/ 371437 h 381762"/>
                <a:gd name="connsiteX22" fmla="*/ 23193 w 399938"/>
                <a:gd name="connsiteY22" fmla="*/ 371437 h 381762"/>
                <a:gd name="connsiteX23" fmla="*/ 13122 w 399938"/>
                <a:gd name="connsiteY23" fmla="*/ 369092 h 381762"/>
                <a:gd name="connsiteX24" fmla="*/ 4978 w 399938"/>
                <a:gd name="connsiteY24" fmla="*/ 362893 h 381762"/>
                <a:gd name="connsiteX25" fmla="*/ 615 w 399938"/>
                <a:gd name="connsiteY25" fmla="*/ 343586 h 381762"/>
                <a:gd name="connsiteX26" fmla="*/ 158682 w 399938"/>
                <a:gd name="connsiteY26" fmla="*/ 188627 h 381762"/>
                <a:gd name="connsiteX27" fmla="*/ 91383 w 399938"/>
                <a:gd name="connsiteY27" fmla="*/ 97004 h 381762"/>
                <a:gd name="connsiteX28" fmla="*/ 190696 w 399938"/>
                <a:gd name="connsiteY28" fmla="*/ 0 h 381762"/>
                <a:gd name="connsiteX29" fmla="*/ 300244 w 399938"/>
                <a:gd name="connsiteY29" fmla="*/ 231857 h 381762"/>
                <a:gd name="connsiteX30" fmla="*/ 293372 w 399938"/>
                <a:gd name="connsiteY30" fmla="*/ 234402 h 381762"/>
                <a:gd name="connsiteX31" fmla="*/ 289918 w 399938"/>
                <a:gd name="connsiteY31" fmla="*/ 240729 h 381762"/>
                <a:gd name="connsiteX32" fmla="*/ 289845 w 399938"/>
                <a:gd name="connsiteY32" fmla="*/ 242001 h 381762"/>
                <a:gd name="connsiteX33" fmla="*/ 289845 w 399938"/>
                <a:gd name="connsiteY33" fmla="*/ 307701 h 381762"/>
                <a:gd name="connsiteX34" fmla="*/ 292408 w 399938"/>
                <a:gd name="connsiteY34" fmla="*/ 314372 h 381762"/>
                <a:gd name="connsiteX35" fmla="*/ 298844 w 399938"/>
                <a:gd name="connsiteY35" fmla="*/ 317754 h 381762"/>
                <a:gd name="connsiteX36" fmla="*/ 300244 w 399938"/>
                <a:gd name="connsiteY36" fmla="*/ 317826 h 381762"/>
                <a:gd name="connsiteX37" fmla="*/ 367652 w 399938"/>
                <a:gd name="connsiteY37" fmla="*/ 317826 h 381762"/>
                <a:gd name="connsiteX38" fmla="*/ 374742 w 399938"/>
                <a:gd name="connsiteY38" fmla="*/ 315063 h 381762"/>
                <a:gd name="connsiteX39" fmla="*/ 375651 w 399938"/>
                <a:gd name="connsiteY39" fmla="*/ 301247 h 381762"/>
                <a:gd name="connsiteX40" fmla="*/ 368943 w 399938"/>
                <a:gd name="connsiteY40" fmla="*/ 297629 h 381762"/>
                <a:gd name="connsiteX41" fmla="*/ 367670 w 399938"/>
                <a:gd name="connsiteY41" fmla="*/ 297538 h 381762"/>
                <a:gd name="connsiteX42" fmla="*/ 310660 w 399938"/>
                <a:gd name="connsiteY42" fmla="*/ 297538 h 381762"/>
                <a:gd name="connsiteX43" fmla="*/ 310660 w 399938"/>
                <a:gd name="connsiteY43" fmla="*/ 242001 h 381762"/>
                <a:gd name="connsiteX44" fmla="*/ 307606 w 399938"/>
                <a:gd name="connsiteY44" fmla="*/ 234839 h 381762"/>
                <a:gd name="connsiteX45" fmla="*/ 300244 w 399938"/>
                <a:gd name="connsiteY45" fmla="*/ 231857 h 38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99938" h="381762">
                  <a:moveTo>
                    <a:pt x="309151" y="204806"/>
                  </a:moveTo>
                  <a:cubicBezTo>
                    <a:pt x="333221" y="204806"/>
                    <a:pt x="356308" y="214132"/>
                    <a:pt x="373324" y="230730"/>
                  </a:cubicBezTo>
                  <a:cubicBezTo>
                    <a:pt x="390275" y="247135"/>
                    <a:pt x="399873" y="269696"/>
                    <a:pt x="399938" y="293284"/>
                  </a:cubicBezTo>
                  <a:cubicBezTo>
                    <a:pt x="399938" y="304919"/>
                    <a:pt x="397611" y="316427"/>
                    <a:pt x="393066" y="327171"/>
                  </a:cubicBezTo>
                  <a:cubicBezTo>
                    <a:pt x="388476" y="337957"/>
                    <a:pt x="381783" y="347721"/>
                    <a:pt x="373378" y="355894"/>
                  </a:cubicBezTo>
                  <a:cubicBezTo>
                    <a:pt x="364896" y="364137"/>
                    <a:pt x="354886" y="370646"/>
                    <a:pt x="343910" y="375055"/>
                  </a:cubicBezTo>
                  <a:cubicBezTo>
                    <a:pt x="332862" y="379502"/>
                    <a:pt x="321061" y="381779"/>
                    <a:pt x="309151" y="381763"/>
                  </a:cubicBezTo>
                  <a:cubicBezTo>
                    <a:pt x="297242" y="381779"/>
                    <a:pt x="285441" y="379502"/>
                    <a:pt x="274393" y="375055"/>
                  </a:cubicBezTo>
                  <a:cubicBezTo>
                    <a:pt x="263415" y="370641"/>
                    <a:pt x="253405" y="364126"/>
                    <a:pt x="244925" y="355875"/>
                  </a:cubicBezTo>
                  <a:cubicBezTo>
                    <a:pt x="236519" y="347704"/>
                    <a:pt x="229825" y="337940"/>
                    <a:pt x="225237" y="327152"/>
                  </a:cubicBezTo>
                  <a:cubicBezTo>
                    <a:pt x="220689" y="316441"/>
                    <a:pt x="218351" y="304921"/>
                    <a:pt x="218365" y="293284"/>
                  </a:cubicBezTo>
                  <a:cubicBezTo>
                    <a:pt x="218347" y="281650"/>
                    <a:pt x="220673" y="270161"/>
                    <a:pt x="225237" y="259417"/>
                  </a:cubicBezTo>
                  <a:cubicBezTo>
                    <a:pt x="229781" y="248673"/>
                    <a:pt x="236489" y="238911"/>
                    <a:pt x="244906" y="230694"/>
                  </a:cubicBezTo>
                  <a:cubicBezTo>
                    <a:pt x="253386" y="222443"/>
                    <a:pt x="263397" y="215928"/>
                    <a:pt x="274375" y="211514"/>
                  </a:cubicBezTo>
                  <a:cubicBezTo>
                    <a:pt x="285427" y="207059"/>
                    <a:pt x="297235" y="204775"/>
                    <a:pt x="309151" y="204788"/>
                  </a:cubicBezTo>
                  <a:close/>
                  <a:moveTo>
                    <a:pt x="190696" y="0"/>
                  </a:moveTo>
                  <a:cubicBezTo>
                    <a:pt x="245324" y="0"/>
                    <a:pt x="290245" y="43994"/>
                    <a:pt x="290027" y="97222"/>
                  </a:cubicBezTo>
                  <a:cubicBezTo>
                    <a:pt x="290027" y="140579"/>
                    <a:pt x="260286" y="177629"/>
                    <a:pt x="219964" y="189972"/>
                  </a:cubicBezTo>
                  <a:cubicBezTo>
                    <a:pt x="234726" y="192227"/>
                    <a:pt x="249706" y="196044"/>
                    <a:pt x="264685" y="201661"/>
                  </a:cubicBezTo>
                  <a:cubicBezTo>
                    <a:pt x="246934" y="209681"/>
                    <a:pt x="231832" y="222588"/>
                    <a:pt x="221146" y="238874"/>
                  </a:cubicBezTo>
                  <a:cubicBezTo>
                    <a:pt x="201966" y="268061"/>
                    <a:pt x="199696" y="305229"/>
                    <a:pt x="215183" y="336533"/>
                  </a:cubicBezTo>
                  <a:cubicBezTo>
                    <a:pt x="221940" y="350168"/>
                    <a:pt x="231690" y="362100"/>
                    <a:pt x="243706" y="371437"/>
                  </a:cubicBezTo>
                  <a:lnTo>
                    <a:pt x="23193" y="371437"/>
                  </a:lnTo>
                  <a:cubicBezTo>
                    <a:pt x="19708" y="371372"/>
                    <a:pt x="16277" y="370573"/>
                    <a:pt x="13122" y="369092"/>
                  </a:cubicBezTo>
                  <a:cubicBezTo>
                    <a:pt x="9996" y="367630"/>
                    <a:pt x="7219" y="365516"/>
                    <a:pt x="4978" y="362893"/>
                  </a:cubicBezTo>
                  <a:cubicBezTo>
                    <a:pt x="615" y="357075"/>
                    <a:pt x="-1003" y="350312"/>
                    <a:pt x="615" y="343586"/>
                  </a:cubicBezTo>
                  <a:cubicBezTo>
                    <a:pt x="16740" y="263180"/>
                    <a:pt x="80094" y="202098"/>
                    <a:pt x="158682" y="188627"/>
                  </a:cubicBezTo>
                  <a:cubicBezTo>
                    <a:pt x="119743" y="175611"/>
                    <a:pt x="91383" y="139234"/>
                    <a:pt x="91383" y="97004"/>
                  </a:cubicBezTo>
                  <a:cubicBezTo>
                    <a:pt x="91383" y="44030"/>
                    <a:pt x="136104" y="0"/>
                    <a:pt x="190696" y="0"/>
                  </a:cubicBezTo>
                  <a:close/>
                  <a:moveTo>
                    <a:pt x="300244" y="231857"/>
                  </a:moveTo>
                  <a:cubicBezTo>
                    <a:pt x="297722" y="231857"/>
                    <a:pt x="295284" y="232759"/>
                    <a:pt x="293372" y="234402"/>
                  </a:cubicBezTo>
                  <a:cubicBezTo>
                    <a:pt x="291480" y="236012"/>
                    <a:pt x="290250" y="238266"/>
                    <a:pt x="289918" y="240729"/>
                  </a:cubicBezTo>
                  <a:lnTo>
                    <a:pt x="289845" y="242001"/>
                  </a:lnTo>
                  <a:lnTo>
                    <a:pt x="289845" y="307701"/>
                  </a:lnTo>
                  <a:cubicBezTo>
                    <a:pt x="289845" y="310155"/>
                    <a:pt x="290754" y="312518"/>
                    <a:pt x="292408" y="314372"/>
                  </a:cubicBezTo>
                  <a:cubicBezTo>
                    <a:pt x="294063" y="316209"/>
                    <a:pt x="296353" y="317408"/>
                    <a:pt x="298844" y="317754"/>
                  </a:cubicBezTo>
                  <a:lnTo>
                    <a:pt x="300244" y="317826"/>
                  </a:lnTo>
                  <a:lnTo>
                    <a:pt x="367652" y="317826"/>
                  </a:lnTo>
                  <a:cubicBezTo>
                    <a:pt x="370277" y="317820"/>
                    <a:pt x="372805" y="316834"/>
                    <a:pt x="374742" y="315063"/>
                  </a:cubicBezTo>
                  <a:cubicBezTo>
                    <a:pt x="378683" y="311438"/>
                    <a:pt x="379083" y="305357"/>
                    <a:pt x="375651" y="301247"/>
                  </a:cubicBezTo>
                  <a:cubicBezTo>
                    <a:pt x="373948" y="299243"/>
                    <a:pt x="371553" y="297951"/>
                    <a:pt x="368943" y="297629"/>
                  </a:cubicBezTo>
                  <a:lnTo>
                    <a:pt x="367670" y="297538"/>
                  </a:lnTo>
                  <a:lnTo>
                    <a:pt x="310660" y="297538"/>
                  </a:lnTo>
                  <a:lnTo>
                    <a:pt x="310660" y="242001"/>
                  </a:lnTo>
                  <a:cubicBezTo>
                    <a:pt x="310664" y="239296"/>
                    <a:pt x="309561" y="236708"/>
                    <a:pt x="307606" y="234839"/>
                  </a:cubicBezTo>
                  <a:cubicBezTo>
                    <a:pt x="305641" y="232913"/>
                    <a:pt x="302995" y="231841"/>
                    <a:pt x="300244" y="231857"/>
                  </a:cubicBezTo>
                  <a:close/>
                </a:path>
              </a:pathLst>
            </a:custGeom>
            <a:solidFill>
              <a:schemeClr val="bg1"/>
            </a:solidFill>
            <a:ln w="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6AB381A3-D0FB-2E6D-1B6E-9F76F0BF729B}"/>
              </a:ext>
            </a:extLst>
          </p:cNvPr>
          <p:cNvGrpSpPr/>
          <p:nvPr/>
        </p:nvGrpSpPr>
        <p:grpSpPr>
          <a:xfrm>
            <a:off x="5620832" y="4382888"/>
            <a:ext cx="868937" cy="868937"/>
            <a:chOff x="5620832" y="4382888"/>
            <a:chExt cx="868937" cy="868937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DBA2ABD-A28B-4295-5DE6-18350B2B8E92}"/>
                </a:ext>
              </a:extLst>
            </p:cNvPr>
            <p:cNvSpPr/>
            <p:nvPr/>
          </p:nvSpPr>
          <p:spPr>
            <a:xfrm>
              <a:off x="5620832" y="4382888"/>
              <a:ext cx="868937" cy="86893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图形 71">
              <a:extLst>
                <a:ext uri="{FF2B5EF4-FFF2-40B4-BE49-F238E27FC236}">
                  <a16:creationId xmlns:a16="http://schemas.microsoft.com/office/drawing/2014/main" id="{F6749C66-B266-2B80-B4FC-ECA3ED2A1B94}"/>
                </a:ext>
              </a:extLst>
            </p:cNvPr>
            <p:cNvSpPr/>
            <p:nvPr/>
          </p:nvSpPr>
          <p:spPr>
            <a:xfrm>
              <a:off x="5876374" y="4647459"/>
              <a:ext cx="357853" cy="339795"/>
            </a:xfrm>
            <a:custGeom>
              <a:avLst/>
              <a:gdLst>
                <a:gd name="connsiteX0" fmla="*/ 120040 w 357853"/>
                <a:gd name="connsiteY0" fmla="*/ 269234 h 339795"/>
                <a:gd name="connsiteX1" fmla="*/ 143964 w 357853"/>
                <a:gd name="connsiteY1" fmla="*/ 279232 h 339795"/>
                <a:gd name="connsiteX2" fmla="*/ 151194 w 357853"/>
                <a:gd name="connsiteY2" fmla="*/ 290431 h 339795"/>
                <a:gd name="connsiteX3" fmla="*/ 153726 w 357853"/>
                <a:gd name="connsiteY3" fmla="*/ 304010 h 339795"/>
                <a:gd name="connsiteX4" fmla="*/ 151194 w 357853"/>
                <a:gd name="connsiteY4" fmla="*/ 317590 h 339795"/>
                <a:gd name="connsiteX5" fmla="*/ 143964 w 357853"/>
                <a:gd name="connsiteY5" fmla="*/ 328770 h 339795"/>
                <a:gd name="connsiteX6" fmla="*/ 133102 w 357853"/>
                <a:gd name="connsiteY6" fmla="*/ 336297 h 339795"/>
                <a:gd name="connsiteX7" fmla="*/ 120040 w 357853"/>
                <a:gd name="connsiteY7" fmla="*/ 339151 h 339795"/>
                <a:gd name="connsiteX8" fmla="*/ 106768 w 357853"/>
                <a:gd name="connsiteY8" fmla="*/ 336297 h 339795"/>
                <a:gd name="connsiteX9" fmla="*/ 96046 w 357853"/>
                <a:gd name="connsiteY9" fmla="*/ 328770 h 339795"/>
                <a:gd name="connsiteX10" fmla="*/ 88816 w 357853"/>
                <a:gd name="connsiteY10" fmla="*/ 317590 h 339795"/>
                <a:gd name="connsiteX11" fmla="*/ 86301 w 357853"/>
                <a:gd name="connsiteY11" fmla="*/ 304010 h 339795"/>
                <a:gd name="connsiteX12" fmla="*/ 88816 w 357853"/>
                <a:gd name="connsiteY12" fmla="*/ 290431 h 339795"/>
                <a:gd name="connsiteX13" fmla="*/ 96046 w 357853"/>
                <a:gd name="connsiteY13" fmla="*/ 279250 h 339795"/>
                <a:gd name="connsiteX14" fmla="*/ 106785 w 357853"/>
                <a:gd name="connsiteY14" fmla="*/ 271869 h 339795"/>
                <a:gd name="connsiteX15" fmla="*/ 120057 w 357853"/>
                <a:gd name="connsiteY15" fmla="*/ 269234 h 339795"/>
                <a:gd name="connsiteX16" fmla="*/ 270902 w 357853"/>
                <a:gd name="connsiteY16" fmla="*/ 269961 h 339795"/>
                <a:gd name="connsiteX17" fmla="*/ 284174 w 357853"/>
                <a:gd name="connsiteY17" fmla="*/ 272597 h 339795"/>
                <a:gd name="connsiteX18" fmla="*/ 295036 w 357853"/>
                <a:gd name="connsiteY18" fmla="*/ 279978 h 339795"/>
                <a:gd name="connsiteX19" fmla="*/ 302265 w 357853"/>
                <a:gd name="connsiteY19" fmla="*/ 291158 h 339795"/>
                <a:gd name="connsiteX20" fmla="*/ 305007 w 357853"/>
                <a:gd name="connsiteY20" fmla="*/ 304738 h 339795"/>
                <a:gd name="connsiteX21" fmla="*/ 302265 w 357853"/>
                <a:gd name="connsiteY21" fmla="*/ 318318 h 339795"/>
                <a:gd name="connsiteX22" fmla="*/ 284157 w 357853"/>
                <a:gd name="connsiteY22" fmla="*/ 336951 h 339795"/>
                <a:gd name="connsiteX23" fmla="*/ 257857 w 357853"/>
                <a:gd name="connsiteY23" fmla="*/ 336951 h 339795"/>
                <a:gd name="connsiteX24" fmla="*/ 247118 w 357853"/>
                <a:gd name="connsiteY24" fmla="*/ 329425 h 339795"/>
                <a:gd name="connsiteX25" fmla="*/ 237164 w 357853"/>
                <a:gd name="connsiteY25" fmla="*/ 304738 h 339795"/>
                <a:gd name="connsiteX26" fmla="*/ 239888 w 357853"/>
                <a:gd name="connsiteY26" fmla="*/ 291158 h 339795"/>
                <a:gd name="connsiteX27" fmla="*/ 247118 w 357853"/>
                <a:gd name="connsiteY27" fmla="*/ 279978 h 339795"/>
                <a:gd name="connsiteX28" fmla="*/ 257857 w 357853"/>
                <a:gd name="connsiteY28" fmla="*/ 272597 h 339795"/>
                <a:gd name="connsiteX29" fmla="*/ 270902 w 357853"/>
                <a:gd name="connsiteY29" fmla="*/ 269979 h 339795"/>
                <a:gd name="connsiteX30" fmla="*/ 331865 w 357853"/>
                <a:gd name="connsiteY30" fmla="*/ 55519 h 339795"/>
                <a:gd name="connsiteX31" fmla="*/ 347669 w 357853"/>
                <a:gd name="connsiteY31" fmla="*/ 58373 h 339795"/>
                <a:gd name="connsiteX32" fmla="*/ 355667 w 357853"/>
                <a:gd name="connsiteY32" fmla="*/ 65373 h 339795"/>
                <a:gd name="connsiteX33" fmla="*/ 357832 w 357853"/>
                <a:gd name="connsiteY33" fmla="*/ 74208 h 339795"/>
                <a:gd name="connsiteX34" fmla="*/ 356575 w 357853"/>
                <a:gd name="connsiteY34" fmla="*/ 82315 h 339795"/>
                <a:gd name="connsiteX35" fmla="*/ 352017 w 357853"/>
                <a:gd name="connsiteY35" fmla="*/ 96277 h 339795"/>
                <a:gd name="connsiteX36" fmla="*/ 344229 w 357853"/>
                <a:gd name="connsiteY36" fmla="*/ 119510 h 339795"/>
                <a:gd name="connsiteX37" fmla="*/ 335742 w 357853"/>
                <a:gd name="connsiteY37" fmla="*/ 144633 h 339795"/>
                <a:gd name="connsiteX38" fmla="*/ 329420 w 357853"/>
                <a:gd name="connsiteY38" fmla="*/ 164267 h 339795"/>
                <a:gd name="connsiteX39" fmla="*/ 317423 w 357853"/>
                <a:gd name="connsiteY39" fmla="*/ 185246 h 339795"/>
                <a:gd name="connsiteX40" fmla="*/ 299664 w 357853"/>
                <a:gd name="connsiteY40" fmla="*/ 191082 h 339795"/>
                <a:gd name="connsiteX41" fmla="*/ 109161 w 357853"/>
                <a:gd name="connsiteY41" fmla="*/ 191082 h 339795"/>
                <a:gd name="connsiteX42" fmla="*/ 114644 w 357853"/>
                <a:gd name="connsiteY42" fmla="*/ 225058 h 339795"/>
                <a:gd name="connsiteX43" fmla="*/ 297428 w 357853"/>
                <a:gd name="connsiteY43" fmla="*/ 225058 h 339795"/>
                <a:gd name="connsiteX44" fmla="*/ 314821 w 357853"/>
                <a:gd name="connsiteY44" fmla="*/ 240529 h 339795"/>
                <a:gd name="connsiteX45" fmla="*/ 311381 w 357853"/>
                <a:gd name="connsiteY45" fmla="*/ 253545 h 339795"/>
                <a:gd name="connsiteX46" fmla="*/ 297760 w 357853"/>
                <a:gd name="connsiteY46" fmla="*/ 258999 h 339795"/>
                <a:gd name="connsiteX47" fmla="*/ 107711 w 357853"/>
                <a:gd name="connsiteY47" fmla="*/ 258999 h 339795"/>
                <a:gd name="connsiteX48" fmla="*/ 95574 w 357853"/>
                <a:gd name="connsiteY48" fmla="*/ 255654 h 339795"/>
                <a:gd name="connsiteX49" fmla="*/ 87437 w 357853"/>
                <a:gd name="connsiteY49" fmla="*/ 246819 h 339795"/>
                <a:gd name="connsiteX50" fmla="*/ 82180 w 357853"/>
                <a:gd name="connsiteY50" fmla="*/ 234911 h 339795"/>
                <a:gd name="connsiteX51" fmla="*/ 79089 w 357853"/>
                <a:gd name="connsiteY51" fmla="*/ 222859 h 339795"/>
                <a:gd name="connsiteX52" fmla="*/ 77116 w 357853"/>
                <a:gd name="connsiteY52" fmla="*/ 211897 h 339795"/>
                <a:gd name="connsiteX53" fmla="*/ 73117 w 357853"/>
                <a:gd name="connsiteY53" fmla="*/ 190209 h 339795"/>
                <a:gd name="connsiteX54" fmla="*/ 67861 w 357853"/>
                <a:gd name="connsiteY54" fmla="*/ 161122 h 339795"/>
                <a:gd name="connsiteX55" fmla="*/ 62028 w 357853"/>
                <a:gd name="connsiteY55" fmla="*/ 128854 h 339795"/>
                <a:gd name="connsiteX56" fmla="*/ 46451 w 357853"/>
                <a:gd name="connsiteY56" fmla="*/ 43903 h 339795"/>
                <a:gd name="connsiteX57" fmla="*/ 19209 w 357853"/>
                <a:gd name="connsiteY57" fmla="*/ 43903 h 339795"/>
                <a:gd name="connsiteX58" fmla="*/ 10163 w 357853"/>
                <a:gd name="connsiteY58" fmla="*/ 41049 h 339795"/>
                <a:gd name="connsiteX59" fmla="*/ 4139 w 357853"/>
                <a:gd name="connsiteY59" fmla="*/ 34195 h 339795"/>
                <a:gd name="connsiteX60" fmla="*/ 908 w 357853"/>
                <a:gd name="connsiteY60" fmla="*/ 25724 h 339795"/>
                <a:gd name="connsiteX61" fmla="*/ 0 w 357853"/>
                <a:gd name="connsiteY61" fmla="*/ 17380 h 339795"/>
                <a:gd name="connsiteX62" fmla="*/ 4889 w 357853"/>
                <a:gd name="connsiteY62" fmla="*/ 4890 h 339795"/>
                <a:gd name="connsiteX63" fmla="*/ 18161 w 357853"/>
                <a:gd name="connsiteY63" fmla="*/ 0 h 339795"/>
                <a:gd name="connsiteX64" fmla="*/ 54799 w 357853"/>
                <a:gd name="connsiteY64" fmla="*/ 0 h 339795"/>
                <a:gd name="connsiteX65" fmla="*/ 66377 w 357853"/>
                <a:gd name="connsiteY65" fmla="*/ 2273 h 339795"/>
                <a:gd name="connsiteX66" fmla="*/ 76889 w 357853"/>
                <a:gd name="connsiteY66" fmla="*/ 15125 h 339795"/>
                <a:gd name="connsiteX67" fmla="*/ 78723 w 357853"/>
                <a:gd name="connsiteY67" fmla="*/ 21542 h 339795"/>
                <a:gd name="connsiteX68" fmla="*/ 80190 w 357853"/>
                <a:gd name="connsiteY68" fmla="*/ 30032 h 339795"/>
                <a:gd name="connsiteX69" fmla="*/ 81656 w 357853"/>
                <a:gd name="connsiteY69" fmla="*/ 41121 h 339795"/>
                <a:gd name="connsiteX70" fmla="*/ 83839 w 357853"/>
                <a:gd name="connsiteY70" fmla="*/ 55519 h 339795"/>
                <a:gd name="connsiteX71" fmla="*/ 331865 w 357853"/>
                <a:gd name="connsiteY71" fmla="*/ 55519 h 339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57853" h="339795">
                  <a:moveTo>
                    <a:pt x="120040" y="269234"/>
                  </a:moveTo>
                  <a:cubicBezTo>
                    <a:pt x="128961" y="269197"/>
                    <a:pt x="137544" y="272784"/>
                    <a:pt x="143964" y="279232"/>
                  </a:cubicBezTo>
                  <a:cubicBezTo>
                    <a:pt x="147125" y="282395"/>
                    <a:pt x="149517" y="286122"/>
                    <a:pt x="151194" y="290431"/>
                  </a:cubicBezTo>
                  <a:cubicBezTo>
                    <a:pt x="152888" y="294739"/>
                    <a:pt x="153726" y="299266"/>
                    <a:pt x="153726" y="304010"/>
                  </a:cubicBezTo>
                  <a:cubicBezTo>
                    <a:pt x="153726" y="308755"/>
                    <a:pt x="152888" y="313282"/>
                    <a:pt x="151194" y="317590"/>
                  </a:cubicBezTo>
                  <a:cubicBezTo>
                    <a:pt x="149553" y="321798"/>
                    <a:pt x="147091" y="325605"/>
                    <a:pt x="143964" y="328770"/>
                  </a:cubicBezTo>
                  <a:cubicBezTo>
                    <a:pt x="140821" y="331915"/>
                    <a:pt x="137241" y="334406"/>
                    <a:pt x="133102" y="336297"/>
                  </a:cubicBezTo>
                  <a:cubicBezTo>
                    <a:pt x="128989" y="338193"/>
                    <a:pt x="124538" y="339165"/>
                    <a:pt x="120040" y="339151"/>
                  </a:cubicBezTo>
                  <a:cubicBezTo>
                    <a:pt x="115203" y="339151"/>
                    <a:pt x="110785" y="338187"/>
                    <a:pt x="106768" y="336297"/>
                  </a:cubicBezTo>
                  <a:cubicBezTo>
                    <a:pt x="102812" y="334435"/>
                    <a:pt x="99187" y="331891"/>
                    <a:pt x="96046" y="328770"/>
                  </a:cubicBezTo>
                  <a:cubicBezTo>
                    <a:pt x="92896" y="325624"/>
                    <a:pt x="90431" y="321812"/>
                    <a:pt x="88816" y="317590"/>
                  </a:cubicBezTo>
                  <a:cubicBezTo>
                    <a:pt x="87136" y="313277"/>
                    <a:pt x="86281" y="308664"/>
                    <a:pt x="86301" y="304010"/>
                  </a:cubicBezTo>
                  <a:cubicBezTo>
                    <a:pt x="86301" y="299266"/>
                    <a:pt x="87140" y="294666"/>
                    <a:pt x="88816" y="290431"/>
                  </a:cubicBezTo>
                  <a:cubicBezTo>
                    <a:pt x="90510" y="286122"/>
                    <a:pt x="92955" y="282468"/>
                    <a:pt x="96046" y="279250"/>
                  </a:cubicBezTo>
                  <a:cubicBezTo>
                    <a:pt x="99189" y="276105"/>
                    <a:pt x="102787" y="273615"/>
                    <a:pt x="106785" y="271869"/>
                  </a:cubicBezTo>
                  <a:cubicBezTo>
                    <a:pt x="110785" y="270124"/>
                    <a:pt x="115203" y="269234"/>
                    <a:pt x="120057" y="269234"/>
                  </a:cubicBezTo>
                  <a:close/>
                  <a:moveTo>
                    <a:pt x="270902" y="269961"/>
                  </a:moveTo>
                  <a:cubicBezTo>
                    <a:pt x="275530" y="269961"/>
                    <a:pt x="279878" y="270852"/>
                    <a:pt x="284174" y="272597"/>
                  </a:cubicBezTo>
                  <a:cubicBezTo>
                    <a:pt x="288365" y="274360"/>
                    <a:pt x="292032" y="276832"/>
                    <a:pt x="295036" y="279978"/>
                  </a:cubicBezTo>
                  <a:cubicBezTo>
                    <a:pt x="298057" y="283123"/>
                    <a:pt x="300519" y="286849"/>
                    <a:pt x="302265" y="291158"/>
                  </a:cubicBezTo>
                  <a:cubicBezTo>
                    <a:pt x="304081" y="295466"/>
                    <a:pt x="305007" y="299993"/>
                    <a:pt x="305007" y="304738"/>
                  </a:cubicBezTo>
                  <a:cubicBezTo>
                    <a:pt x="305007" y="309482"/>
                    <a:pt x="304081" y="314009"/>
                    <a:pt x="302265" y="318318"/>
                  </a:cubicBezTo>
                  <a:cubicBezTo>
                    <a:pt x="298802" y="326755"/>
                    <a:pt x="292301" y="333444"/>
                    <a:pt x="284157" y="336951"/>
                  </a:cubicBezTo>
                  <a:cubicBezTo>
                    <a:pt x="275769" y="340744"/>
                    <a:pt x="266245" y="340744"/>
                    <a:pt x="257857" y="336951"/>
                  </a:cubicBezTo>
                  <a:cubicBezTo>
                    <a:pt x="253867" y="335144"/>
                    <a:pt x="250227" y="332594"/>
                    <a:pt x="247118" y="329425"/>
                  </a:cubicBezTo>
                  <a:cubicBezTo>
                    <a:pt x="240834" y="322862"/>
                    <a:pt x="237262" y="314003"/>
                    <a:pt x="237164" y="304738"/>
                  </a:cubicBezTo>
                  <a:cubicBezTo>
                    <a:pt x="237164" y="299920"/>
                    <a:pt x="238054" y="295393"/>
                    <a:pt x="239888" y="291158"/>
                  </a:cubicBezTo>
                  <a:cubicBezTo>
                    <a:pt x="241704" y="286922"/>
                    <a:pt x="244096" y="283195"/>
                    <a:pt x="247118" y="279978"/>
                  </a:cubicBezTo>
                  <a:cubicBezTo>
                    <a:pt x="250139" y="276832"/>
                    <a:pt x="253719" y="274342"/>
                    <a:pt x="257857" y="272597"/>
                  </a:cubicBezTo>
                  <a:cubicBezTo>
                    <a:pt x="261996" y="270852"/>
                    <a:pt x="266344" y="269979"/>
                    <a:pt x="270902" y="269979"/>
                  </a:cubicBezTo>
                  <a:close/>
                  <a:moveTo>
                    <a:pt x="331865" y="55519"/>
                  </a:moveTo>
                  <a:cubicBezTo>
                    <a:pt x="338606" y="55519"/>
                    <a:pt x="343880" y="56465"/>
                    <a:pt x="347669" y="58373"/>
                  </a:cubicBezTo>
                  <a:cubicBezTo>
                    <a:pt x="351371" y="60264"/>
                    <a:pt x="354043" y="62609"/>
                    <a:pt x="355667" y="65373"/>
                  </a:cubicBezTo>
                  <a:cubicBezTo>
                    <a:pt x="357236" y="68019"/>
                    <a:pt x="357992" y="71102"/>
                    <a:pt x="357832" y="74208"/>
                  </a:cubicBezTo>
                  <a:cubicBezTo>
                    <a:pt x="357757" y="76956"/>
                    <a:pt x="357335" y="79682"/>
                    <a:pt x="356575" y="82315"/>
                  </a:cubicBezTo>
                  <a:cubicBezTo>
                    <a:pt x="355877" y="84588"/>
                    <a:pt x="354322" y="89260"/>
                    <a:pt x="352017" y="96277"/>
                  </a:cubicBezTo>
                  <a:cubicBezTo>
                    <a:pt x="349695" y="103294"/>
                    <a:pt x="347093" y="111020"/>
                    <a:pt x="344229" y="119510"/>
                  </a:cubicBezTo>
                  <a:cubicBezTo>
                    <a:pt x="341347" y="127982"/>
                    <a:pt x="338466" y="136308"/>
                    <a:pt x="335742" y="144633"/>
                  </a:cubicBezTo>
                  <a:cubicBezTo>
                    <a:pt x="332930" y="152960"/>
                    <a:pt x="330817" y="159450"/>
                    <a:pt x="329420" y="164267"/>
                  </a:cubicBezTo>
                  <a:cubicBezTo>
                    <a:pt x="326277" y="174356"/>
                    <a:pt x="322260" y="181301"/>
                    <a:pt x="317423" y="185246"/>
                  </a:cubicBezTo>
                  <a:cubicBezTo>
                    <a:pt x="312586" y="189118"/>
                    <a:pt x="306684" y="191082"/>
                    <a:pt x="299664" y="191082"/>
                  </a:cubicBezTo>
                  <a:lnTo>
                    <a:pt x="109161" y="191082"/>
                  </a:lnTo>
                  <a:lnTo>
                    <a:pt x="114644" y="225058"/>
                  </a:lnTo>
                  <a:lnTo>
                    <a:pt x="297428" y="225058"/>
                  </a:lnTo>
                  <a:cubicBezTo>
                    <a:pt x="309006" y="225058"/>
                    <a:pt x="314821" y="230239"/>
                    <a:pt x="314821" y="240529"/>
                  </a:cubicBezTo>
                  <a:cubicBezTo>
                    <a:pt x="314821" y="245582"/>
                    <a:pt x="313704" y="249891"/>
                    <a:pt x="311381" y="253545"/>
                  </a:cubicBezTo>
                  <a:cubicBezTo>
                    <a:pt x="309076" y="257181"/>
                    <a:pt x="304571" y="258999"/>
                    <a:pt x="297760" y="258999"/>
                  </a:cubicBezTo>
                  <a:lnTo>
                    <a:pt x="107711" y="258999"/>
                  </a:lnTo>
                  <a:cubicBezTo>
                    <a:pt x="102874" y="258999"/>
                    <a:pt x="98805" y="257908"/>
                    <a:pt x="95574" y="255654"/>
                  </a:cubicBezTo>
                  <a:cubicBezTo>
                    <a:pt x="92269" y="253369"/>
                    <a:pt x="89491" y="250352"/>
                    <a:pt x="87437" y="246819"/>
                  </a:cubicBezTo>
                  <a:cubicBezTo>
                    <a:pt x="85223" y="243088"/>
                    <a:pt x="83458" y="239089"/>
                    <a:pt x="82180" y="234911"/>
                  </a:cubicBezTo>
                  <a:cubicBezTo>
                    <a:pt x="80925" y="230960"/>
                    <a:pt x="79893" y="226935"/>
                    <a:pt x="79089" y="222859"/>
                  </a:cubicBezTo>
                  <a:cubicBezTo>
                    <a:pt x="78880" y="221331"/>
                    <a:pt x="78181" y="217677"/>
                    <a:pt x="77116" y="211897"/>
                  </a:cubicBezTo>
                  <a:cubicBezTo>
                    <a:pt x="75726" y="204679"/>
                    <a:pt x="74393" y="197449"/>
                    <a:pt x="73117" y="190209"/>
                  </a:cubicBezTo>
                  <a:cubicBezTo>
                    <a:pt x="71580" y="181519"/>
                    <a:pt x="69817" y="171793"/>
                    <a:pt x="67861" y="161122"/>
                  </a:cubicBezTo>
                  <a:cubicBezTo>
                    <a:pt x="65887" y="150469"/>
                    <a:pt x="64001" y="139671"/>
                    <a:pt x="62028" y="128854"/>
                  </a:cubicBezTo>
                  <a:cubicBezTo>
                    <a:pt x="57400" y="103440"/>
                    <a:pt x="52214" y="75098"/>
                    <a:pt x="46451" y="43903"/>
                  </a:cubicBezTo>
                  <a:lnTo>
                    <a:pt x="19209" y="43903"/>
                  </a:lnTo>
                  <a:cubicBezTo>
                    <a:pt x="15972" y="44032"/>
                    <a:pt x="12787" y="43027"/>
                    <a:pt x="10163" y="41049"/>
                  </a:cubicBezTo>
                  <a:cubicBezTo>
                    <a:pt x="7785" y="39149"/>
                    <a:pt x="5746" y="36829"/>
                    <a:pt x="4139" y="34195"/>
                  </a:cubicBezTo>
                  <a:cubicBezTo>
                    <a:pt x="2557" y="31610"/>
                    <a:pt x="1460" y="28735"/>
                    <a:pt x="908" y="25724"/>
                  </a:cubicBezTo>
                  <a:cubicBezTo>
                    <a:pt x="320" y="22984"/>
                    <a:pt x="16" y="20187"/>
                    <a:pt x="0" y="17380"/>
                  </a:cubicBezTo>
                  <a:cubicBezTo>
                    <a:pt x="0" y="12344"/>
                    <a:pt x="1606" y="8181"/>
                    <a:pt x="4889" y="4890"/>
                  </a:cubicBezTo>
                  <a:cubicBezTo>
                    <a:pt x="8207" y="1618"/>
                    <a:pt x="12556" y="0"/>
                    <a:pt x="18161" y="0"/>
                  </a:cubicBezTo>
                  <a:lnTo>
                    <a:pt x="54799" y="0"/>
                  </a:lnTo>
                  <a:cubicBezTo>
                    <a:pt x="59636" y="0"/>
                    <a:pt x="63495" y="727"/>
                    <a:pt x="66377" y="2273"/>
                  </a:cubicBezTo>
                  <a:cubicBezTo>
                    <a:pt x="71456" y="4833"/>
                    <a:pt x="75270" y="9496"/>
                    <a:pt x="76889" y="15125"/>
                  </a:cubicBezTo>
                  <a:cubicBezTo>
                    <a:pt x="77588" y="17670"/>
                    <a:pt x="78234" y="19797"/>
                    <a:pt x="78723" y="21542"/>
                  </a:cubicBezTo>
                  <a:cubicBezTo>
                    <a:pt x="79212" y="23597"/>
                    <a:pt x="79700" y="26378"/>
                    <a:pt x="80190" y="30032"/>
                  </a:cubicBezTo>
                  <a:lnTo>
                    <a:pt x="81656" y="41121"/>
                  </a:lnTo>
                  <a:cubicBezTo>
                    <a:pt x="82355" y="45666"/>
                    <a:pt x="83141" y="50484"/>
                    <a:pt x="83839" y="55519"/>
                  </a:cubicBezTo>
                  <a:lnTo>
                    <a:pt x="331865" y="55519"/>
                  </a:lnTo>
                  <a:close/>
                </a:path>
              </a:pathLst>
            </a:custGeom>
            <a:solidFill>
              <a:schemeClr val="bg1"/>
            </a:solidFill>
            <a:ln w="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50D346A7-7BC5-9995-E0A7-1AE9A9996F19}"/>
              </a:ext>
            </a:extLst>
          </p:cNvPr>
          <p:cNvGrpSpPr/>
          <p:nvPr/>
        </p:nvGrpSpPr>
        <p:grpSpPr>
          <a:xfrm>
            <a:off x="7664430" y="2849043"/>
            <a:ext cx="868937" cy="868937"/>
            <a:chOff x="7664430" y="2849043"/>
            <a:chExt cx="868937" cy="868937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0885C9C1-4C1E-B44A-9B26-B704ED74940F}"/>
                </a:ext>
              </a:extLst>
            </p:cNvPr>
            <p:cNvSpPr/>
            <p:nvPr/>
          </p:nvSpPr>
          <p:spPr>
            <a:xfrm>
              <a:off x="7664430" y="2849043"/>
              <a:ext cx="868937" cy="86893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图形 73">
              <a:extLst>
                <a:ext uri="{FF2B5EF4-FFF2-40B4-BE49-F238E27FC236}">
                  <a16:creationId xmlns:a16="http://schemas.microsoft.com/office/drawing/2014/main" id="{87595D1C-B82F-E3EF-7FCF-F5511F550D5A}"/>
                </a:ext>
              </a:extLst>
            </p:cNvPr>
            <p:cNvSpPr/>
            <p:nvPr/>
          </p:nvSpPr>
          <p:spPr>
            <a:xfrm>
              <a:off x="7948019" y="3091540"/>
              <a:ext cx="301759" cy="383943"/>
            </a:xfrm>
            <a:custGeom>
              <a:avLst/>
              <a:gdLst>
                <a:gd name="connsiteX0" fmla="*/ 110628 w 301759"/>
                <a:gd name="connsiteY0" fmla="*/ 191972 h 383943"/>
                <a:gd name="connsiteX1" fmla="*/ 50293 w 301759"/>
                <a:gd name="connsiteY1" fmla="*/ 287958 h 383943"/>
                <a:gd name="connsiteX2" fmla="*/ 50293 w 301759"/>
                <a:gd name="connsiteY2" fmla="*/ 357766 h 383943"/>
                <a:gd name="connsiteX3" fmla="*/ 12573 w 301759"/>
                <a:gd name="connsiteY3" fmla="*/ 357766 h 383943"/>
                <a:gd name="connsiteX4" fmla="*/ 0 w 301759"/>
                <a:gd name="connsiteY4" fmla="*/ 370855 h 383943"/>
                <a:gd name="connsiteX5" fmla="*/ 12573 w 301759"/>
                <a:gd name="connsiteY5" fmla="*/ 383944 h 383943"/>
                <a:gd name="connsiteX6" fmla="*/ 289186 w 301759"/>
                <a:gd name="connsiteY6" fmla="*/ 383944 h 383943"/>
                <a:gd name="connsiteX7" fmla="*/ 301759 w 301759"/>
                <a:gd name="connsiteY7" fmla="*/ 370855 h 383943"/>
                <a:gd name="connsiteX8" fmla="*/ 289186 w 301759"/>
                <a:gd name="connsiteY8" fmla="*/ 357766 h 383943"/>
                <a:gd name="connsiteX9" fmla="*/ 251466 w 301759"/>
                <a:gd name="connsiteY9" fmla="*/ 357766 h 383943"/>
                <a:gd name="connsiteX10" fmla="*/ 251466 w 301759"/>
                <a:gd name="connsiteY10" fmla="*/ 287958 h 383943"/>
                <a:gd name="connsiteX11" fmla="*/ 191132 w 301759"/>
                <a:gd name="connsiteY11" fmla="*/ 191972 h 383943"/>
                <a:gd name="connsiteX12" fmla="*/ 251466 w 301759"/>
                <a:gd name="connsiteY12" fmla="*/ 95986 h 383943"/>
                <a:gd name="connsiteX13" fmla="*/ 251466 w 301759"/>
                <a:gd name="connsiteY13" fmla="*/ 26178 h 383943"/>
                <a:gd name="connsiteX14" fmla="*/ 289186 w 301759"/>
                <a:gd name="connsiteY14" fmla="*/ 26178 h 383943"/>
                <a:gd name="connsiteX15" fmla="*/ 301759 w 301759"/>
                <a:gd name="connsiteY15" fmla="*/ 13089 h 383943"/>
                <a:gd name="connsiteX16" fmla="*/ 289186 w 301759"/>
                <a:gd name="connsiteY16" fmla="*/ 0 h 383943"/>
                <a:gd name="connsiteX17" fmla="*/ 12573 w 301759"/>
                <a:gd name="connsiteY17" fmla="*/ 0 h 383943"/>
                <a:gd name="connsiteX18" fmla="*/ 0 w 301759"/>
                <a:gd name="connsiteY18" fmla="*/ 13089 h 383943"/>
                <a:gd name="connsiteX19" fmla="*/ 12573 w 301759"/>
                <a:gd name="connsiteY19" fmla="*/ 26178 h 383943"/>
                <a:gd name="connsiteX20" fmla="*/ 50293 w 301759"/>
                <a:gd name="connsiteY20" fmla="*/ 26178 h 383943"/>
                <a:gd name="connsiteX21" fmla="*/ 50293 w 301759"/>
                <a:gd name="connsiteY21" fmla="*/ 95986 h 383943"/>
                <a:gd name="connsiteX22" fmla="*/ 110628 w 301759"/>
                <a:gd name="connsiteY22" fmla="*/ 191972 h 383943"/>
                <a:gd name="connsiteX23" fmla="*/ 226826 w 301759"/>
                <a:gd name="connsiteY23" fmla="*/ 86715 h 383943"/>
                <a:gd name="connsiteX24" fmla="*/ 209045 w 301759"/>
                <a:gd name="connsiteY24" fmla="*/ 86682 h 383943"/>
                <a:gd name="connsiteX25" fmla="*/ 205347 w 301759"/>
                <a:gd name="connsiteY25" fmla="*/ 95986 h 383943"/>
                <a:gd name="connsiteX26" fmla="*/ 179851 w 301759"/>
                <a:gd name="connsiteY26" fmla="*/ 144015 h 383943"/>
                <a:gd name="connsiteX27" fmla="*/ 175921 w 301759"/>
                <a:gd name="connsiteY27" fmla="*/ 162085 h 383943"/>
                <a:gd name="connsiteX28" fmla="*/ 193280 w 301759"/>
                <a:gd name="connsiteY28" fmla="*/ 166176 h 383943"/>
                <a:gd name="connsiteX29" fmla="*/ 230510 w 301759"/>
                <a:gd name="connsiteY29" fmla="*/ 95986 h 383943"/>
                <a:gd name="connsiteX30" fmla="*/ 226826 w 301759"/>
                <a:gd name="connsiteY30" fmla="*/ 86715 h 38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01759" h="383943">
                  <a:moveTo>
                    <a:pt x="110628" y="191972"/>
                  </a:moveTo>
                  <a:cubicBezTo>
                    <a:pt x="73973" y="208634"/>
                    <a:pt x="50284" y="246321"/>
                    <a:pt x="50293" y="287958"/>
                  </a:cubicBezTo>
                  <a:lnTo>
                    <a:pt x="50293" y="357766"/>
                  </a:lnTo>
                  <a:lnTo>
                    <a:pt x="12573" y="357766"/>
                  </a:lnTo>
                  <a:cubicBezTo>
                    <a:pt x="5629" y="357766"/>
                    <a:pt x="0" y="363626"/>
                    <a:pt x="0" y="370855"/>
                  </a:cubicBezTo>
                  <a:cubicBezTo>
                    <a:pt x="0" y="378084"/>
                    <a:pt x="5629" y="383944"/>
                    <a:pt x="12573" y="383944"/>
                  </a:cubicBezTo>
                  <a:lnTo>
                    <a:pt x="289186" y="383944"/>
                  </a:lnTo>
                  <a:cubicBezTo>
                    <a:pt x="296130" y="383944"/>
                    <a:pt x="301759" y="378084"/>
                    <a:pt x="301759" y="370855"/>
                  </a:cubicBezTo>
                  <a:cubicBezTo>
                    <a:pt x="301759" y="363626"/>
                    <a:pt x="296130" y="357766"/>
                    <a:pt x="289186" y="357766"/>
                  </a:cubicBezTo>
                  <a:lnTo>
                    <a:pt x="251466" y="357766"/>
                  </a:lnTo>
                  <a:lnTo>
                    <a:pt x="251466" y="287958"/>
                  </a:lnTo>
                  <a:cubicBezTo>
                    <a:pt x="251475" y="246321"/>
                    <a:pt x="227786" y="208634"/>
                    <a:pt x="191132" y="191972"/>
                  </a:cubicBezTo>
                  <a:cubicBezTo>
                    <a:pt x="227786" y="175310"/>
                    <a:pt x="251475" y="137623"/>
                    <a:pt x="251466" y="95986"/>
                  </a:cubicBezTo>
                  <a:lnTo>
                    <a:pt x="251466" y="26178"/>
                  </a:lnTo>
                  <a:lnTo>
                    <a:pt x="289186" y="26178"/>
                  </a:lnTo>
                  <a:cubicBezTo>
                    <a:pt x="296130" y="26178"/>
                    <a:pt x="301759" y="20318"/>
                    <a:pt x="301759" y="13089"/>
                  </a:cubicBezTo>
                  <a:cubicBezTo>
                    <a:pt x="301759" y="5860"/>
                    <a:pt x="296130" y="0"/>
                    <a:pt x="289186" y="0"/>
                  </a:cubicBezTo>
                  <a:lnTo>
                    <a:pt x="12573" y="0"/>
                  </a:lnTo>
                  <a:cubicBezTo>
                    <a:pt x="5629" y="0"/>
                    <a:pt x="0" y="5860"/>
                    <a:pt x="0" y="13089"/>
                  </a:cubicBezTo>
                  <a:cubicBezTo>
                    <a:pt x="0" y="20318"/>
                    <a:pt x="5629" y="26178"/>
                    <a:pt x="12573" y="26178"/>
                  </a:cubicBezTo>
                  <a:lnTo>
                    <a:pt x="50293" y="26178"/>
                  </a:lnTo>
                  <a:lnTo>
                    <a:pt x="50293" y="95986"/>
                  </a:lnTo>
                  <a:cubicBezTo>
                    <a:pt x="50284" y="137623"/>
                    <a:pt x="73973" y="175310"/>
                    <a:pt x="110628" y="191972"/>
                  </a:cubicBezTo>
                  <a:close/>
                  <a:moveTo>
                    <a:pt x="226826" y="86715"/>
                  </a:moveTo>
                  <a:cubicBezTo>
                    <a:pt x="221924" y="81594"/>
                    <a:pt x="213963" y="81580"/>
                    <a:pt x="209045" y="86682"/>
                  </a:cubicBezTo>
                  <a:cubicBezTo>
                    <a:pt x="206670" y="89146"/>
                    <a:pt x="205338" y="92496"/>
                    <a:pt x="205347" y="95986"/>
                  </a:cubicBezTo>
                  <a:cubicBezTo>
                    <a:pt x="205361" y="115498"/>
                    <a:pt x="195728" y="133645"/>
                    <a:pt x="179851" y="144015"/>
                  </a:cubicBezTo>
                  <a:cubicBezTo>
                    <a:pt x="173972" y="147876"/>
                    <a:pt x="172213" y="155966"/>
                    <a:pt x="175921" y="162085"/>
                  </a:cubicBezTo>
                  <a:cubicBezTo>
                    <a:pt x="179630" y="168205"/>
                    <a:pt x="187401" y="170036"/>
                    <a:pt x="193280" y="166176"/>
                  </a:cubicBezTo>
                  <a:cubicBezTo>
                    <a:pt x="216464" y="151006"/>
                    <a:pt x="230528" y="124493"/>
                    <a:pt x="230510" y="95986"/>
                  </a:cubicBezTo>
                  <a:cubicBezTo>
                    <a:pt x="230514" y="92509"/>
                    <a:pt x="229188" y="89173"/>
                    <a:pt x="226826" y="86715"/>
                  </a:cubicBezTo>
                  <a:close/>
                </a:path>
              </a:pathLst>
            </a:custGeom>
            <a:solidFill>
              <a:schemeClr val="bg1"/>
            </a:solidFill>
            <a:ln w="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DFA4FBEC-7451-0BD7-5F46-3910D8A14430}"/>
              </a:ext>
            </a:extLst>
          </p:cNvPr>
          <p:cNvGrpSpPr/>
          <p:nvPr/>
        </p:nvGrpSpPr>
        <p:grpSpPr>
          <a:xfrm>
            <a:off x="9708026" y="2849043"/>
            <a:ext cx="868937" cy="868937"/>
            <a:chOff x="9708026" y="2849043"/>
            <a:chExt cx="868937" cy="868937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7F3CAA0C-5E2F-FE25-FB1E-066418F1E03E}"/>
                </a:ext>
              </a:extLst>
            </p:cNvPr>
            <p:cNvSpPr>
              <a:spLocks/>
            </p:cNvSpPr>
            <p:nvPr/>
          </p:nvSpPr>
          <p:spPr>
            <a:xfrm>
              <a:off x="9708026" y="2849043"/>
              <a:ext cx="868937" cy="86893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图形 75">
              <a:extLst>
                <a:ext uri="{FF2B5EF4-FFF2-40B4-BE49-F238E27FC236}">
                  <a16:creationId xmlns:a16="http://schemas.microsoft.com/office/drawing/2014/main" id="{115DBD03-F7A2-D858-FA5F-8594C240FAFA}"/>
                </a:ext>
              </a:extLst>
            </p:cNvPr>
            <p:cNvSpPr/>
            <p:nvPr/>
          </p:nvSpPr>
          <p:spPr>
            <a:xfrm>
              <a:off x="9947547" y="3113841"/>
              <a:ext cx="389894" cy="339341"/>
            </a:xfrm>
            <a:custGeom>
              <a:avLst/>
              <a:gdLst>
                <a:gd name="connsiteX0" fmla="*/ 102511 w 389894"/>
                <a:gd name="connsiteY0" fmla="*/ 332267 h 339341"/>
                <a:gd name="connsiteX1" fmla="*/ 86057 w 389894"/>
                <a:gd name="connsiteY1" fmla="*/ 339328 h 339341"/>
                <a:gd name="connsiteX2" fmla="*/ 69198 w 389894"/>
                <a:gd name="connsiteY2" fmla="*/ 333285 h 339341"/>
                <a:gd name="connsiteX3" fmla="*/ 66032 w 389894"/>
                <a:gd name="connsiteY3" fmla="*/ 300271 h 339341"/>
                <a:gd name="connsiteX4" fmla="*/ 68060 w 389894"/>
                <a:gd name="connsiteY4" fmla="*/ 298009 h 339341"/>
                <a:gd name="connsiteX5" fmla="*/ 111697 w 389894"/>
                <a:gd name="connsiteY5" fmla="*/ 254541 h 339341"/>
                <a:gd name="connsiteX6" fmla="*/ 73097 w 389894"/>
                <a:gd name="connsiteY6" fmla="*/ 254541 h 339341"/>
                <a:gd name="connsiteX7" fmla="*/ 38631 w 389894"/>
                <a:gd name="connsiteY7" fmla="*/ 240320 h 339341"/>
                <a:gd name="connsiteX8" fmla="*/ 24360 w 389894"/>
                <a:gd name="connsiteY8" fmla="*/ 206063 h 339341"/>
                <a:gd name="connsiteX9" fmla="*/ 24360 w 389894"/>
                <a:gd name="connsiteY9" fmla="*/ 60597 h 339341"/>
                <a:gd name="connsiteX10" fmla="*/ 25905 w 389894"/>
                <a:gd name="connsiteY10" fmla="*/ 48478 h 339341"/>
                <a:gd name="connsiteX11" fmla="*/ 24360 w 389894"/>
                <a:gd name="connsiteY11" fmla="*/ 48478 h 339341"/>
                <a:gd name="connsiteX12" fmla="*/ 7143 w 389894"/>
                <a:gd name="connsiteY12" fmla="*/ 41368 h 339341"/>
                <a:gd name="connsiteX13" fmla="*/ 0 w 389894"/>
                <a:gd name="connsiteY13" fmla="*/ 24239 h 339341"/>
                <a:gd name="connsiteX14" fmla="*/ 7143 w 389894"/>
                <a:gd name="connsiteY14" fmla="*/ 7110 h 339341"/>
                <a:gd name="connsiteX15" fmla="*/ 24360 w 389894"/>
                <a:gd name="connsiteY15" fmla="*/ 0 h 339341"/>
                <a:gd name="connsiteX16" fmla="*/ 365517 w 389894"/>
                <a:gd name="connsiteY16" fmla="*/ 0 h 339341"/>
                <a:gd name="connsiteX17" fmla="*/ 382751 w 389894"/>
                <a:gd name="connsiteY17" fmla="*/ 7110 h 339341"/>
                <a:gd name="connsiteX18" fmla="*/ 389894 w 389894"/>
                <a:gd name="connsiteY18" fmla="*/ 24239 h 339341"/>
                <a:gd name="connsiteX19" fmla="*/ 382751 w 389894"/>
                <a:gd name="connsiteY19" fmla="*/ 41368 h 339341"/>
                <a:gd name="connsiteX20" fmla="*/ 365517 w 389894"/>
                <a:gd name="connsiteY20" fmla="*/ 48478 h 339341"/>
                <a:gd name="connsiteX21" fmla="*/ 363989 w 389894"/>
                <a:gd name="connsiteY21" fmla="*/ 48478 h 339341"/>
                <a:gd name="connsiteX22" fmla="*/ 365517 w 389894"/>
                <a:gd name="connsiteY22" fmla="*/ 60597 h 339341"/>
                <a:gd name="connsiteX23" fmla="*/ 365517 w 389894"/>
                <a:gd name="connsiteY23" fmla="*/ 206047 h 339341"/>
                <a:gd name="connsiteX24" fmla="*/ 351247 w 389894"/>
                <a:gd name="connsiteY24" fmla="*/ 240337 h 339341"/>
                <a:gd name="connsiteX25" fmla="*/ 316781 w 389894"/>
                <a:gd name="connsiteY25" fmla="*/ 254524 h 339341"/>
                <a:gd name="connsiteX26" fmla="*/ 278166 w 389894"/>
                <a:gd name="connsiteY26" fmla="*/ 254524 h 339341"/>
                <a:gd name="connsiteX27" fmla="*/ 321834 w 389894"/>
                <a:gd name="connsiteY27" fmla="*/ 297993 h 339341"/>
                <a:gd name="connsiteX28" fmla="*/ 323861 w 389894"/>
                <a:gd name="connsiteY28" fmla="*/ 300271 h 339341"/>
                <a:gd name="connsiteX29" fmla="*/ 320695 w 389894"/>
                <a:gd name="connsiteY29" fmla="*/ 333285 h 339341"/>
                <a:gd name="connsiteX30" fmla="*/ 303836 w 389894"/>
                <a:gd name="connsiteY30" fmla="*/ 339328 h 339341"/>
                <a:gd name="connsiteX31" fmla="*/ 287367 w 389894"/>
                <a:gd name="connsiteY31" fmla="*/ 332267 h 339341"/>
                <a:gd name="connsiteX32" fmla="*/ 209201 w 389894"/>
                <a:gd name="connsiteY32" fmla="*/ 254541 h 339341"/>
                <a:gd name="connsiteX33" fmla="*/ 180661 w 389894"/>
                <a:gd name="connsiteY33" fmla="*/ 254541 h 339341"/>
                <a:gd name="connsiteX34" fmla="*/ 102526 w 389894"/>
                <a:gd name="connsiteY34" fmla="*/ 332267 h 339341"/>
                <a:gd name="connsiteX35" fmla="*/ 207127 w 389894"/>
                <a:gd name="connsiteY35" fmla="*/ 151509 h 339341"/>
                <a:gd name="connsiteX36" fmla="*/ 109654 w 389894"/>
                <a:gd name="connsiteY36" fmla="*/ 151509 h 339341"/>
                <a:gd name="connsiteX37" fmla="*/ 107158 w 389894"/>
                <a:gd name="connsiteY37" fmla="*/ 151671 h 339341"/>
                <a:gd name="connsiteX38" fmla="*/ 95883 w 389894"/>
                <a:gd name="connsiteY38" fmla="*/ 157747 h 339341"/>
                <a:gd name="connsiteX39" fmla="*/ 91391 w 389894"/>
                <a:gd name="connsiteY39" fmla="*/ 169688 h 339341"/>
                <a:gd name="connsiteX40" fmla="*/ 95883 w 389894"/>
                <a:gd name="connsiteY40" fmla="*/ 181646 h 339341"/>
                <a:gd name="connsiteX41" fmla="*/ 107174 w 389894"/>
                <a:gd name="connsiteY41" fmla="*/ 187706 h 339341"/>
                <a:gd name="connsiteX42" fmla="*/ 109669 w 389894"/>
                <a:gd name="connsiteY42" fmla="*/ 187868 h 339341"/>
                <a:gd name="connsiteX43" fmla="*/ 207143 w 389894"/>
                <a:gd name="connsiteY43" fmla="*/ 187868 h 339341"/>
                <a:gd name="connsiteX44" fmla="*/ 209622 w 389894"/>
                <a:gd name="connsiteY44" fmla="*/ 187706 h 339341"/>
                <a:gd name="connsiteX45" fmla="*/ 221304 w 389894"/>
                <a:gd name="connsiteY45" fmla="*/ 181161 h 339341"/>
                <a:gd name="connsiteX46" fmla="*/ 219588 w 389894"/>
                <a:gd name="connsiteY46" fmla="*/ 156405 h 339341"/>
                <a:gd name="connsiteX47" fmla="*/ 207127 w 389894"/>
                <a:gd name="connsiteY47" fmla="*/ 151509 h 339341"/>
                <a:gd name="connsiteX48" fmla="*/ 280240 w 389894"/>
                <a:gd name="connsiteY48" fmla="*/ 78793 h 339341"/>
                <a:gd name="connsiteX49" fmla="*/ 109638 w 389894"/>
                <a:gd name="connsiteY49" fmla="*/ 78793 h 339341"/>
                <a:gd name="connsiteX50" fmla="*/ 107143 w 389894"/>
                <a:gd name="connsiteY50" fmla="*/ 78954 h 339341"/>
                <a:gd name="connsiteX51" fmla="*/ 95867 w 389894"/>
                <a:gd name="connsiteY51" fmla="*/ 85014 h 339341"/>
                <a:gd name="connsiteX52" fmla="*/ 91375 w 389894"/>
                <a:gd name="connsiteY52" fmla="*/ 96972 h 339341"/>
                <a:gd name="connsiteX53" fmla="*/ 95867 w 389894"/>
                <a:gd name="connsiteY53" fmla="*/ 108914 h 339341"/>
                <a:gd name="connsiteX54" fmla="*/ 107158 w 389894"/>
                <a:gd name="connsiteY54" fmla="*/ 114973 h 339341"/>
                <a:gd name="connsiteX55" fmla="*/ 109654 w 389894"/>
                <a:gd name="connsiteY55" fmla="*/ 115135 h 339341"/>
                <a:gd name="connsiteX56" fmla="*/ 280224 w 389894"/>
                <a:gd name="connsiteY56" fmla="*/ 115135 h 339341"/>
                <a:gd name="connsiteX57" fmla="*/ 282704 w 389894"/>
                <a:gd name="connsiteY57" fmla="*/ 114973 h 339341"/>
                <a:gd name="connsiteX58" fmla="*/ 294401 w 389894"/>
                <a:gd name="connsiteY58" fmla="*/ 108445 h 339341"/>
                <a:gd name="connsiteX59" fmla="*/ 292685 w 389894"/>
                <a:gd name="connsiteY59" fmla="*/ 83672 h 339341"/>
                <a:gd name="connsiteX60" fmla="*/ 280209 w 389894"/>
                <a:gd name="connsiteY60" fmla="*/ 78776 h 33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389894" h="339341">
                  <a:moveTo>
                    <a:pt x="102511" y="332267"/>
                  </a:moveTo>
                  <a:cubicBezTo>
                    <a:pt x="98144" y="336630"/>
                    <a:pt x="92249" y="339150"/>
                    <a:pt x="86057" y="339328"/>
                  </a:cubicBezTo>
                  <a:cubicBezTo>
                    <a:pt x="79911" y="339532"/>
                    <a:pt x="73909" y="337380"/>
                    <a:pt x="69198" y="333285"/>
                  </a:cubicBezTo>
                  <a:cubicBezTo>
                    <a:pt x="59577" y="325046"/>
                    <a:pt x="58164" y="310311"/>
                    <a:pt x="66032" y="300271"/>
                  </a:cubicBezTo>
                  <a:lnTo>
                    <a:pt x="68060" y="298009"/>
                  </a:lnTo>
                  <a:lnTo>
                    <a:pt x="111697" y="254541"/>
                  </a:lnTo>
                  <a:lnTo>
                    <a:pt x="73097" y="254541"/>
                  </a:lnTo>
                  <a:cubicBezTo>
                    <a:pt x="60269" y="254579"/>
                    <a:pt x="47922" y="249485"/>
                    <a:pt x="38631" y="240320"/>
                  </a:cubicBezTo>
                  <a:cubicBezTo>
                    <a:pt x="29564" y="231395"/>
                    <a:pt x="24409" y="219020"/>
                    <a:pt x="24360" y="206063"/>
                  </a:cubicBezTo>
                  <a:lnTo>
                    <a:pt x="24360" y="60597"/>
                  </a:lnTo>
                  <a:cubicBezTo>
                    <a:pt x="24360" y="56396"/>
                    <a:pt x="24907" y="52356"/>
                    <a:pt x="25905" y="48478"/>
                  </a:cubicBezTo>
                  <a:lnTo>
                    <a:pt x="24360" y="48478"/>
                  </a:lnTo>
                  <a:cubicBezTo>
                    <a:pt x="17904" y="48478"/>
                    <a:pt x="11712" y="45924"/>
                    <a:pt x="7143" y="41368"/>
                  </a:cubicBezTo>
                  <a:cubicBezTo>
                    <a:pt x="2607" y="36907"/>
                    <a:pt x="26" y="30719"/>
                    <a:pt x="0" y="24239"/>
                  </a:cubicBezTo>
                  <a:cubicBezTo>
                    <a:pt x="0" y="17807"/>
                    <a:pt x="2558" y="11634"/>
                    <a:pt x="7143" y="7110"/>
                  </a:cubicBezTo>
                  <a:cubicBezTo>
                    <a:pt x="11712" y="2553"/>
                    <a:pt x="17904" y="0"/>
                    <a:pt x="24360" y="0"/>
                  </a:cubicBezTo>
                  <a:lnTo>
                    <a:pt x="365517" y="0"/>
                  </a:lnTo>
                  <a:cubicBezTo>
                    <a:pt x="371990" y="0"/>
                    <a:pt x="378181" y="2553"/>
                    <a:pt x="382751" y="7110"/>
                  </a:cubicBezTo>
                  <a:cubicBezTo>
                    <a:pt x="387320" y="11634"/>
                    <a:pt x="389894" y="17807"/>
                    <a:pt x="389894" y="24239"/>
                  </a:cubicBezTo>
                  <a:cubicBezTo>
                    <a:pt x="389894" y="30670"/>
                    <a:pt x="387320" y="36843"/>
                    <a:pt x="382751" y="41368"/>
                  </a:cubicBezTo>
                  <a:cubicBezTo>
                    <a:pt x="378181" y="45924"/>
                    <a:pt x="371990" y="48478"/>
                    <a:pt x="365517" y="48478"/>
                  </a:cubicBezTo>
                  <a:lnTo>
                    <a:pt x="363989" y="48478"/>
                  </a:lnTo>
                  <a:cubicBezTo>
                    <a:pt x="364987" y="52356"/>
                    <a:pt x="365517" y="56396"/>
                    <a:pt x="365517" y="60597"/>
                  </a:cubicBezTo>
                  <a:lnTo>
                    <a:pt x="365517" y="206047"/>
                  </a:lnTo>
                  <a:cubicBezTo>
                    <a:pt x="365517" y="218909"/>
                    <a:pt x="360386" y="231239"/>
                    <a:pt x="351247" y="240337"/>
                  </a:cubicBezTo>
                  <a:cubicBezTo>
                    <a:pt x="341951" y="249489"/>
                    <a:pt x="329604" y="254571"/>
                    <a:pt x="316781" y="254524"/>
                  </a:cubicBezTo>
                  <a:lnTo>
                    <a:pt x="278166" y="254524"/>
                  </a:lnTo>
                  <a:lnTo>
                    <a:pt x="321834" y="297993"/>
                  </a:lnTo>
                  <a:lnTo>
                    <a:pt x="323861" y="300271"/>
                  </a:lnTo>
                  <a:cubicBezTo>
                    <a:pt x="331730" y="310311"/>
                    <a:pt x="330317" y="325046"/>
                    <a:pt x="320695" y="333285"/>
                  </a:cubicBezTo>
                  <a:cubicBezTo>
                    <a:pt x="315985" y="337380"/>
                    <a:pt x="309982" y="339532"/>
                    <a:pt x="303836" y="339328"/>
                  </a:cubicBezTo>
                  <a:cubicBezTo>
                    <a:pt x="297693" y="339164"/>
                    <a:pt x="291826" y="336649"/>
                    <a:pt x="287367" y="332267"/>
                  </a:cubicBezTo>
                  <a:lnTo>
                    <a:pt x="209201" y="254541"/>
                  </a:lnTo>
                  <a:lnTo>
                    <a:pt x="180661" y="254541"/>
                  </a:lnTo>
                  <a:lnTo>
                    <a:pt x="102526" y="332267"/>
                  </a:lnTo>
                  <a:close/>
                  <a:moveTo>
                    <a:pt x="207127" y="151509"/>
                  </a:moveTo>
                  <a:lnTo>
                    <a:pt x="109654" y="151509"/>
                  </a:lnTo>
                  <a:lnTo>
                    <a:pt x="107158" y="151671"/>
                  </a:lnTo>
                  <a:cubicBezTo>
                    <a:pt x="102792" y="152269"/>
                    <a:pt x="98784" y="154418"/>
                    <a:pt x="95883" y="157747"/>
                  </a:cubicBezTo>
                  <a:cubicBezTo>
                    <a:pt x="93004" y="161010"/>
                    <a:pt x="91403" y="165267"/>
                    <a:pt x="91391" y="169688"/>
                  </a:cubicBezTo>
                  <a:cubicBezTo>
                    <a:pt x="91391" y="174084"/>
                    <a:pt x="92982" y="178317"/>
                    <a:pt x="95883" y="181646"/>
                  </a:cubicBezTo>
                  <a:cubicBezTo>
                    <a:pt x="98784" y="184943"/>
                    <a:pt x="102792" y="187108"/>
                    <a:pt x="107174" y="187706"/>
                  </a:cubicBezTo>
                  <a:lnTo>
                    <a:pt x="109669" y="187868"/>
                  </a:lnTo>
                  <a:lnTo>
                    <a:pt x="207143" y="187868"/>
                  </a:lnTo>
                  <a:lnTo>
                    <a:pt x="209622" y="187706"/>
                  </a:lnTo>
                  <a:cubicBezTo>
                    <a:pt x="214208" y="187059"/>
                    <a:pt x="218387" y="184733"/>
                    <a:pt x="221304" y="181161"/>
                  </a:cubicBezTo>
                  <a:cubicBezTo>
                    <a:pt x="227350" y="173808"/>
                    <a:pt x="226586" y="162788"/>
                    <a:pt x="219588" y="156405"/>
                  </a:cubicBezTo>
                  <a:cubicBezTo>
                    <a:pt x="216155" y="153244"/>
                    <a:pt x="211720" y="151502"/>
                    <a:pt x="207127" y="151509"/>
                  </a:cubicBezTo>
                  <a:close/>
                  <a:moveTo>
                    <a:pt x="280240" y="78793"/>
                  </a:moveTo>
                  <a:lnTo>
                    <a:pt x="109638" y="78793"/>
                  </a:lnTo>
                  <a:lnTo>
                    <a:pt x="107143" y="78954"/>
                  </a:lnTo>
                  <a:cubicBezTo>
                    <a:pt x="102776" y="79552"/>
                    <a:pt x="98768" y="81701"/>
                    <a:pt x="95867" y="85014"/>
                  </a:cubicBezTo>
                  <a:cubicBezTo>
                    <a:pt x="92985" y="88281"/>
                    <a:pt x="91384" y="92545"/>
                    <a:pt x="91375" y="96972"/>
                  </a:cubicBezTo>
                  <a:cubicBezTo>
                    <a:pt x="91375" y="101351"/>
                    <a:pt x="92966" y="105601"/>
                    <a:pt x="95867" y="108914"/>
                  </a:cubicBezTo>
                  <a:cubicBezTo>
                    <a:pt x="98768" y="112226"/>
                    <a:pt x="102776" y="114375"/>
                    <a:pt x="107158" y="114973"/>
                  </a:cubicBezTo>
                  <a:lnTo>
                    <a:pt x="109654" y="115135"/>
                  </a:lnTo>
                  <a:lnTo>
                    <a:pt x="280224" y="115135"/>
                  </a:lnTo>
                  <a:lnTo>
                    <a:pt x="282704" y="114973"/>
                  </a:lnTo>
                  <a:cubicBezTo>
                    <a:pt x="287289" y="114343"/>
                    <a:pt x="291469" y="112016"/>
                    <a:pt x="294401" y="108445"/>
                  </a:cubicBezTo>
                  <a:cubicBezTo>
                    <a:pt x="300457" y="101089"/>
                    <a:pt x="299693" y="90057"/>
                    <a:pt x="292685" y="83672"/>
                  </a:cubicBezTo>
                  <a:cubicBezTo>
                    <a:pt x="289248" y="80508"/>
                    <a:pt x="284807" y="78765"/>
                    <a:pt x="280209" y="78776"/>
                  </a:cubicBezTo>
                  <a:close/>
                </a:path>
              </a:pathLst>
            </a:custGeom>
            <a:solidFill>
              <a:schemeClr val="bg1"/>
            </a:solidFill>
            <a:ln w="4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0EF03708-95CA-3426-4FDD-C10908861A37}"/>
              </a:ext>
            </a:extLst>
          </p:cNvPr>
          <p:cNvGrpSpPr/>
          <p:nvPr/>
        </p:nvGrpSpPr>
        <p:grpSpPr>
          <a:xfrm>
            <a:off x="9708026" y="1315198"/>
            <a:ext cx="868937" cy="868937"/>
            <a:chOff x="9708026" y="1315198"/>
            <a:chExt cx="868937" cy="868937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12254421-85AA-AE69-33EC-4931E4B57759}"/>
                </a:ext>
              </a:extLst>
            </p:cNvPr>
            <p:cNvSpPr/>
            <p:nvPr/>
          </p:nvSpPr>
          <p:spPr>
            <a:xfrm>
              <a:off x="9708026" y="1315198"/>
              <a:ext cx="868937" cy="86893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图形 77">
              <a:extLst>
                <a:ext uri="{FF2B5EF4-FFF2-40B4-BE49-F238E27FC236}">
                  <a16:creationId xmlns:a16="http://schemas.microsoft.com/office/drawing/2014/main" id="{16DF07AA-FD8D-81C2-6F8F-2A37ACF6D6E7}"/>
                </a:ext>
              </a:extLst>
            </p:cNvPr>
            <p:cNvSpPr/>
            <p:nvPr/>
          </p:nvSpPr>
          <p:spPr>
            <a:xfrm>
              <a:off x="9966542" y="1566194"/>
              <a:ext cx="351904" cy="366945"/>
            </a:xfrm>
            <a:custGeom>
              <a:avLst/>
              <a:gdLst>
                <a:gd name="connsiteX0" fmla="*/ 345478 w 351904"/>
                <a:gd name="connsiteY0" fmla="*/ 1253 h 366945"/>
                <a:gd name="connsiteX1" fmla="*/ 335856 w 351904"/>
                <a:gd name="connsiteY1" fmla="*/ 1253 h 366945"/>
                <a:gd name="connsiteX2" fmla="*/ 334249 w 351904"/>
                <a:gd name="connsiteY2" fmla="*/ 1253 h 366945"/>
                <a:gd name="connsiteX3" fmla="*/ 5422 w 351904"/>
                <a:gd name="connsiteY3" fmla="*/ 198279 h 366945"/>
                <a:gd name="connsiteX4" fmla="*/ 602 w 351904"/>
                <a:gd name="connsiteY4" fmla="*/ 204969 h 366945"/>
                <a:gd name="connsiteX5" fmla="*/ 5422 w 351904"/>
                <a:gd name="connsiteY5" fmla="*/ 221658 h 366945"/>
                <a:gd name="connsiteX6" fmla="*/ 7029 w 351904"/>
                <a:gd name="connsiteY6" fmla="*/ 221658 h 366945"/>
                <a:gd name="connsiteX7" fmla="*/ 84023 w 351904"/>
                <a:gd name="connsiteY7" fmla="*/ 255052 h 366945"/>
                <a:gd name="connsiteX8" fmla="*/ 295743 w 351904"/>
                <a:gd name="connsiteY8" fmla="*/ 64716 h 366945"/>
                <a:gd name="connsiteX9" fmla="*/ 125724 w 351904"/>
                <a:gd name="connsiteY9" fmla="*/ 281776 h 366945"/>
                <a:gd name="connsiteX10" fmla="*/ 125724 w 351904"/>
                <a:gd name="connsiteY10" fmla="*/ 353584 h 366945"/>
                <a:gd name="connsiteX11" fmla="*/ 136953 w 351904"/>
                <a:gd name="connsiteY11" fmla="*/ 366945 h 366945"/>
                <a:gd name="connsiteX12" fmla="*/ 140149 w 351904"/>
                <a:gd name="connsiteY12" fmla="*/ 366945 h 366945"/>
                <a:gd name="connsiteX13" fmla="*/ 146575 w 351904"/>
                <a:gd name="connsiteY13" fmla="*/ 363600 h 366945"/>
                <a:gd name="connsiteX14" fmla="*/ 148182 w 351904"/>
                <a:gd name="connsiteY14" fmla="*/ 361928 h 366945"/>
                <a:gd name="connsiteX15" fmla="*/ 196292 w 351904"/>
                <a:gd name="connsiteY15" fmla="*/ 301809 h 366945"/>
                <a:gd name="connsiteX16" fmla="*/ 286121 w 351904"/>
                <a:gd name="connsiteY16" fmla="*/ 340222 h 366945"/>
                <a:gd name="connsiteX17" fmla="*/ 289334 w 351904"/>
                <a:gd name="connsiteY17" fmla="*/ 341894 h 366945"/>
                <a:gd name="connsiteX18" fmla="*/ 292548 w 351904"/>
                <a:gd name="connsiteY18" fmla="*/ 341894 h 366945"/>
                <a:gd name="connsiteX19" fmla="*/ 302152 w 351904"/>
                <a:gd name="connsiteY19" fmla="*/ 333532 h 366945"/>
                <a:gd name="connsiteX20" fmla="*/ 302152 w 351904"/>
                <a:gd name="connsiteY20" fmla="*/ 331878 h 366945"/>
                <a:gd name="connsiteX21" fmla="*/ 351904 w 351904"/>
                <a:gd name="connsiteY21" fmla="*/ 14579 h 366945"/>
                <a:gd name="connsiteX22" fmla="*/ 348691 w 351904"/>
                <a:gd name="connsiteY22" fmla="*/ 2889 h 366945"/>
                <a:gd name="connsiteX23" fmla="*/ 345495 w 351904"/>
                <a:gd name="connsiteY23" fmla="*/ 1235 h 36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1904" h="366945">
                  <a:moveTo>
                    <a:pt x="345478" y="1253"/>
                  </a:moveTo>
                  <a:cubicBezTo>
                    <a:pt x="342471" y="-418"/>
                    <a:pt x="338862" y="-418"/>
                    <a:pt x="335856" y="1253"/>
                  </a:cubicBezTo>
                  <a:lnTo>
                    <a:pt x="334249" y="1253"/>
                  </a:lnTo>
                  <a:lnTo>
                    <a:pt x="5422" y="198279"/>
                  </a:lnTo>
                  <a:cubicBezTo>
                    <a:pt x="2209" y="199952"/>
                    <a:pt x="602" y="201624"/>
                    <a:pt x="602" y="204969"/>
                  </a:cubicBezTo>
                  <a:cubicBezTo>
                    <a:pt x="-1004" y="211640"/>
                    <a:pt x="602" y="218331"/>
                    <a:pt x="5422" y="221658"/>
                  </a:cubicBezTo>
                  <a:lnTo>
                    <a:pt x="7029" y="221658"/>
                  </a:lnTo>
                  <a:lnTo>
                    <a:pt x="84023" y="255052"/>
                  </a:lnTo>
                  <a:lnTo>
                    <a:pt x="295743" y="64716"/>
                  </a:lnTo>
                  <a:lnTo>
                    <a:pt x="125724" y="281776"/>
                  </a:lnTo>
                  <a:lnTo>
                    <a:pt x="125724" y="353584"/>
                  </a:lnTo>
                  <a:cubicBezTo>
                    <a:pt x="125724" y="360255"/>
                    <a:pt x="130526" y="365273"/>
                    <a:pt x="136953" y="366945"/>
                  </a:cubicBezTo>
                  <a:lnTo>
                    <a:pt x="140149" y="366945"/>
                  </a:lnTo>
                  <a:cubicBezTo>
                    <a:pt x="143362" y="366945"/>
                    <a:pt x="144969" y="365273"/>
                    <a:pt x="146575" y="363600"/>
                  </a:cubicBezTo>
                  <a:lnTo>
                    <a:pt x="148182" y="361928"/>
                  </a:lnTo>
                  <a:lnTo>
                    <a:pt x="196292" y="301809"/>
                  </a:lnTo>
                  <a:lnTo>
                    <a:pt x="286121" y="340222"/>
                  </a:lnTo>
                  <a:cubicBezTo>
                    <a:pt x="287728" y="340222"/>
                    <a:pt x="287728" y="340222"/>
                    <a:pt x="289334" y="341894"/>
                  </a:cubicBezTo>
                  <a:lnTo>
                    <a:pt x="292548" y="341894"/>
                  </a:lnTo>
                  <a:cubicBezTo>
                    <a:pt x="297350" y="341894"/>
                    <a:pt x="300563" y="338549"/>
                    <a:pt x="302152" y="333532"/>
                  </a:cubicBezTo>
                  <a:lnTo>
                    <a:pt x="302152" y="331878"/>
                  </a:lnTo>
                  <a:lnTo>
                    <a:pt x="351904" y="14579"/>
                  </a:lnTo>
                  <a:cubicBezTo>
                    <a:pt x="351904" y="9579"/>
                    <a:pt x="351904" y="6234"/>
                    <a:pt x="348691" y="2889"/>
                  </a:cubicBezTo>
                  <a:lnTo>
                    <a:pt x="345495" y="1235"/>
                  </a:lnTo>
                  <a:close/>
                </a:path>
              </a:pathLst>
            </a:custGeom>
            <a:solidFill>
              <a:schemeClr val="bg1"/>
            </a:solidFill>
            <a:ln w="4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F04301C1-1985-3A33-EA75-F2265BA9DCE0}"/>
              </a:ext>
            </a:extLst>
          </p:cNvPr>
          <p:cNvGrpSpPr/>
          <p:nvPr/>
        </p:nvGrpSpPr>
        <p:grpSpPr>
          <a:xfrm>
            <a:off x="7664430" y="1315198"/>
            <a:ext cx="868937" cy="868937"/>
            <a:chOff x="7664430" y="1315198"/>
            <a:chExt cx="868937" cy="868937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8EF860B-EC3B-9A46-5273-ACE06828FCB6}"/>
                </a:ext>
              </a:extLst>
            </p:cNvPr>
            <p:cNvSpPr/>
            <p:nvPr/>
          </p:nvSpPr>
          <p:spPr>
            <a:xfrm>
              <a:off x="7664430" y="1315198"/>
              <a:ext cx="868937" cy="86893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图形 79">
              <a:extLst>
                <a:ext uri="{FF2B5EF4-FFF2-40B4-BE49-F238E27FC236}">
                  <a16:creationId xmlns:a16="http://schemas.microsoft.com/office/drawing/2014/main" id="{12F0490A-4320-C4F8-E7D8-CBE1C83DC6A0}"/>
                </a:ext>
              </a:extLst>
            </p:cNvPr>
            <p:cNvSpPr/>
            <p:nvPr/>
          </p:nvSpPr>
          <p:spPr>
            <a:xfrm>
              <a:off x="7924383" y="1566420"/>
              <a:ext cx="349031" cy="366493"/>
            </a:xfrm>
            <a:custGeom>
              <a:avLst/>
              <a:gdLst>
                <a:gd name="connsiteX0" fmla="*/ 46557 w 349031"/>
                <a:gd name="connsiteY0" fmla="*/ 251990 h 366493"/>
                <a:gd name="connsiteX1" fmla="*/ 13 w 349031"/>
                <a:gd name="connsiteY1" fmla="*/ 187731 h 366493"/>
                <a:gd name="connsiteX2" fmla="*/ 13 w 349031"/>
                <a:gd name="connsiteY2" fmla="*/ 51902 h 366493"/>
                <a:gd name="connsiteX3" fmla="*/ 49873 w 349031"/>
                <a:gd name="connsiteY3" fmla="*/ 0 h 366493"/>
                <a:gd name="connsiteX4" fmla="*/ 299158 w 349031"/>
                <a:gd name="connsiteY4" fmla="*/ 0 h 366493"/>
                <a:gd name="connsiteX5" fmla="*/ 349018 w 349031"/>
                <a:gd name="connsiteY5" fmla="*/ 51902 h 366493"/>
                <a:gd name="connsiteX6" fmla="*/ 349018 w 349031"/>
                <a:gd name="connsiteY6" fmla="*/ 187731 h 366493"/>
                <a:gd name="connsiteX7" fmla="*/ 302509 w 349031"/>
                <a:gd name="connsiteY7" fmla="*/ 252007 h 366493"/>
                <a:gd name="connsiteX8" fmla="*/ 46557 w 349031"/>
                <a:gd name="connsiteY8" fmla="*/ 252007 h 366493"/>
                <a:gd name="connsiteX9" fmla="*/ 180816 w 349031"/>
                <a:gd name="connsiteY9" fmla="*/ 175340 h 366493"/>
                <a:gd name="connsiteX10" fmla="*/ 189542 w 349031"/>
                <a:gd name="connsiteY10" fmla="*/ 171710 h 366493"/>
                <a:gd name="connsiteX11" fmla="*/ 277011 w 349031"/>
                <a:gd name="connsiteY11" fmla="*/ 85480 h 366493"/>
                <a:gd name="connsiteX12" fmla="*/ 277727 w 349031"/>
                <a:gd name="connsiteY12" fmla="*/ 68779 h 366493"/>
                <a:gd name="connsiteX13" fmla="*/ 277029 w 349031"/>
                <a:gd name="connsiteY13" fmla="*/ 68028 h 366493"/>
                <a:gd name="connsiteX14" fmla="*/ 259367 w 349031"/>
                <a:gd name="connsiteY14" fmla="*/ 68028 h 366493"/>
                <a:gd name="connsiteX15" fmla="*/ 180816 w 349031"/>
                <a:gd name="connsiteY15" fmla="*/ 145654 h 366493"/>
                <a:gd name="connsiteX16" fmla="*/ 139629 w 349031"/>
                <a:gd name="connsiteY16" fmla="*/ 104956 h 366493"/>
                <a:gd name="connsiteX17" fmla="*/ 121968 w 349031"/>
                <a:gd name="connsiteY17" fmla="*/ 104956 h 366493"/>
                <a:gd name="connsiteX18" fmla="*/ 72020 w 349031"/>
                <a:gd name="connsiteY18" fmla="*/ 154258 h 366493"/>
                <a:gd name="connsiteX19" fmla="*/ 71305 w 349031"/>
                <a:gd name="connsiteY19" fmla="*/ 170960 h 366493"/>
                <a:gd name="connsiteX20" fmla="*/ 72002 w 349031"/>
                <a:gd name="connsiteY20" fmla="*/ 171658 h 366493"/>
                <a:gd name="connsiteX21" fmla="*/ 89664 w 349031"/>
                <a:gd name="connsiteY21" fmla="*/ 171658 h 366493"/>
                <a:gd name="connsiteX22" fmla="*/ 130886 w 349031"/>
                <a:gd name="connsiteY22" fmla="*/ 131047 h 366493"/>
                <a:gd name="connsiteX23" fmla="*/ 172072 w 349031"/>
                <a:gd name="connsiteY23" fmla="*/ 171658 h 366493"/>
                <a:gd name="connsiteX24" fmla="*/ 180798 w 349031"/>
                <a:gd name="connsiteY24" fmla="*/ 175323 h 366493"/>
                <a:gd name="connsiteX25" fmla="*/ 330344 w 349031"/>
                <a:gd name="connsiteY25" fmla="*/ 271361 h 366493"/>
                <a:gd name="connsiteX26" fmla="*/ 349018 w 349031"/>
                <a:gd name="connsiteY26" fmla="*/ 290349 h 366493"/>
                <a:gd name="connsiteX27" fmla="*/ 325772 w 349031"/>
                <a:gd name="connsiteY27" fmla="*/ 320698 h 366493"/>
                <a:gd name="connsiteX28" fmla="*/ 279262 w 349031"/>
                <a:gd name="connsiteY28" fmla="*/ 320698 h 366493"/>
                <a:gd name="connsiteX29" fmla="*/ 289210 w 349031"/>
                <a:gd name="connsiteY29" fmla="*/ 336021 h 366493"/>
                <a:gd name="connsiteX30" fmla="*/ 286017 w 349031"/>
                <a:gd name="connsiteY30" fmla="*/ 362234 h 366493"/>
                <a:gd name="connsiteX31" fmla="*/ 285441 w 349031"/>
                <a:gd name="connsiteY31" fmla="*/ 362688 h 366493"/>
                <a:gd name="connsiteX32" fmla="*/ 259531 w 349031"/>
                <a:gd name="connsiteY32" fmla="*/ 359243 h 366493"/>
                <a:gd name="connsiteX33" fmla="*/ 259263 w 349031"/>
                <a:gd name="connsiteY33" fmla="*/ 358883 h 366493"/>
                <a:gd name="connsiteX34" fmla="*/ 232648 w 349031"/>
                <a:gd name="connsiteY34" fmla="*/ 320698 h 366493"/>
                <a:gd name="connsiteX35" fmla="*/ 116400 w 349031"/>
                <a:gd name="connsiteY35" fmla="*/ 320698 h 366493"/>
                <a:gd name="connsiteX36" fmla="*/ 89821 w 349031"/>
                <a:gd name="connsiteY36" fmla="*/ 358866 h 366493"/>
                <a:gd name="connsiteX37" fmla="*/ 77535 w 349031"/>
                <a:gd name="connsiteY37" fmla="*/ 366265 h 366493"/>
                <a:gd name="connsiteX38" fmla="*/ 63660 w 349031"/>
                <a:gd name="connsiteY38" fmla="*/ 362635 h 366493"/>
                <a:gd name="connsiteX39" fmla="*/ 59524 w 349031"/>
                <a:gd name="connsiteY39" fmla="*/ 336544 h 366493"/>
                <a:gd name="connsiteX40" fmla="*/ 59926 w 349031"/>
                <a:gd name="connsiteY40" fmla="*/ 335968 h 366493"/>
                <a:gd name="connsiteX41" fmla="*/ 69873 w 349031"/>
                <a:gd name="connsiteY41" fmla="*/ 320645 h 366493"/>
                <a:gd name="connsiteX42" fmla="*/ 23312 w 349031"/>
                <a:gd name="connsiteY42" fmla="*/ 320645 h 366493"/>
                <a:gd name="connsiteX43" fmla="*/ 48 w 349031"/>
                <a:gd name="connsiteY43" fmla="*/ 290314 h 366493"/>
                <a:gd name="connsiteX44" fmla="*/ 18721 w 349031"/>
                <a:gd name="connsiteY44" fmla="*/ 271309 h 366493"/>
                <a:gd name="connsiteX45" fmla="*/ 330362 w 349031"/>
                <a:gd name="connsiteY45" fmla="*/ 271309 h 366493"/>
                <a:gd name="connsiteX46" fmla="*/ 330362 w 349031"/>
                <a:gd name="connsiteY46" fmla="*/ 271361 h 36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49031" h="366493">
                  <a:moveTo>
                    <a:pt x="46557" y="251990"/>
                  </a:moveTo>
                  <a:cubicBezTo>
                    <a:pt x="19140" y="251990"/>
                    <a:pt x="13" y="216300"/>
                    <a:pt x="13" y="187731"/>
                  </a:cubicBezTo>
                  <a:lnTo>
                    <a:pt x="13" y="51902"/>
                  </a:lnTo>
                  <a:cubicBezTo>
                    <a:pt x="-615" y="23996"/>
                    <a:pt x="21654" y="838"/>
                    <a:pt x="49873" y="0"/>
                  </a:cubicBezTo>
                  <a:lnTo>
                    <a:pt x="299158" y="0"/>
                  </a:lnTo>
                  <a:cubicBezTo>
                    <a:pt x="327378" y="838"/>
                    <a:pt x="349646" y="23996"/>
                    <a:pt x="349018" y="51902"/>
                  </a:cubicBezTo>
                  <a:lnTo>
                    <a:pt x="349018" y="187731"/>
                  </a:lnTo>
                  <a:cubicBezTo>
                    <a:pt x="349018" y="216300"/>
                    <a:pt x="329926" y="252007"/>
                    <a:pt x="302509" y="252007"/>
                  </a:cubicBezTo>
                  <a:lnTo>
                    <a:pt x="46557" y="252007"/>
                  </a:lnTo>
                  <a:close/>
                  <a:moveTo>
                    <a:pt x="180816" y="175340"/>
                  </a:moveTo>
                  <a:cubicBezTo>
                    <a:pt x="184088" y="175323"/>
                    <a:pt x="187223" y="174019"/>
                    <a:pt x="189542" y="171710"/>
                  </a:cubicBezTo>
                  <a:lnTo>
                    <a:pt x="277011" y="85480"/>
                  </a:lnTo>
                  <a:cubicBezTo>
                    <a:pt x="281609" y="80969"/>
                    <a:pt x="281922" y="73666"/>
                    <a:pt x="277727" y="68779"/>
                  </a:cubicBezTo>
                  <a:lnTo>
                    <a:pt x="277029" y="68028"/>
                  </a:lnTo>
                  <a:cubicBezTo>
                    <a:pt x="272134" y="63193"/>
                    <a:pt x="264262" y="63193"/>
                    <a:pt x="259367" y="68028"/>
                  </a:cubicBezTo>
                  <a:lnTo>
                    <a:pt x="180816" y="145654"/>
                  </a:lnTo>
                  <a:lnTo>
                    <a:pt x="139629" y="104956"/>
                  </a:lnTo>
                  <a:cubicBezTo>
                    <a:pt x="134735" y="100121"/>
                    <a:pt x="126862" y="100121"/>
                    <a:pt x="121968" y="104956"/>
                  </a:cubicBezTo>
                  <a:lnTo>
                    <a:pt x="72020" y="154258"/>
                  </a:lnTo>
                  <a:cubicBezTo>
                    <a:pt x="67430" y="158773"/>
                    <a:pt x="67118" y="166069"/>
                    <a:pt x="71305" y="170960"/>
                  </a:cubicBezTo>
                  <a:lnTo>
                    <a:pt x="72002" y="171658"/>
                  </a:lnTo>
                  <a:cubicBezTo>
                    <a:pt x="76904" y="176474"/>
                    <a:pt x="84762" y="176474"/>
                    <a:pt x="89664" y="171658"/>
                  </a:cubicBezTo>
                  <a:lnTo>
                    <a:pt x="130886" y="131047"/>
                  </a:lnTo>
                  <a:lnTo>
                    <a:pt x="172072" y="171658"/>
                  </a:lnTo>
                  <a:cubicBezTo>
                    <a:pt x="174389" y="173975"/>
                    <a:pt x="177522" y="175291"/>
                    <a:pt x="180798" y="175323"/>
                  </a:cubicBezTo>
                  <a:close/>
                  <a:moveTo>
                    <a:pt x="330344" y="271361"/>
                  </a:moveTo>
                  <a:cubicBezTo>
                    <a:pt x="340781" y="271536"/>
                    <a:pt x="349158" y="280035"/>
                    <a:pt x="349018" y="290349"/>
                  </a:cubicBezTo>
                  <a:cubicBezTo>
                    <a:pt x="347679" y="304066"/>
                    <a:pt x="338667" y="315833"/>
                    <a:pt x="325772" y="320698"/>
                  </a:cubicBezTo>
                  <a:lnTo>
                    <a:pt x="279262" y="320698"/>
                  </a:lnTo>
                  <a:lnTo>
                    <a:pt x="289210" y="336021"/>
                  </a:lnTo>
                  <a:cubicBezTo>
                    <a:pt x="295248" y="344223"/>
                    <a:pt x="293870" y="355689"/>
                    <a:pt x="286017" y="362234"/>
                  </a:cubicBezTo>
                  <a:lnTo>
                    <a:pt x="285441" y="362688"/>
                  </a:lnTo>
                  <a:cubicBezTo>
                    <a:pt x="277335" y="368891"/>
                    <a:pt x="265735" y="367349"/>
                    <a:pt x="259531" y="359243"/>
                  </a:cubicBezTo>
                  <a:cubicBezTo>
                    <a:pt x="259440" y="359124"/>
                    <a:pt x="259351" y="359004"/>
                    <a:pt x="259263" y="358883"/>
                  </a:cubicBezTo>
                  <a:lnTo>
                    <a:pt x="232648" y="320698"/>
                  </a:lnTo>
                  <a:lnTo>
                    <a:pt x="116400" y="320698"/>
                  </a:lnTo>
                  <a:lnTo>
                    <a:pt x="89821" y="358866"/>
                  </a:lnTo>
                  <a:cubicBezTo>
                    <a:pt x="86907" y="362897"/>
                    <a:pt x="82474" y="365549"/>
                    <a:pt x="77535" y="366265"/>
                  </a:cubicBezTo>
                  <a:cubicBezTo>
                    <a:pt x="72613" y="366963"/>
                    <a:pt x="67587" y="365689"/>
                    <a:pt x="63660" y="362635"/>
                  </a:cubicBezTo>
                  <a:cubicBezTo>
                    <a:pt x="55598" y="356401"/>
                    <a:pt x="53786" y="344966"/>
                    <a:pt x="59524" y="336544"/>
                  </a:cubicBezTo>
                  <a:lnTo>
                    <a:pt x="59926" y="335968"/>
                  </a:lnTo>
                  <a:lnTo>
                    <a:pt x="69873" y="320645"/>
                  </a:lnTo>
                  <a:lnTo>
                    <a:pt x="23312" y="320645"/>
                  </a:lnTo>
                  <a:cubicBezTo>
                    <a:pt x="10415" y="315788"/>
                    <a:pt x="1396" y="304029"/>
                    <a:pt x="48" y="290314"/>
                  </a:cubicBezTo>
                  <a:cubicBezTo>
                    <a:pt x="-20" y="279919"/>
                    <a:pt x="8327" y="271424"/>
                    <a:pt x="18721" y="271309"/>
                  </a:cubicBezTo>
                  <a:lnTo>
                    <a:pt x="330362" y="271309"/>
                  </a:lnTo>
                  <a:lnTo>
                    <a:pt x="330362" y="271361"/>
                  </a:lnTo>
                  <a:close/>
                </a:path>
              </a:pathLst>
            </a:custGeom>
            <a:solidFill>
              <a:schemeClr val="bg1"/>
            </a:solidFill>
            <a:ln w="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43150047-5155-BC30-ACBC-D8C75BDCB465}"/>
              </a:ext>
            </a:extLst>
          </p:cNvPr>
          <p:cNvGrpSpPr/>
          <p:nvPr/>
        </p:nvGrpSpPr>
        <p:grpSpPr>
          <a:xfrm>
            <a:off x="9708026" y="4382888"/>
            <a:ext cx="868937" cy="868937"/>
            <a:chOff x="9708026" y="4382888"/>
            <a:chExt cx="868937" cy="868937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1BE8291-DE93-C7E6-FA31-0D1D0B55317E}"/>
                </a:ext>
              </a:extLst>
            </p:cNvPr>
            <p:cNvSpPr/>
            <p:nvPr/>
          </p:nvSpPr>
          <p:spPr>
            <a:xfrm>
              <a:off x="9708026" y="4382888"/>
              <a:ext cx="868937" cy="86893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BC5F2C4E-C330-37F7-4A41-43FE80E9D024}"/>
                </a:ext>
              </a:extLst>
            </p:cNvPr>
            <p:cNvGrpSpPr/>
            <p:nvPr/>
          </p:nvGrpSpPr>
          <p:grpSpPr>
            <a:xfrm>
              <a:off x="9966409" y="4634047"/>
              <a:ext cx="352170" cy="366619"/>
              <a:chOff x="9974271" y="4635564"/>
              <a:chExt cx="352170" cy="366619"/>
            </a:xfrm>
          </p:grpSpPr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922ACE9D-6093-59DB-8B26-C979C26044B5}"/>
                  </a:ext>
                </a:extLst>
              </p:cNvPr>
              <p:cNvSpPr/>
              <p:nvPr/>
            </p:nvSpPr>
            <p:spPr>
              <a:xfrm>
                <a:off x="10026651" y="4635564"/>
                <a:ext cx="192106" cy="72719"/>
              </a:xfrm>
              <a:custGeom>
                <a:avLst/>
                <a:gdLst>
                  <a:gd name="connsiteX0" fmla="*/ 29718 w 192106"/>
                  <a:gd name="connsiteY0" fmla="*/ 0 h 72719"/>
                  <a:gd name="connsiteX1" fmla="*/ 162576 w 192106"/>
                  <a:gd name="connsiteY1" fmla="*/ 0 h 72719"/>
                  <a:gd name="connsiteX2" fmla="*/ 186657 w 192106"/>
                  <a:gd name="connsiteY2" fmla="*/ 15816 h 72719"/>
                  <a:gd name="connsiteX3" fmla="*/ 192000 w 192106"/>
                  <a:gd name="connsiteY3" fmla="*/ 39267 h 72719"/>
                  <a:gd name="connsiteX4" fmla="*/ 184072 w 192106"/>
                  <a:gd name="connsiteY4" fmla="*/ 60682 h 72719"/>
                  <a:gd name="connsiteX5" fmla="*/ 165282 w 192106"/>
                  <a:gd name="connsiteY5" fmla="*/ 72353 h 72719"/>
                  <a:gd name="connsiteX6" fmla="*/ 156987 w 192106"/>
                  <a:gd name="connsiteY6" fmla="*/ 72717 h 72719"/>
                  <a:gd name="connsiteX7" fmla="*/ 31499 w 192106"/>
                  <a:gd name="connsiteY7" fmla="*/ 72717 h 72719"/>
                  <a:gd name="connsiteX8" fmla="*/ 16690 w 192106"/>
                  <a:gd name="connsiteY8" fmla="*/ 68536 h 72719"/>
                  <a:gd name="connsiteX9" fmla="*/ 2947 w 192106"/>
                  <a:gd name="connsiteY9" fmla="*/ 51756 h 72719"/>
                  <a:gd name="connsiteX10" fmla="*/ 1410 w 192106"/>
                  <a:gd name="connsiteY10" fmla="*/ 25487 h 72719"/>
                  <a:gd name="connsiteX11" fmla="*/ 13058 w 192106"/>
                  <a:gd name="connsiteY11" fmla="*/ 6763 h 72719"/>
                  <a:gd name="connsiteX12" fmla="*/ 29700 w 192106"/>
                  <a:gd name="connsiteY12" fmla="*/ 0 h 72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2106" h="72719">
                    <a:moveTo>
                      <a:pt x="29718" y="0"/>
                    </a:moveTo>
                    <a:lnTo>
                      <a:pt x="162576" y="0"/>
                    </a:lnTo>
                    <a:cubicBezTo>
                      <a:pt x="172128" y="636"/>
                      <a:pt x="181296" y="6581"/>
                      <a:pt x="186657" y="15816"/>
                    </a:cubicBezTo>
                    <a:cubicBezTo>
                      <a:pt x="190673" y="22615"/>
                      <a:pt x="192594" y="31032"/>
                      <a:pt x="192000" y="39267"/>
                    </a:cubicBezTo>
                    <a:cubicBezTo>
                      <a:pt x="191477" y="47157"/>
                      <a:pt x="188648" y="54810"/>
                      <a:pt x="184072" y="60682"/>
                    </a:cubicBezTo>
                    <a:cubicBezTo>
                      <a:pt x="179424" y="66873"/>
                      <a:pt x="172723" y="71035"/>
                      <a:pt x="165282" y="72353"/>
                    </a:cubicBezTo>
                    <a:cubicBezTo>
                      <a:pt x="162540" y="72826"/>
                      <a:pt x="159747" y="72698"/>
                      <a:pt x="156987" y="72717"/>
                    </a:cubicBezTo>
                    <a:lnTo>
                      <a:pt x="31499" y="72717"/>
                    </a:lnTo>
                    <a:cubicBezTo>
                      <a:pt x="26289" y="72754"/>
                      <a:pt x="21168" y="71308"/>
                      <a:pt x="16690" y="68536"/>
                    </a:cubicBezTo>
                    <a:cubicBezTo>
                      <a:pt x="10498" y="64623"/>
                      <a:pt x="5679" y="58740"/>
                      <a:pt x="2947" y="51756"/>
                    </a:cubicBezTo>
                    <a:cubicBezTo>
                      <a:pt x="-360" y="43422"/>
                      <a:pt x="-901" y="34177"/>
                      <a:pt x="1410" y="25487"/>
                    </a:cubicBezTo>
                    <a:cubicBezTo>
                      <a:pt x="3323" y="18134"/>
                      <a:pt x="7395" y="11588"/>
                      <a:pt x="13058" y="6763"/>
                    </a:cubicBezTo>
                    <a:cubicBezTo>
                      <a:pt x="17913" y="2709"/>
                      <a:pt x="23763" y="400"/>
                      <a:pt x="297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AFAA2287-A727-4A84-D004-E8ABED9553A6}"/>
                  </a:ext>
                </a:extLst>
              </p:cNvPr>
              <p:cNvSpPr/>
              <p:nvPr/>
            </p:nvSpPr>
            <p:spPr>
              <a:xfrm>
                <a:off x="9974271" y="4653743"/>
                <a:ext cx="296875" cy="345404"/>
              </a:xfrm>
              <a:custGeom>
                <a:avLst/>
                <a:gdLst>
                  <a:gd name="connsiteX0" fmla="*/ 6203 w 296875"/>
                  <a:gd name="connsiteY0" fmla="*/ 7908 h 345404"/>
                  <a:gd name="connsiteX1" fmla="*/ 23020 w 296875"/>
                  <a:gd name="connsiteY1" fmla="*/ 18 h 345404"/>
                  <a:gd name="connsiteX2" fmla="*/ 42980 w 296875"/>
                  <a:gd name="connsiteY2" fmla="*/ 0 h 345404"/>
                  <a:gd name="connsiteX3" fmla="*/ 42840 w 296875"/>
                  <a:gd name="connsiteY3" fmla="*/ 9999 h 345404"/>
                  <a:gd name="connsiteX4" fmla="*/ 43417 w 296875"/>
                  <a:gd name="connsiteY4" fmla="*/ 23051 h 345404"/>
                  <a:gd name="connsiteX5" fmla="*/ 59133 w 296875"/>
                  <a:gd name="connsiteY5" fmla="*/ 50447 h 345404"/>
                  <a:gd name="connsiteX6" fmla="*/ 85031 w 296875"/>
                  <a:gd name="connsiteY6" fmla="*/ 59682 h 345404"/>
                  <a:gd name="connsiteX7" fmla="*/ 211759 w 296875"/>
                  <a:gd name="connsiteY7" fmla="*/ 59682 h 345404"/>
                  <a:gd name="connsiteX8" fmla="*/ 232540 w 296875"/>
                  <a:gd name="connsiteY8" fmla="*/ 54047 h 345404"/>
                  <a:gd name="connsiteX9" fmla="*/ 253391 w 296875"/>
                  <a:gd name="connsiteY9" fmla="*/ 23487 h 345404"/>
                  <a:gd name="connsiteX10" fmla="*/ 254054 w 296875"/>
                  <a:gd name="connsiteY10" fmla="*/ 9181 h 345404"/>
                  <a:gd name="connsiteX11" fmla="*/ 253880 w 296875"/>
                  <a:gd name="connsiteY11" fmla="*/ 0 h 345404"/>
                  <a:gd name="connsiteX12" fmla="*/ 273788 w 296875"/>
                  <a:gd name="connsiteY12" fmla="*/ 0 h 345404"/>
                  <a:gd name="connsiteX13" fmla="*/ 296873 w 296875"/>
                  <a:gd name="connsiteY13" fmla="*/ 24651 h 345404"/>
                  <a:gd name="connsiteX14" fmla="*/ 296873 w 296875"/>
                  <a:gd name="connsiteY14" fmla="*/ 176301 h 345404"/>
                  <a:gd name="connsiteX15" fmla="*/ 224123 w 296875"/>
                  <a:gd name="connsiteY15" fmla="*/ 177138 h 345404"/>
                  <a:gd name="connsiteX16" fmla="*/ 174878 w 296875"/>
                  <a:gd name="connsiteY16" fmla="*/ 232712 h 345404"/>
                  <a:gd name="connsiteX17" fmla="*/ 170861 w 296875"/>
                  <a:gd name="connsiteY17" fmla="*/ 280287 h 345404"/>
                  <a:gd name="connsiteX18" fmla="*/ 212074 w 296875"/>
                  <a:gd name="connsiteY18" fmla="*/ 345404 h 345404"/>
                  <a:gd name="connsiteX19" fmla="*/ 22077 w 296875"/>
                  <a:gd name="connsiteY19" fmla="*/ 345404 h 345404"/>
                  <a:gd name="connsiteX20" fmla="*/ 563 w 296875"/>
                  <a:gd name="connsiteY20" fmla="*/ 326243 h 345404"/>
                  <a:gd name="connsiteX21" fmla="*/ 4 w 296875"/>
                  <a:gd name="connsiteY21" fmla="*/ 317318 h 345404"/>
                  <a:gd name="connsiteX22" fmla="*/ 4 w 296875"/>
                  <a:gd name="connsiteY22" fmla="*/ 24633 h 345404"/>
                  <a:gd name="connsiteX23" fmla="*/ 6203 w 296875"/>
                  <a:gd name="connsiteY23" fmla="*/ 7908 h 345404"/>
                  <a:gd name="connsiteX24" fmla="*/ 68843 w 296875"/>
                  <a:gd name="connsiteY24" fmla="*/ 112420 h 345404"/>
                  <a:gd name="connsiteX25" fmla="*/ 61572 w 296875"/>
                  <a:gd name="connsiteY25" fmla="*/ 124667 h 345404"/>
                  <a:gd name="connsiteX26" fmla="*/ 71008 w 296875"/>
                  <a:gd name="connsiteY26" fmla="*/ 132508 h 345404"/>
                  <a:gd name="connsiteX27" fmla="*/ 224263 w 296875"/>
                  <a:gd name="connsiteY27" fmla="*/ 132508 h 345404"/>
                  <a:gd name="connsiteX28" fmla="*/ 230043 w 296875"/>
                  <a:gd name="connsiteY28" fmla="*/ 131690 h 345404"/>
                  <a:gd name="connsiteX29" fmla="*/ 235138 w 296875"/>
                  <a:gd name="connsiteY29" fmla="*/ 118305 h 345404"/>
                  <a:gd name="connsiteX30" fmla="*/ 226219 w 296875"/>
                  <a:gd name="connsiteY30" fmla="*/ 112165 h 345404"/>
                  <a:gd name="connsiteX31" fmla="*/ 71392 w 296875"/>
                  <a:gd name="connsiteY31" fmla="*/ 112165 h 345404"/>
                  <a:gd name="connsiteX32" fmla="*/ 68843 w 296875"/>
                  <a:gd name="connsiteY32" fmla="*/ 112420 h 345404"/>
                  <a:gd name="connsiteX33" fmla="*/ 68843 w 296875"/>
                  <a:gd name="connsiteY33" fmla="*/ 164521 h 345404"/>
                  <a:gd name="connsiteX34" fmla="*/ 61438 w 296875"/>
                  <a:gd name="connsiteY34" fmla="*/ 176681 h 345404"/>
                  <a:gd name="connsiteX35" fmla="*/ 71375 w 296875"/>
                  <a:gd name="connsiteY35" fmla="*/ 184628 h 345404"/>
                  <a:gd name="connsiteX36" fmla="*/ 151320 w 296875"/>
                  <a:gd name="connsiteY36" fmla="*/ 184609 h 345404"/>
                  <a:gd name="connsiteX37" fmla="*/ 160907 w 296875"/>
                  <a:gd name="connsiteY37" fmla="*/ 174229 h 345404"/>
                  <a:gd name="connsiteX38" fmla="*/ 150936 w 296875"/>
                  <a:gd name="connsiteY38" fmla="*/ 164249 h 345404"/>
                  <a:gd name="connsiteX39" fmla="*/ 71392 w 296875"/>
                  <a:gd name="connsiteY39" fmla="*/ 164249 h 345404"/>
                  <a:gd name="connsiteX40" fmla="*/ 68825 w 296875"/>
                  <a:gd name="connsiteY40" fmla="*/ 164521 h 345404"/>
                  <a:gd name="connsiteX41" fmla="*/ 68843 w 296875"/>
                  <a:gd name="connsiteY41" fmla="*/ 216623 h 345404"/>
                  <a:gd name="connsiteX42" fmla="*/ 61433 w 296875"/>
                  <a:gd name="connsiteY42" fmla="*/ 228779 h 345404"/>
                  <a:gd name="connsiteX43" fmla="*/ 71392 w 296875"/>
                  <a:gd name="connsiteY43" fmla="*/ 236729 h 345404"/>
                  <a:gd name="connsiteX44" fmla="*/ 131063 w 296875"/>
                  <a:gd name="connsiteY44" fmla="*/ 236729 h 345404"/>
                  <a:gd name="connsiteX45" fmla="*/ 140825 w 296875"/>
                  <a:gd name="connsiteY45" fmla="*/ 226530 h 345404"/>
                  <a:gd name="connsiteX46" fmla="*/ 131028 w 296875"/>
                  <a:gd name="connsiteY46" fmla="*/ 216369 h 345404"/>
                  <a:gd name="connsiteX47" fmla="*/ 71357 w 296875"/>
                  <a:gd name="connsiteY47" fmla="*/ 216369 h 345404"/>
                  <a:gd name="connsiteX48" fmla="*/ 68843 w 296875"/>
                  <a:gd name="connsiteY48" fmla="*/ 216623 h 345404"/>
                  <a:gd name="connsiteX49" fmla="*/ 68843 w 296875"/>
                  <a:gd name="connsiteY49" fmla="*/ 268725 h 345404"/>
                  <a:gd name="connsiteX50" fmla="*/ 61438 w 296875"/>
                  <a:gd name="connsiteY50" fmla="*/ 280884 h 345404"/>
                  <a:gd name="connsiteX51" fmla="*/ 71375 w 296875"/>
                  <a:gd name="connsiteY51" fmla="*/ 288831 h 345404"/>
                  <a:gd name="connsiteX52" fmla="*/ 131063 w 296875"/>
                  <a:gd name="connsiteY52" fmla="*/ 288831 h 345404"/>
                  <a:gd name="connsiteX53" fmla="*/ 140801 w 296875"/>
                  <a:gd name="connsiteY53" fmla="*/ 278607 h 345404"/>
                  <a:gd name="connsiteX54" fmla="*/ 139166 w 296875"/>
                  <a:gd name="connsiteY54" fmla="*/ 273015 h 345404"/>
                  <a:gd name="connsiteX55" fmla="*/ 131063 w 296875"/>
                  <a:gd name="connsiteY55" fmla="*/ 268470 h 345404"/>
                  <a:gd name="connsiteX56" fmla="*/ 71392 w 296875"/>
                  <a:gd name="connsiteY56" fmla="*/ 268470 h 345404"/>
                  <a:gd name="connsiteX57" fmla="*/ 68843 w 296875"/>
                  <a:gd name="connsiteY57" fmla="*/ 268725 h 345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96875" h="345404">
                    <a:moveTo>
                      <a:pt x="6203" y="7908"/>
                    </a:moveTo>
                    <a:cubicBezTo>
                      <a:pt x="10464" y="3018"/>
                      <a:pt x="16681" y="91"/>
                      <a:pt x="23020" y="18"/>
                    </a:cubicBezTo>
                    <a:cubicBezTo>
                      <a:pt x="29691" y="0"/>
                      <a:pt x="36327" y="18"/>
                      <a:pt x="42980" y="0"/>
                    </a:cubicBezTo>
                    <a:cubicBezTo>
                      <a:pt x="42770" y="3327"/>
                      <a:pt x="42840" y="6672"/>
                      <a:pt x="42840" y="9999"/>
                    </a:cubicBezTo>
                    <a:cubicBezTo>
                      <a:pt x="42840" y="14362"/>
                      <a:pt x="42666" y="18761"/>
                      <a:pt x="43417" y="23051"/>
                    </a:cubicBezTo>
                    <a:cubicBezTo>
                      <a:pt x="45111" y="33813"/>
                      <a:pt x="50856" y="43775"/>
                      <a:pt x="59133" y="50447"/>
                    </a:cubicBezTo>
                    <a:cubicBezTo>
                      <a:pt x="66450" y="56428"/>
                      <a:pt x="75723" y="59719"/>
                      <a:pt x="85031" y="59682"/>
                    </a:cubicBezTo>
                    <a:lnTo>
                      <a:pt x="211759" y="59682"/>
                    </a:lnTo>
                    <a:cubicBezTo>
                      <a:pt x="219006" y="59719"/>
                      <a:pt x="226253" y="57774"/>
                      <a:pt x="232540" y="54047"/>
                    </a:cubicBezTo>
                    <a:cubicBezTo>
                      <a:pt x="243510" y="47595"/>
                      <a:pt x="251152" y="36395"/>
                      <a:pt x="253391" y="23487"/>
                    </a:cubicBezTo>
                    <a:cubicBezTo>
                      <a:pt x="254264" y="18761"/>
                      <a:pt x="254019" y="13962"/>
                      <a:pt x="254054" y="9181"/>
                    </a:cubicBezTo>
                    <a:cubicBezTo>
                      <a:pt x="254037" y="6127"/>
                      <a:pt x="254107" y="3054"/>
                      <a:pt x="253880" y="0"/>
                    </a:cubicBezTo>
                    <a:lnTo>
                      <a:pt x="273788" y="0"/>
                    </a:lnTo>
                    <a:cubicBezTo>
                      <a:pt x="286698" y="179"/>
                      <a:pt x="297029" y="11211"/>
                      <a:pt x="296873" y="24651"/>
                    </a:cubicBezTo>
                    <a:lnTo>
                      <a:pt x="296873" y="176301"/>
                    </a:lnTo>
                    <a:cubicBezTo>
                      <a:pt x="273544" y="166160"/>
                      <a:pt x="247232" y="166462"/>
                      <a:pt x="224123" y="177138"/>
                    </a:cubicBezTo>
                    <a:cubicBezTo>
                      <a:pt x="201103" y="187879"/>
                      <a:pt x="183309" y="207960"/>
                      <a:pt x="174878" y="232712"/>
                    </a:cubicBezTo>
                    <a:cubicBezTo>
                      <a:pt x="169735" y="247970"/>
                      <a:pt x="168354" y="264328"/>
                      <a:pt x="170861" y="280287"/>
                    </a:cubicBezTo>
                    <a:cubicBezTo>
                      <a:pt x="175137" y="307082"/>
                      <a:pt x="190110" y="330741"/>
                      <a:pt x="212074" y="345404"/>
                    </a:cubicBezTo>
                    <a:lnTo>
                      <a:pt x="22077" y="345404"/>
                    </a:lnTo>
                    <a:cubicBezTo>
                      <a:pt x="11600" y="344735"/>
                      <a:pt x="2820" y="336915"/>
                      <a:pt x="563" y="326243"/>
                    </a:cubicBezTo>
                    <a:cubicBezTo>
                      <a:pt x="-84" y="323317"/>
                      <a:pt x="4" y="320299"/>
                      <a:pt x="4" y="317318"/>
                    </a:cubicBezTo>
                    <a:lnTo>
                      <a:pt x="4" y="24633"/>
                    </a:lnTo>
                    <a:cubicBezTo>
                      <a:pt x="-31" y="18443"/>
                      <a:pt x="2183" y="12469"/>
                      <a:pt x="6203" y="7908"/>
                    </a:cubicBezTo>
                    <a:close/>
                    <a:moveTo>
                      <a:pt x="68843" y="112420"/>
                    </a:moveTo>
                    <a:cubicBezTo>
                      <a:pt x="63586" y="113712"/>
                      <a:pt x="60331" y="119195"/>
                      <a:pt x="61572" y="124667"/>
                    </a:cubicBezTo>
                    <a:cubicBezTo>
                      <a:pt x="62607" y="129231"/>
                      <a:pt x="66503" y="132469"/>
                      <a:pt x="71008" y="132508"/>
                    </a:cubicBezTo>
                    <a:lnTo>
                      <a:pt x="224263" y="132508"/>
                    </a:lnTo>
                    <a:cubicBezTo>
                      <a:pt x="226224" y="132691"/>
                      <a:pt x="228200" y="132412"/>
                      <a:pt x="230043" y="131690"/>
                    </a:cubicBezTo>
                    <a:cubicBezTo>
                      <a:pt x="235000" y="129458"/>
                      <a:pt x="237281" y="123466"/>
                      <a:pt x="235138" y="118305"/>
                    </a:cubicBezTo>
                    <a:cubicBezTo>
                      <a:pt x="233598" y="114598"/>
                      <a:pt x="230098" y="112189"/>
                      <a:pt x="226219" y="112165"/>
                    </a:cubicBezTo>
                    <a:lnTo>
                      <a:pt x="71392" y="112165"/>
                    </a:lnTo>
                    <a:cubicBezTo>
                      <a:pt x="70536" y="112156"/>
                      <a:pt x="69681" y="112242"/>
                      <a:pt x="68843" y="112420"/>
                    </a:cubicBezTo>
                    <a:close/>
                    <a:moveTo>
                      <a:pt x="68843" y="164521"/>
                    </a:moveTo>
                    <a:cubicBezTo>
                      <a:pt x="63572" y="165751"/>
                      <a:pt x="60257" y="171194"/>
                      <a:pt x="61438" y="176681"/>
                    </a:cubicBezTo>
                    <a:cubicBezTo>
                      <a:pt x="62471" y="181481"/>
                      <a:pt x="66653" y="184826"/>
                      <a:pt x="71375" y="184628"/>
                    </a:cubicBezTo>
                    <a:lnTo>
                      <a:pt x="151320" y="184609"/>
                    </a:lnTo>
                    <a:cubicBezTo>
                      <a:pt x="156721" y="184499"/>
                      <a:pt x="161013" y="179851"/>
                      <a:pt x="160907" y="174229"/>
                    </a:cubicBezTo>
                    <a:cubicBezTo>
                      <a:pt x="160801" y="168607"/>
                      <a:pt x="156337" y="164138"/>
                      <a:pt x="150936" y="164249"/>
                    </a:cubicBezTo>
                    <a:lnTo>
                      <a:pt x="71392" y="164249"/>
                    </a:lnTo>
                    <a:cubicBezTo>
                      <a:pt x="70529" y="164243"/>
                      <a:pt x="69669" y="164335"/>
                      <a:pt x="68825" y="164521"/>
                    </a:cubicBezTo>
                    <a:close/>
                    <a:moveTo>
                      <a:pt x="68843" y="216623"/>
                    </a:moveTo>
                    <a:cubicBezTo>
                      <a:pt x="63572" y="217850"/>
                      <a:pt x="60254" y="223292"/>
                      <a:pt x="61433" y="228779"/>
                    </a:cubicBezTo>
                    <a:cubicBezTo>
                      <a:pt x="62466" y="233590"/>
                      <a:pt x="66661" y="236939"/>
                      <a:pt x="71392" y="236729"/>
                    </a:cubicBezTo>
                    <a:lnTo>
                      <a:pt x="131063" y="236729"/>
                    </a:lnTo>
                    <a:cubicBezTo>
                      <a:pt x="136464" y="236719"/>
                      <a:pt x="140834" y="232153"/>
                      <a:pt x="140825" y="226530"/>
                    </a:cubicBezTo>
                    <a:cubicBezTo>
                      <a:pt x="140815" y="220908"/>
                      <a:pt x="136429" y="216358"/>
                      <a:pt x="131028" y="216369"/>
                    </a:cubicBezTo>
                    <a:lnTo>
                      <a:pt x="71357" y="216369"/>
                    </a:lnTo>
                    <a:cubicBezTo>
                      <a:pt x="70513" y="216363"/>
                      <a:pt x="69670" y="216448"/>
                      <a:pt x="68843" y="216623"/>
                    </a:cubicBezTo>
                    <a:close/>
                    <a:moveTo>
                      <a:pt x="68843" y="268725"/>
                    </a:moveTo>
                    <a:cubicBezTo>
                      <a:pt x="63572" y="269953"/>
                      <a:pt x="60257" y="275398"/>
                      <a:pt x="61438" y="280884"/>
                    </a:cubicBezTo>
                    <a:cubicBezTo>
                      <a:pt x="62471" y="285684"/>
                      <a:pt x="66653" y="289029"/>
                      <a:pt x="71375" y="288831"/>
                    </a:cubicBezTo>
                    <a:lnTo>
                      <a:pt x="131063" y="288831"/>
                    </a:lnTo>
                    <a:cubicBezTo>
                      <a:pt x="136464" y="288807"/>
                      <a:pt x="140824" y="284230"/>
                      <a:pt x="140801" y="278607"/>
                    </a:cubicBezTo>
                    <a:cubicBezTo>
                      <a:pt x="140793" y="276617"/>
                      <a:pt x="140225" y="274673"/>
                      <a:pt x="139166" y="273015"/>
                    </a:cubicBezTo>
                    <a:cubicBezTo>
                      <a:pt x="137361" y="270189"/>
                      <a:pt x="134323" y="268484"/>
                      <a:pt x="131063" y="268470"/>
                    </a:cubicBezTo>
                    <a:lnTo>
                      <a:pt x="71392" y="268470"/>
                    </a:lnTo>
                    <a:cubicBezTo>
                      <a:pt x="70536" y="268463"/>
                      <a:pt x="69682" y="268548"/>
                      <a:pt x="68843" y="268725"/>
                    </a:cubicBezTo>
                    <a:close/>
                  </a:path>
                </a:pathLst>
              </a:custGeom>
              <a:solidFill>
                <a:schemeClr val="bg1"/>
              </a:solidFill>
              <a:ln w="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D9535AF-BD52-8C80-A6C3-592B5E27A6FF}"/>
                  </a:ext>
                </a:extLst>
              </p:cNvPr>
              <p:cNvSpPr/>
              <p:nvPr/>
            </p:nvSpPr>
            <p:spPr>
              <a:xfrm>
                <a:off x="10166359" y="4835535"/>
                <a:ext cx="160082" cy="166648"/>
              </a:xfrm>
              <a:custGeom>
                <a:avLst/>
                <a:gdLst>
                  <a:gd name="connsiteX0" fmla="*/ 80041 w 160082"/>
                  <a:gd name="connsiteY0" fmla="*/ 166648 h 166648"/>
                  <a:gd name="connsiteX1" fmla="*/ 160082 w 160082"/>
                  <a:gd name="connsiteY1" fmla="*/ 83324 h 166648"/>
                  <a:gd name="connsiteX2" fmla="*/ 80041 w 160082"/>
                  <a:gd name="connsiteY2" fmla="*/ 0 h 166648"/>
                  <a:gd name="connsiteX3" fmla="*/ 0 w 160082"/>
                  <a:gd name="connsiteY3" fmla="*/ 83324 h 166648"/>
                  <a:gd name="connsiteX4" fmla="*/ 80041 w 160082"/>
                  <a:gd name="connsiteY4" fmla="*/ 166648 h 166648"/>
                  <a:gd name="connsiteX5" fmla="*/ 44626 w 160082"/>
                  <a:gd name="connsiteY5" fmla="*/ 117619 h 166648"/>
                  <a:gd name="connsiteX6" fmla="*/ 73440 w 160082"/>
                  <a:gd name="connsiteY6" fmla="*/ 110166 h 166648"/>
                  <a:gd name="connsiteX7" fmla="*/ 73440 w 160082"/>
                  <a:gd name="connsiteY7" fmla="*/ 118983 h 166648"/>
                  <a:gd name="connsiteX8" fmla="*/ 45849 w 160082"/>
                  <a:gd name="connsiteY8" fmla="*/ 126709 h 166648"/>
                  <a:gd name="connsiteX9" fmla="*/ 44626 w 160082"/>
                  <a:gd name="connsiteY9" fmla="*/ 117619 h 166648"/>
                  <a:gd name="connsiteX10" fmla="*/ 47071 w 160082"/>
                  <a:gd name="connsiteY10" fmla="*/ 72080 h 166648"/>
                  <a:gd name="connsiteX11" fmla="*/ 57811 w 160082"/>
                  <a:gd name="connsiteY11" fmla="*/ 45448 h 166648"/>
                  <a:gd name="connsiteX12" fmla="*/ 65495 w 160082"/>
                  <a:gd name="connsiteY12" fmla="*/ 48538 h 166648"/>
                  <a:gd name="connsiteX13" fmla="*/ 53270 w 160082"/>
                  <a:gd name="connsiteY13" fmla="*/ 74625 h 166648"/>
                  <a:gd name="connsiteX14" fmla="*/ 62002 w 160082"/>
                  <a:gd name="connsiteY14" fmla="*/ 73262 h 166648"/>
                  <a:gd name="connsiteX15" fmla="*/ 63923 w 160082"/>
                  <a:gd name="connsiteY15" fmla="*/ 68990 h 166648"/>
                  <a:gd name="connsiteX16" fmla="*/ 67066 w 160082"/>
                  <a:gd name="connsiteY16" fmla="*/ 61900 h 166648"/>
                  <a:gd name="connsiteX17" fmla="*/ 74313 w 160082"/>
                  <a:gd name="connsiteY17" fmla="*/ 64718 h 166648"/>
                  <a:gd name="connsiteX18" fmla="*/ 56850 w 160082"/>
                  <a:gd name="connsiteY18" fmla="*/ 97622 h 166648"/>
                  <a:gd name="connsiteX19" fmla="*/ 69773 w 160082"/>
                  <a:gd name="connsiteY19" fmla="*/ 93168 h 166648"/>
                  <a:gd name="connsiteX20" fmla="*/ 69773 w 160082"/>
                  <a:gd name="connsiteY20" fmla="*/ 100894 h 166648"/>
                  <a:gd name="connsiteX21" fmla="*/ 47333 w 160082"/>
                  <a:gd name="connsiteY21" fmla="*/ 107257 h 166648"/>
                  <a:gd name="connsiteX22" fmla="*/ 45150 w 160082"/>
                  <a:gd name="connsiteY22" fmla="*/ 99440 h 166648"/>
                  <a:gd name="connsiteX23" fmla="*/ 48817 w 160082"/>
                  <a:gd name="connsiteY23" fmla="*/ 96986 h 166648"/>
                  <a:gd name="connsiteX24" fmla="*/ 58335 w 160082"/>
                  <a:gd name="connsiteY24" fmla="*/ 81079 h 166648"/>
                  <a:gd name="connsiteX25" fmla="*/ 56187 w 160082"/>
                  <a:gd name="connsiteY25" fmla="*/ 81406 h 166648"/>
                  <a:gd name="connsiteX26" fmla="*/ 45674 w 160082"/>
                  <a:gd name="connsiteY26" fmla="*/ 83079 h 166648"/>
                  <a:gd name="connsiteX27" fmla="*/ 43666 w 160082"/>
                  <a:gd name="connsiteY27" fmla="*/ 75262 h 166648"/>
                  <a:gd name="connsiteX28" fmla="*/ 47071 w 160082"/>
                  <a:gd name="connsiteY28" fmla="*/ 72080 h 166648"/>
                  <a:gd name="connsiteX29" fmla="*/ 86974 w 160082"/>
                  <a:gd name="connsiteY29" fmla="*/ 101076 h 166648"/>
                  <a:gd name="connsiteX30" fmla="*/ 91340 w 160082"/>
                  <a:gd name="connsiteY30" fmla="*/ 94441 h 166648"/>
                  <a:gd name="connsiteX31" fmla="*/ 115788 w 160082"/>
                  <a:gd name="connsiteY31" fmla="*/ 103985 h 166648"/>
                  <a:gd name="connsiteX32" fmla="*/ 111684 w 160082"/>
                  <a:gd name="connsiteY32" fmla="*/ 110529 h 166648"/>
                  <a:gd name="connsiteX33" fmla="*/ 86974 w 160082"/>
                  <a:gd name="connsiteY33" fmla="*/ 101076 h 166648"/>
                  <a:gd name="connsiteX34" fmla="*/ 76059 w 160082"/>
                  <a:gd name="connsiteY34" fmla="*/ 116165 h 166648"/>
                  <a:gd name="connsiteX35" fmla="*/ 80774 w 160082"/>
                  <a:gd name="connsiteY35" fmla="*/ 108984 h 166648"/>
                  <a:gd name="connsiteX36" fmla="*/ 119018 w 160082"/>
                  <a:gd name="connsiteY36" fmla="*/ 122800 h 166648"/>
                  <a:gd name="connsiteX37" fmla="*/ 114653 w 160082"/>
                  <a:gd name="connsiteY37" fmla="*/ 129981 h 166648"/>
                  <a:gd name="connsiteX38" fmla="*/ 76059 w 160082"/>
                  <a:gd name="connsiteY38" fmla="*/ 116165 h 166648"/>
                  <a:gd name="connsiteX39" fmla="*/ 73091 w 160082"/>
                  <a:gd name="connsiteY39" fmla="*/ 70717 h 166648"/>
                  <a:gd name="connsiteX40" fmla="*/ 88109 w 160082"/>
                  <a:gd name="connsiteY40" fmla="*/ 45539 h 166648"/>
                  <a:gd name="connsiteX41" fmla="*/ 96491 w 160082"/>
                  <a:gd name="connsiteY41" fmla="*/ 46630 h 166648"/>
                  <a:gd name="connsiteX42" fmla="*/ 94221 w 160082"/>
                  <a:gd name="connsiteY42" fmla="*/ 53901 h 166648"/>
                  <a:gd name="connsiteX43" fmla="*/ 118232 w 160082"/>
                  <a:gd name="connsiteY43" fmla="*/ 53901 h 166648"/>
                  <a:gd name="connsiteX44" fmla="*/ 118232 w 160082"/>
                  <a:gd name="connsiteY44" fmla="*/ 60900 h 166648"/>
                  <a:gd name="connsiteX45" fmla="*/ 105659 w 160082"/>
                  <a:gd name="connsiteY45" fmla="*/ 79534 h 166648"/>
                  <a:gd name="connsiteX46" fmla="*/ 125480 w 160082"/>
                  <a:gd name="connsiteY46" fmla="*/ 90260 h 166648"/>
                  <a:gd name="connsiteX47" fmla="*/ 121114 w 160082"/>
                  <a:gd name="connsiteY47" fmla="*/ 98076 h 166648"/>
                  <a:gd name="connsiteX48" fmla="*/ 99809 w 160082"/>
                  <a:gd name="connsiteY48" fmla="*/ 85169 h 166648"/>
                  <a:gd name="connsiteX49" fmla="*/ 75186 w 160082"/>
                  <a:gd name="connsiteY49" fmla="*/ 99258 h 166648"/>
                  <a:gd name="connsiteX50" fmla="*/ 71083 w 160082"/>
                  <a:gd name="connsiteY50" fmla="*/ 91623 h 166648"/>
                  <a:gd name="connsiteX51" fmla="*/ 93435 w 160082"/>
                  <a:gd name="connsiteY51" fmla="*/ 79716 h 166648"/>
                  <a:gd name="connsiteX52" fmla="*/ 84791 w 160082"/>
                  <a:gd name="connsiteY52" fmla="*/ 70808 h 166648"/>
                  <a:gd name="connsiteX53" fmla="*/ 78330 w 160082"/>
                  <a:gd name="connsiteY53" fmla="*/ 77807 h 166648"/>
                  <a:gd name="connsiteX54" fmla="*/ 73091 w 160082"/>
                  <a:gd name="connsiteY54" fmla="*/ 70717 h 166648"/>
                  <a:gd name="connsiteX55" fmla="*/ 89069 w 160082"/>
                  <a:gd name="connsiteY55" fmla="*/ 64627 h 166648"/>
                  <a:gd name="connsiteX56" fmla="*/ 99110 w 160082"/>
                  <a:gd name="connsiteY56" fmla="*/ 74534 h 166648"/>
                  <a:gd name="connsiteX57" fmla="*/ 108715 w 160082"/>
                  <a:gd name="connsiteY57" fmla="*/ 62173 h 166648"/>
                  <a:gd name="connsiteX58" fmla="*/ 90466 w 160082"/>
                  <a:gd name="connsiteY58" fmla="*/ 62173 h 166648"/>
                  <a:gd name="connsiteX59" fmla="*/ 89069 w 160082"/>
                  <a:gd name="connsiteY59" fmla="*/ 64627 h 166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60082" h="166648">
                    <a:moveTo>
                      <a:pt x="80041" y="166648"/>
                    </a:moveTo>
                    <a:cubicBezTo>
                      <a:pt x="124247" y="166648"/>
                      <a:pt x="160082" y="129343"/>
                      <a:pt x="160082" y="83324"/>
                    </a:cubicBezTo>
                    <a:cubicBezTo>
                      <a:pt x="160082" y="37305"/>
                      <a:pt x="124247" y="0"/>
                      <a:pt x="80041" y="0"/>
                    </a:cubicBezTo>
                    <a:cubicBezTo>
                      <a:pt x="35836" y="0"/>
                      <a:pt x="0" y="37305"/>
                      <a:pt x="0" y="83324"/>
                    </a:cubicBezTo>
                    <a:cubicBezTo>
                      <a:pt x="0" y="129343"/>
                      <a:pt x="35836" y="166648"/>
                      <a:pt x="80041" y="166648"/>
                    </a:cubicBezTo>
                    <a:close/>
                    <a:moveTo>
                      <a:pt x="44626" y="117619"/>
                    </a:moveTo>
                    <a:cubicBezTo>
                      <a:pt x="55628" y="115801"/>
                      <a:pt x="65233" y="113256"/>
                      <a:pt x="73440" y="110166"/>
                    </a:cubicBezTo>
                    <a:lnTo>
                      <a:pt x="73440" y="118983"/>
                    </a:lnTo>
                    <a:cubicBezTo>
                      <a:pt x="65320" y="122073"/>
                      <a:pt x="56152" y="124709"/>
                      <a:pt x="45849" y="126709"/>
                    </a:cubicBezTo>
                    <a:lnTo>
                      <a:pt x="44626" y="117619"/>
                    </a:lnTo>
                    <a:close/>
                    <a:moveTo>
                      <a:pt x="47071" y="72080"/>
                    </a:moveTo>
                    <a:cubicBezTo>
                      <a:pt x="51175" y="64082"/>
                      <a:pt x="54755" y="55264"/>
                      <a:pt x="57811" y="45448"/>
                    </a:cubicBezTo>
                    <a:lnTo>
                      <a:pt x="65495" y="48538"/>
                    </a:lnTo>
                    <a:cubicBezTo>
                      <a:pt x="61478" y="59264"/>
                      <a:pt x="57461" y="67899"/>
                      <a:pt x="53270" y="74625"/>
                    </a:cubicBezTo>
                    <a:cubicBezTo>
                      <a:pt x="56239" y="74262"/>
                      <a:pt x="59121" y="73807"/>
                      <a:pt x="62002" y="73262"/>
                    </a:cubicBezTo>
                    <a:lnTo>
                      <a:pt x="63923" y="68990"/>
                    </a:lnTo>
                    <a:lnTo>
                      <a:pt x="67066" y="61900"/>
                    </a:lnTo>
                    <a:lnTo>
                      <a:pt x="74313" y="64718"/>
                    </a:lnTo>
                    <a:cubicBezTo>
                      <a:pt x="67328" y="79806"/>
                      <a:pt x="61565" y="90805"/>
                      <a:pt x="56850" y="97622"/>
                    </a:cubicBezTo>
                    <a:cubicBezTo>
                      <a:pt x="61129" y="96440"/>
                      <a:pt x="65407" y="94986"/>
                      <a:pt x="69773" y="93168"/>
                    </a:cubicBezTo>
                    <a:lnTo>
                      <a:pt x="69773" y="100894"/>
                    </a:lnTo>
                    <a:cubicBezTo>
                      <a:pt x="61827" y="103985"/>
                      <a:pt x="54318" y="106166"/>
                      <a:pt x="47333" y="107257"/>
                    </a:cubicBezTo>
                    <a:lnTo>
                      <a:pt x="45150" y="99440"/>
                    </a:lnTo>
                    <a:cubicBezTo>
                      <a:pt x="46547" y="98804"/>
                      <a:pt x="47770" y="97986"/>
                      <a:pt x="48817" y="96986"/>
                    </a:cubicBezTo>
                    <a:cubicBezTo>
                      <a:pt x="51350" y="93895"/>
                      <a:pt x="54493" y="88623"/>
                      <a:pt x="58335" y="81079"/>
                    </a:cubicBezTo>
                    <a:lnTo>
                      <a:pt x="56187" y="81406"/>
                    </a:lnTo>
                    <a:cubicBezTo>
                      <a:pt x="52764" y="81952"/>
                      <a:pt x="49272" y="82479"/>
                      <a:pt x="45674" y="83079"/>
                    </a:cubicBezTo>
                    <a:lnTo>
                      <a:pt x="43666" y="75262"/>
                    </a:lnTo>
                    <a:cubicBezTo>
                      <a:pt x="45110" y="74626"/>
                      <a:pt x="46308" y="73506"/>
                      <a:pt x="47071" y="72080"/>
                    </a:cubicBezTo>
                    <a:close/>
                    <a:moveTo>
                      <a:pt x="86974" y="101076"/>
                    </a:moveTo>
                    <a:lnTo>
                      <a:pt x="91340" y="94441"/>
                    </a:lnTo>
                    <a:cubicBezTo>
                      <a:pt x="100246" y="97077"/>
                      <a:pt x="108366" y="100258"/>
                      <a:pt x="115788" y="103985"/>
                    </a:cubicBezTo>
                    <a:lnTo>
                      <a:pt x="111684" y="110529"/>
                    </a:lnTo>
                    <a:cubicBezTo>
                      <a:pt x="103651" y="106530"/>
                      <a:pt x="95443" y="103439"/>
                      <a:pt x="86974" y="101076"/>
                    </a:cubicBezTo>
                    <a:close/>
                    <a:moveTo>
                      <a:pt x="76059" y="116165"/>
                    </a:moveTo>
                    <a:lnTo>
                      <a:pt x="80774" y="108984"/>
                    </a:lnTo>
                    <a:cubicBezTo>
                      <a:pt x="94745" y="112801"/>
                      <a:pt x="107493" y="117346"/>
                      <a:pt x="119018" y="122800"/>
                    </a:cubicBezTo>
                    <a:lnTo>
                      <a:pt x="114653" y="129981"/>
                    </a:lnTo>
                    <a:cubicBezTo>
                      <a:pt x="102219" y="124162"/>
                      <a:pt x="89301" y="119537"/>
                      <a:pt x="76059" y="116165"/>
                    </a:cubicBezTo>
                    <a:close/>
                    <a:moveTo>
                      <a:pt x="73091" y="70717"/>
                    </a:moveTo>
                    <a:cubicBezTo>
                      <a:pt x="80425" y="63809"/>
                      <a:pt x="85489" y="55446"/>
                      <a:pt x="88109" y="45539"/>
                    </a:cubicBezTo>
                    <a:lnTo>
                      <a:pt x="96491" y="46630"/>
                    </a:lnTo>
                    <a:cubicBezTo>
                      <a:pt x="95793" y="49175"/>
                      <a:pt x="95094" y="51629"/>
                      <a:pt x="94221" y="53901"/>
                    </a:cubicBezTo>
                    <a:lnTo>
                      <a:pt x="118232" y="53901"/>
                    </a:lnTo>
                    <a:lnTo>
                      <a:pt x="118232" y="60900"/>
                    </a:lnTo>
                    <a:cubicBezTo>
                      <a:pt x="114740" y="67990"/>
                      <a:pt x="110549" y="74262"/>
                      <a:pt x="105659" y="79534"/>
                    </a:cubicBezTo>
                    <a:cubicBezTo>
                      <a:pt x="111597" y="83624"/>
                      <a:pt x="118232" y="87169"/>
                      <a:pt x="125480" y="90260"/>
                    </a:cubicBezTo>
                    <a:lnTo>
                      <a:pt x="121114" y="98076"/>
                    </a:lnTo>
                    <a:cubicBezTo>
                      <a:pt x="113255" y="94441"/>
                      <a:pt x="106183" y="90168"/>
                      <a:pt x="99809" y="85169"/>
                    </a:cubicBezTo>
                    <a:cubicBezTo>
                      <a:pt x="92507" y="91407"/>
                      <a:pt x="84159" y="96183"/>
                      <a:pt x="75186" y="99258"/>
                    </a:cubicBezTo>
                    <a:lnTo>
                      <a:pt x="71083" y="91623"/>
                    </a:lnTo>
                    <a:cubicBezTo>
                      <a:pt x="79465" y="88896"/>
                      <a:pt x="86974" y="84987"/>
                      <a:pt x="93435" y="79716"/>
                    </a:cubicBezTo>
                    <a:cubicBezTo>
                      <a:pt x="90292" y="76807"/>
                      <a:pt x="87411" y="73898"/>
                      <a:pt x="84791" y="70808"/>
                    </a:cubicBezTo>
                    <a:cubicBezTo>
                      <a:pt x="82783" y="73262"/>
                      <a:pt x="80600" y="75625"/>
                      <a:pt x="78330" y="77807"/>
                    </a:cubicBezTo>
                    <a:lnTo>
                      <a:pt x="73091" y="70717"/>
                    </a:lnTo>
                    <a:close/>
                    <a:moveTo>
                      <a:pt x="89069" y="64627"/>
                    </a:moveTo>
                    <a:cubicBezTo>
                      <a:pt x="92038" y="68172"/>
                      <a:pt x="95443" y="71444"/>
                      <a:pt x="99110" y="74534"/>
                    </a:cubicBezTo>
                    <a:cubicBezTo>
                      <a:pt x="102691" y="70808"/>
                      <a:pt x="105921" y="66717"/>
                      <a:pt x="108715" y="62173"/>
                    </a:cubicBezTo>
                    <a:lnTo>
                      <a:pt x="90466" y="62173"/>
                    </a:lnTo>
                    <a:cubicBezTo>
                      <a:pt x="89942" y="62991"/>
                      <a:pt x="89506" y="63809"/>
                      <a:pt x="89069" y="64627"/>
                    </a:cubicBezTo>
                    <a:close/>
                  </a:path>
                </a:pathLst>
              </a:custGeom>
              <a:solidFill>
                <a:schemeClr val="bg1"/>
              </a:solidFill>
              <a:ln w="4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2412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21D8B709-AD10-8642-1F40-1801D48C8294}"/>
              </a:ext>
            </a:extLst>
          </p:cNvPr>
          <p:cNvSpPr/>
          <p:nvPr/>
        </p:nvSpPr>
        <p:spPr>
          <a:xfrm>
            <a:off x="5274734" y="-2463800"/>
            <a:ext cx="8161866" cy="8161866"/>
          </a:xfrm>
          <a:prstGeom prst="ellipse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73000">
                <a:schemeClr val="accent3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A7D2A5F-4477-6CA4-15D9-7836C8D6B67B}"/>
              </a:ext>
            </a:extLst>
          </p:cNvPr>
          <p:cNvSpPr/>
          <p:nvPr/>
        </p:nvSpPr>
        <p:spPr>
          <a:xfrm>
            <a:off x="1250041" y="4436533"/>
            <a:ext cx="10132194" cy="1651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73000">
                <a:schemeClr val="accent5"/>
              </a:gs>
            </a:gsLst>
            <a:lin ang="2700000" scaled="0"/>
          </a:gradFill>
          <a:ln>
            <a:noFill/>
          </a:ln>
          <a:effectLst>
            <a:outerShdw blurRad="381000" dir="5400000" sx="101000" sy="101000" algn="ctr" rotWithShape="0">
              <a:schemeClr val="accent5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E624BC7-4057-FCDA-F127-A9F605E6FB1E}"/>
              </a:ext>
            </a:extLst>
          </p:cNvPr>
          <p:cNvSpPr txBox="1"/>
          <p:nvPr/>
        </p:nvSpPr>
        <p:spPr>
          <a:xfrm>
            <a:off x="1397004" y="1749052"/>
            <a:ext cx="3869061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用户关系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EA12B07-CE5D-F96C-FCEF-41D76CADC403}"/>
              </a:ext>
            </a:extLst>
          </p:cNvPr>
          <p:cNvSpPr txBox="1"/>
          <p:nvPr/>
        </p:nvSpPr>
        <p:spPr>
          <a:xfrm>
            <a:off x="1397003" y="2333827"/>
            <a:ext cx="3869061" cy="11138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+mj-ea"/>
                <a:ea typeface="+mj-ea"/>
              </a:rPr>
              <a:t>在此处粘贴文字时，请选择粘贴选项为“只保留文本”。</a:t>
            </a:r>
            <a:endParaRPr lang="en-US" altLang="zh-CN" sz="1400" dirty="0"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latin typeface="+mj-ea"/>
                <a:ea typeface="+mj-ea"/>
              </a:rPr>
              <a:t>在此处粘贴文字时，请选择粘贴选项为“只保留文本”。</a:t>
            </a:r>
            <a:endParaRPr lang="en-US" altLang="zh-CN" sz="1400" dirty="0"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055BAC1-DF8B-1B2C-3DC8-4F34A63D92A5}"/>
              </a:ext>
            </a:extLst>
          </p:cNvPr>
          <p:cNvSpPr txBox="1"/>
          <p:nvPr/>
        </p:nvSpPr>
        <p:spPr>
          <a:xfrm>
            <a:off x="6504080" y="1913098"/>
            <a:ext cx="4636470" cy="596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+mj-ea"/>
                <a:ea typeface="+mj-ea"/>
              </a:rPr>
              <a:t>在此处粘贴文字时，请选择粘贴选项为“只保留文本”。在此处粘贴文字时，请选择粘贴选项为“只保留文本”。</a:t>
            </a:r>
            <a:endParaRPr lang="en-US" altLang="zh-CN" sz="1400" dirty="0"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37C11D4-FDF6-1F43-33B4-8F33EF3F900B}"/>
              </a:ext>
            </a:extLst>
          </p:cNvPr>
          <p:cNvSpPr txBox="1"/>
          <p:nvPr/>
        </p:nvSpPr>
        <p:spPr>
          <a:xfrm>
            <a:off x="6504080" y="3036990"/>
            <a:ext cx="4636470" cy="596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+mj-ea"/>
                <a:ea typeface="+mj-ea"/>
              </a:rPr>
              <a:t>在此处粘贴文字时，请选择粘贴选项为“只保留文本”。在此处粘贴文字时，请选择粘贴选项为“只保留文本”。</a:t>
            </a:r>
            <a:endParaRPr lang="en-US" altLang="zh-CN" sz="1400" dirty="0">
              <a:latin typeface="+mj-ea"/>
              <a:ea typeface="+mj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53BA163-5D4B-3B53-4753-47DCC19622AE}"/>
              </a:ext>
            </a:extLst>
          </p:cNvPr>
          <p:cNvSpPr/>
          <p:nvPr/>
        </p:nvSpPr>
        <p:spPr>
          <a:xfrm>
            <a:off x="6582185" y="1766882"/>
            <a:ext cx="746778" cy="1237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726FACE-496C-7348-1B3C-CAE99F825A9A}"/>
              </a:ext>
            </a:extLst>
          </p:cNvPr>
          <p:cNvSpPr/>
          <p:nvPr/>
        </p:nvSpPr>
        <p:spPr>
          <a:xfrm>
            <a:off x="6582185" y="2890774"/>
            <a:ext cx="746778" cy="1237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7EA147C-A7CD-47F6-03C4-F78635D39BFC}"/>
              </a:ext>
            </a:extLst>
          </p:cNvPr>
          <p:cNvSpPr txBox="1"/>
          <p:nvPr/>
        </p:nvSpPr>
        <p:spPr>
          <a:xfrm>
            <a:off x="6504080" y="1574800"/>
            <a:ext cx="4636470" cy="3382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latin typeface="+mj-ea"/>
                <a:ea typeface="+mj-ea"/>
              </a:rPr>
              <a:t>输入文字</a:t>
            </a:r>
            <a:endParaRPr lang="en-US" altLang="zh-CN" sz="1400" b="1" dirty="0"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FA866AD-CC94-08AA-B596-3CAD07E0C833}"/>
              </a:ext>
            </a:extLst>
          </p:cNvPr>
          <p:cNvSpPr txBox="1"/>
          <p:nvPr/>
        </p:nvSpPr>
        <p:spPr>
          <a:xfrm>
            <a:off x="6504079" y="2698692"/>
            <a:ext cx="4636470" cy="3382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latin typeface="+mj-ea"/>
                <a:ea typeface="+mj-ea"/>
              </a:rPr>
              <a:t>输入文字</a:t>
            </a:r>
            <a:endParaRPr lang="en-US" altLang="zh-CN" sz="1400" b="1" dirty="0">
              <a:latin typeface="+mj-ea"/>
              <a:ea typeface="+mj-ea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57CC644F-8796-08B3-BAAF-C2E6852922E8}"/>
              </a:ext>
            </a:extLst>
          </p:cNvPr>
          <p:cNvCxnSpPr>
            <a:cxnSpLocks/>
          </p:cNvCxnSpPr>
          <p:nvPr/>
        </p:nvCxnSpPr>
        <p:spPr>
          <a:xfrm>
            <a:off x="3665629" y="4651947"/>
            <a:ext cx="0" cy="1220173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D339864B-3395-AD4D-EFC6-0DE16902BBB3}"/>
              </a:ext>
            </a:extLst>
          </p:cNvPr>
          <p:cNvCxnSpPr>
            <a:cxnSpLocks/>
          </p:cNvCxnSpPr>
          <p:nvPr/>
        </p:nvCxnSpPr>
        <p:spPr>
          <a:xfrm>
            <a:off x="6316137" y="4651947"/>
            <a:ext cx="0" cy="1220173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E825440F-8383-F7B0-4BC8-B3554BA49528}"/>
              </a:ext>
            </a:extLst>
          </p:cNvPr>
          <p:cNvCxnSpPr>
            <a:cxnSpLocks/>
          </p:cNvCxnSpPr>
          <p:nvPr/>
        </p:nvCxnSpPr>
        <p:spPr>
          <a:xfrm>
            <a:off x="8966645" y="4651947"/>
            <a:ext cx="0" cy="1220173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0C1DE0DD-02C1-ACA0-4B00-3899C49241A6}"/>
              </a:ext>
            </a:extLst>
          </p:cNvPr>
          <p:cNvSpPr txBox="1"/>
          <p:nvPr/>
        </p:nvSpPr>
        <p:spPr>
          <a:xfrm>
            <a:off x="1943471" y="4767319"/>
            <a:ext cx="793808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12</a:t>
            </a:r>
            <a:endParaRPr lang="zh-CN" altLang="en-US" sz="40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18BD9C1-78D6-45D0-CB59-442EF5ACE6BF}"/>
              </a:ext>
            </a:extLst>
          </p:cNvPr>
          <p:cNvSpPr txBox="1"/>
          <p:nvPr/>
        </p:nvSpPr>
        <p:spPr>
          <a:xfrm>
            <a:off x="1871519" y="5418450"/>
            <a:ext cx="937712" cy="3382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输入文字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3E69050-EAFB-EE18-17F9-D6438500E772}"/>
              </a:ext>
            </a:extLst>
          </p:cNvPr>
          <p:cNvSpPr txBox="1"/>
          <p:nvPr/>
        </p:nvSpPr>
        <p:spPr>
          <a:xfrm>
            <a:off x="4550698" y="4767319"/>
            <a:ext cx="880370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22</a:t>
            </a:r>
            <a:endParaRPr lang="zh-CN" altLang="en-US" sz="40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8AEAC0B-ADEA-1CC2-3BE7-56AD9B19D651}"/>
              </a:ext>
            </a:extLst>
          </p:cNvPr>
          <p:cNvSpPr txBox="1"/>
          <p:nvPr/>
        </p:nvSpPr>
        <p:spPr>
          <a:xfrm>
            <a:off x="4522027" y="5418450"/>
            <a:ext cx="937712" cy="3382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输入文字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821249E-A6D7-E669-A74C-E94492445EA7}"/>
              </a:ext>
            </a:extLst>
          </p:cNvPr>
          <p:cNvSpPr txBox="1"/>
          <p:nvPr/>
        </p:nvSpPr>
        <p:spPr>
          <a:xfrm>
            <a:off x="7375133" y="4767319"/>
            <a:ext cx="532517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9</a:t>
            </a:r>
            <a:endParaRPr lang="zh-CN" altLang="en-US" sz="40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27A5C64-AD1D-7C19-C498-1068CD9DD2A8}"/>
              </a:ext>
            </a:extLst>
          </p:cNvPr>
          <p:cNvSpPr txBox="1"/>
          <p:nvPr/>
        </p:nvSpPr>
        <p:spPr>
          <a:xfrm>
            <a:off x="7172535" y="5418450"/>
            <a:ext cx="937712" cy="3382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输入文字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269D178-918F-49FA-70BA-D6CD24CA8779}"/>
              </a:ext>
            </a:extLst>
          </p:cNvPr>
          <p:cNvSpPr txBox="1"/>
          <p:nvPr/>
        </p:nvSpPr>
        <p:spPr>
          <a:xfrm>
            <a:off x="9851716" y="4767319"/>
            <a:ext cx="880370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25</a:t>
            </a:r>
            <a:endParaRPr lang="zh-CN" altLang="en-US" sz="40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A1E2256-6A25-567B-8BB2-DA4AFD9BD581}"/>
              </a:ext>
            </a:extLst>
          </p:cNvPr>
          <p:cNvSpPr txBox="1"/>
          <p:nvPr/>
        </p:nvSpPr>
        <p:spPr>
          <a:xfrm>
            <a:off x="9823045" y="5418450"/>
            <a:ext cx="937712" cy="3382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输入文字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2" name="文本占位符 51">
            <a:extLst>
              <a:ext uri="{FF2B5EF4-FFF2-40B4-BE49-F238E27FC236}">
                <a16:creationId xmlns:a16="http://schemas.microsoft.com/office/drawing/2014/main" id="{C56B96C9-C1A6-2FE3-12AE-CF881899C8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16200000">
            <a:off x="-2173152" y="3275110"/>
            <a:ext cx="4778304" cy="307777"/>
          </a:xfrm>
        </p:spPr>
        <p:txBody>
          <a:bodyPr/>
          <a:lstStyle/>
          <a:p>
            <a:r>
              <a:rPr lang="zh-CN" altLang="en-US" dirty="0"/>
              <a:t>产品应用模式</a:t>
            </a:r>
          </a:p>
        </p:txBody>
      </p:sp>
      <p:sp>
        <p:nvSpPr>
          <p:cNvPr id="53" name="文本占位符 52">
            <a:extLst>
              <a:ext uri="{FF2B5EF4-FFF2-40B4-BE49-F238E27FC236}">
                <a16:creationId xmlns:a16="http://schemas.microsoft.com/office/drawing/2014/main" id="{C6DBAB27-C8DF-5028-FB58-53F9F5D1CE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884" y="568216"/>
            <a:ext cx="380232" cy="338554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3B2AF99A-F809-60E1-091A-DCA969A4FE54}"/>
              </a:ext>
            </a:extLst>
          </p:cNvPr>
          <p:cNvSpPr txBox="1"/>
          <p:nvPr/>
        </p:nvSpPr>
        <p:spPr>
          <a:xfrm>
            <a:off x="-50600" y="5820237"/>
            <a:ext cx="533200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400" dirty="0">
                <a:solidFill>
                  <a:schemeClr val="accent6"/>
                </a:solidFill>
                <a:latin typeface="+mj-ea"/>
                <a:ea typeface="+mj-ea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292740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96F28E3-5859-42CE-57A7-A54A762D7F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BF1F043-07E1-C8F1-1AE1-96BBA899DE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EE74DCA2-D863-63AB-D146-E4E29D23D6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产品功能分类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CE6B55-53D3-EE92-B6B2-3F2F3FA39DB7}"/>
              </a:ext>
            </a:extLst>
          </p:cNvPr>
          <p:cNvSpPr txBox="1"/>
          <p:nvPr/>
        </p:nvSpPr>
        <p:spPr>
          <a:xfrm>
            <a:off x="-19802" y="633554"/>
            <a:ext cx="471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dirty="0">
                <a:latin typeface="+mj-ea"/>
                <a:ea typeface="+mj-ea"/>
              </a:rPr>
              <a:t>LOGO</a:t>
            </a:r>
          </a:p>
          <a:p>
            <a:pPr algn="ctr"/>
            <a:r>
              <a:rPr lang="en-US" altLang="zh-CN" sz="800" dirty="0">
                <a:latin typeface="+mj-ea"/>
                <a:ea typeface="+mj-ea"/>
              </a:rPr>
              <a:t>HERE</a:t>
            </a:r>
            <a:endParaRPr lang="zh-CN" altLang="en-US" sz="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64648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50D4B276-F63F-7CC1-F30D-5738D9F4E693}"/>
              </a:ext>
            </a:extLst>
          </p:cNvPr>
          <p:cNvSpPr/>
          <p:nvPr/>
        </p:nvSpPr>
        <p:spPr>
          <a:xfrm rot="17973137">
            <a:off x="5408131" y="622844"/>
            <a:ext cx="7623394" cy="4147468"/>
          </a:xfrm>
          <a:custGeom>
            <a:avLst/>
            <a:gdLst>
              <a:gd name="connsiteX0" fmla="*/ 5735786 w 7623394"/>
              <a:gd name="connsiteY0" fmla="*/ 0 h 4147468"/>
              <a:gd name="connsiteX1" fmla="*/ 7623394 w 7623394"/>
              <a:gd name="connsiteY1" fmla="*/ 3329244 h 4147468"/>
              <a:gd name="connsiteX2" fmla="*/ 6180263 w 7623394"/>
              <a:gd name="connsiteY2" fmla="*/ 4147468 h 4147468"/>
              <a:gd name="connsiteX3" fmla="*/ 2073734 w 7623394"/>
              <a:gd name="connsiteY3" fmla="*/ 4147468 h 4147468"/>
              <a:gd name="connsiteX4" fmla="*/ 0 w 7623394"/>
              <a:gd name="connsiteY4" fmla="*/ 2073734 h 4147468"/>
              <a:gd name="connsiteX5" fmla="*/ 2073734 w 7623394"/>
              <a:gd name="connsiteY5" fmla="*/ 0 h 4147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23394" h="4147468">
                <a:moveTo>
                  <a:pt x="5735786" y="0"/>
                </a:moveTo>
                <a:lnTo>
                  <a:pt x="7623394" y="3329244"/>
                </a:lnTo>
                <a:lnTo>
                  <a:pt x="6180263" y="4147468"/>
                </a:lnTo>
                <a:lnTo>
                  <a:pt x="2073734" y="4147468"/>
                </a:lnTo>
                <a:cubicBezTo>
                  <a:pt x="928442" y="4147468"/>
                  <a:pt x="0" y="3219026"/>
                  <a:pt x="0" y="2073734"/>
                </a:cubicBezTo>
                <a:cubicBezTo>
                  <a:pt x="0" y="928442"/>
                  <a:pt x="928442" y="0"/>
                  <a:pt x="2073734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73000">
                <a:schemeClr val="accent5"/>
              </a:gs>
            </a:gsLst>
            <a:lin ang="8100000" scaled="0"/>
          </a:gradFill>
          <a:ln>
            <a:noFill/>
          </a:ln>
          <a:effectLst>
            <a:outerShdw blurRad="381000" dir="5400000" sx="101000" sy="101000" algn="ctr" rotWithShape="0">
              <a:schemeClr val="accent5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4003BD6-41CD-1B05-079A-473C970863AE}"/>
              </a:ext>
            </a:extLst>
          </p:cNvPr>
          <p:cNvSpPr txBox="1"/>
          <p:nvPr/>
        </p:nvSpPr>
        <p:spPr>
          <a:xfrm>
            <a:off x="905936" y="992263"/>
            <a:ext cx="1826141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关键指标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B49B419C-4B55-0309-9C71-AF9302633308}"/>
              </a:ext>
            </a:extLst>
          </p:cNvPr>
          <p:cNvSpPr/>
          <p:nvPr/>
        </p:nvSpPr>
        <p:spPr>
          <a:xfrm>
            <a:off x="1026376" y="2898263"/>
            <a:ext cx="746778" cy="1237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1E358194-91C4-761A-7D28-644210416414}"/>
              </a:ext>
            </a:extLst>
          </p:cNvPr>
          <p:cNvSpPr/>
          <p:nvPr/>
        </p:nvSpPr>
        <p:spPr>
          <a:xfrm>
            <a:off x="1026376" y="4301555"/>
            <a:ext cx="746778" cy="12373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7373094-4470-8552-1E24-6EB2DF5726C2}"/>
              </a:ext>
            </a:extLst>
          </p:cNvPr>
          <p:cNvSpPr txBox="1"/>
          <p:nvPr/>
        </p:nvSpPr>
        <p:spPr>
          <a:xfrm>
            <a:off x="948272" y="2706181"/>
            <a:ext cx="3869061" cy="3382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latin typeface="+mj-ea"/>
                <a:ea typeface="+mj-ea"/>
              </a:rPr>
              <a:t>输入文字</a:t>
            </a:r>
            <a:endParaRPr lang="en-US" altLang="zh-CN" sz="1400" b="1" dirty="0">
              <a:latin typeface="+mj-ea"/>
              <a:ea typeface="+mj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53D9D189-EAD6-CE7F-713C-4B621219279B}"/>
              </a:ext>
            </a:extLst>
          </p:cNvPr>
          <p:cNvSpPr txBox="1"/>
          <p:nvPr/>
        </p:nvSpPr>
        <p:spPr>
          <a:xfrm>
            <a:off x="948271" y="4109473"/>
            <a:ext cx="3869061" cy="3382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latin typeface="+mj-ea"/>
                <a:ea typeface="+mj-ea"/>
              </a:rPr>
              <a:t>输入文字</a:t>
            </a:r>
            <a:endParaRPr lang="en-US" altLang="zh-CN" sz="1400" b="1" dirty="0">
              <a:latin typeface="+mj-ea"/>
              <a:ea typeface="+mj-ea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A4D648D-09C4-BE13-884B-540F7250E04B}"/>
              </a:ext>
            </a:extLst>
          </p:cNvPr>
          <p:cNvGrpSpPr/>
          <p:nvPr/>
        </p:nvGrpSpPr>
        <p:grpSpPr>
          <a:xfrm>
            <a:off x="1051009" y="3079354"/>
            <a:ext cx="4481055" cy="307777"/>
            <a:chOff x="847807" y="2488804"/>
            <a:chExt cx="4481055" cy="30777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371AE35-50C9-22B0-1A13-D41C3360C83D}"/>
                </a:ext>
              </a:extLst>
            </p:cNvPr>
            <p:cNvSpPr txBox="1"/>
            <p:nvPr/>
          </p:nvSpPr>
          <p:spPr>
            <a:xfrm>
              <a:off x="960967" y="2488804"/>
              <a:ext cx="4367895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400" dirty="0">
                  <a:latin typeface="+mj-ea"/>
                  <a:ea typeface="+mj-ea"/>
                </a:rPr>
                <a:t>在此处粘贴文字时，请选择粘贴选项为“只保留文本”。</a:t>
              </a:r>
              <a:endParaRPr lang="en-US" altLang="zh-CN" sz="1400" dirty="0">
                <a:latin typeface="+mj-ea"/>
                <a:ea typeface="+mj-ea"/>
              </a:endParaRP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8D2D724D-61F7-D67C-4C46-A115B30DD5CC}"/>
                </a:ext>
              </a:extLst>
            </p:cNvPr>
            <p:cNvCxnSpPr>
              <a:cxnSpLocks/>
            </p:cNvCxnSpPr>
            <p:nvPr/>
          </p:nvCxnSpPr>
          <p:spPr>
            <a:xfrm>
              <a:off x="847807" y="2642692"/>
              <a:ext cx="113160" cy="0"/>
            </a:xfrm>
            <a:prstGeom prst="line">
              <a:avLst/>
            </a:prstGeom>
            <a:ln w="127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D62E58C-0973-B630-D69E-08BC2BDC67AE}"/>
              </a:ext>
            </a:extLst>
          </p:cNvPr>
          <p:cNvGrpSpPr/>
          <p:nvPr/>
        </p:nvGrpSpPr>
        <p:grpSpPr>
          <a:xfrm>
            <a:off x="1051009" y="3333532"/>
            <a:ext cx="4481055" cy="307777"/>
            <a:chOff x="847807" y="2488804"/>
            <a:chExt cx="4481055" cy="30777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2661625-5CB6-C55E-D189-165695C819C8}"/>
                </a:ext>
              </a:extLst>
            </p:cNvPr>
            <p:cNvSpPr txBox="1"/>
            <p:nvPr/>
          </p:nvSpPr>
          <p:spPr>
            <a:xfrm>
              <a:off x="960967" y="2488804"/>
              <a:ext cx="4367895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400" dirty="0">
                  <a:latin typeface="+mj-ea"/>
                  <a:ea typeface="+mj-ea"/>
                </a:rPr>
                <a:t>在此处粘贴文字时，请选择粘贴选项为“只保留文本”。</a:t>
              </a:r>
              <a:endParaRPr lang="en-US" altLang="zh-CN" sz="1400" dirty="0">
                <a:latin typeface="+mj-ea"/>
                <a:ea typeface="+mj-ea"/>
              </a:endParaRP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6259BFA-4520-79C2-6151-97507B2F3F48}"/>
                </a:ext>
              </a:extLst>
            </p:cNvPr>
            <p:cNvCxnSpPr>
              <a:cxnSpLocks/>
            </p:cNvCxnSpPr>
            <p:nvPr/>
          </p:nvCxnSpPr>
          <p:spPr>
            <a:xfrm>
              <a:off x="847807" y="2642692"/>
              <a:ext cx="113160" cy="0"/>
            </a:xfrm>
            <a:prstGeom prst="line">
              <a:avLst/>
            </a:prstGeom>
            <a:ln w="127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7E6E663-0678-F076-9F80-A6BC46E52A31}"/>
              </a:ext>
            </a:extLst>
          </p:cNvPr>
          <p:cNvGrpSpPr/>
          <p:nvPr/>
        </p:nvGrpSpPr>
        <p:grpSpPr>
          <a:xfrm>
            <a:off x="1051009" y="3587710"/>
            <a:ext cx="4481055" cy="307777"/>
            <a:chOff x="847807" y="2488804"/>
            <a:chExt cx="4481055" cy="307777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A944878-9D7D-ABDA-2810-5C26E852F168}"/>
                </a:ext>
              </a:extLst>
            </p:cNvPr>
            <p:cNvSpPr txBox="1"/>
            <p:nvPr/>
          </p:nvSpPr>
          <p:spPr>
            <a:xfrm>
              <a:off x="960967" y="2488804"/>
              <a:ext cx="4367895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400" dirty="0">
                  <a:latin typeface="+mj-ea"/>
                  <a:ea typeface="+mj-ea"/>
                </a:rPr>
                <a:t>在此处粘贴文字时，请选择粘贴选项为“只保留文本”。</a:t>
              </a:r>
              <a:endParaRPr lang="en-US" altLang="zh-CN" sz="1400" dirty="0">
                <a:latin typeface="+mj-ea"/>
                <a:ea typeface="+mj-ea"/>
              </a:endParaRPr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FF7FD7FB-569A-AEE6-E224-50AFB3848512}"/>
                </a:ext>
              </a:extLst>
            </p:cNvPr>
            <p:cNvCxnSpPr>
              <a:cxnSpLocks/>
            </p:cNvCxnSpPr>
            <p:nvPr/>
          </p:nvCxnSpPr>
          <p:spPr>
            <a:xfrm>
              <a:off x="847807" y="2642692"/>
              <a:ext cx="113160" cy="0"/>
            </a:xfrm>
            <a:prstGeom prst="line">
              <a:avLst/>
            </a:prstGeom>
            <a:ln w="127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E32FAB0-14CB-E948-7075-44260367D4AF}"/>
              </a:ext>
            </a:extLst>
          </p:cNvPr>
          <p:cNvGrpSpPr/>
          <p:nvPr/>
        </p:nvGrpSpPr>
        <p:grpSpPr>
          <a:xfrm>
            <a:off x="1051009" y="4485964"/>
            <a:ext cx="4481055" cy="307777"/>
            <a:chOff x="847807" y="2488804"/>
            <a:chExt cx="4481055" cy="307777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C02E715B-C176-D904-365F-A340AB9D5864}"/>
                </a:ext>
              </a:extLst>
            </p:cNvPr>
            <p:cNvSpPr txBox="1"/>
            <p:nvPr/>
          </p:nvSpPr>
          <p:spPr>
            <a:xfrm>
              <a:off x="960967" y="2488804"/>
              <a:ext cx="4367895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400" dirty="0">
                  <a:latin typeface="+mj-ea"/>
                  <a:ea typeface="+mj-ea"/>
                </a:rPr>
                <a:t>在此处粘贴文字时，请选择粘贴选项为“只保留文本”。</a:t>
              </a:r>
              <a:endParaRPr lang="en-US" altLang="zh-CN" sz="1400" dirty="0">
                <a:latin typeface="+mj-ea"/>
                <a:ea typeface="+mj-ea"/>
              </a:endParaRP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E43C5221-CAC2-E262-B247-168A3CFB72F6}"/>
                </a:ext>
              </a:extLst>
            </p:cNvPr>
            <p:cNvCxnSpPr>
              <a:cxnSpLocks/>
            </p:cNvCxnSpPr>
            <p:nvPr/>
          </p:nvCxnSpPr>
          <p:spPr>
            <a:xfrm>
              <a:off x="847807" y="2642692"/>
              <a:ext cx="113160" cy="0"/>
            </a:xfrm>
            <a:prstGeom prst="line">
              <a:avLst/>
            </a:prstGeom>
            <a:ln w="127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88A682B2-DFF6-0B45-0E17-F5F4D5783E77}"/>
              </a:ext>
            </a:extLst>
          </p:cNvPr>
          <p:cNvGrpSpPr/>
          <p:nvPr/>
        </p:nvGrpSpPr>
        <p:grpSpPr>
          <a:xfrm>
            <a:off x="1051009" y="4745092"/>
            <a:ext cx="4481055" cy="307777"/>
            <a:chOff x="847807" y="2488804"/>
            <a:chExt cx="4481055" cy="307777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2B4EF80-DF9D-9A4D-F376-EFF60E785178}"/>
                </a:ext>
              </a:extLst>
            </p:cNvPr>
            <p:cNvSpPr txBox="1"/>
            <p:nvPr/>
          </p:nvSpPr>
          <p:spPr>
            <a:xfrm>
              <a:off x="960967" y="2488804"/>
              <a:ext cx="4367895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400" dirty="0">
                  <a:latin typeface="+mj-ea"/>
                  <a:ea typeface="+mj-ea"/>
                </a:rPr>
                <a:t>在此处粘贴文字时，请选择粘贴选项为“只保留文本”。</a:t>
              </a:r>
              <a:endParaRPr lang="en-US" altLang="zh-CN" sz="1400" dirty="0">
                <a:latin typeface="+mj-ea"/>
                <a:ea typeface="+mj-ea"/>
              </a:endParaRPr>
            </a:p>
          </p:txBody>
        </p: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ABBF3A73-C8DD-7481-896C-4B0F17AF17D7}"/>
                </a:ext>
              </a:extLst>
            </p:cNvPr>
            <p:cNvCxnSpPr>
              <a:cxnSpLocks/>
            </p:cNvCxnSpPr>
            <p:nvPr/>
          </p:nvCxnSpPr>
          <p:spPr>
            <a:xfrm>
              <a:off x="847807" y="2642692"/>
              <a:ext cx="113160" cy="0"/>
            </a:xfrm>
            <a:prstGeom prst="line">
              <a:avLst/>
            </a:prstGeom>
            <a:ln w="127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397AC8E5-632F-7A88-AB9B-26D0D5962E2D}"/>
              </a:ext>
            </a:extLst>
          </p:cNvPr>
          <p:cNvGrpSpPr/>
          <p:nvPr/>
        </p:nvGrpSpPr>
        <p:grpSpPr>
          <a:xfrm>
            <a:off x="1051009" y="5003567"/>
            <a:ext cx="4481055" cy="307777"/>
            <a:chOff x="847807" y="2488804"/>
            <a:chExt cx="4481055" cy="307777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DECDC6D1-464C-0733-4603-395B2B73FAFF}"/>
                </a:ext>
              </a:extLst>
            </p:cNvPr>
            <p:cNvSpPr txBox="1"/>
            <p:nvPr/>
          </p:nvSpPr>
          <p:spPr>
            <a:xfrm>
              <a:off x="960967" y="2488804"/>
              <a:ext cx="4367895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400" dirty="0">
                  <a:latin typeface="+mj-ea"/>
                  <a:ea typeface="+mj-ea"/>
                </a:rPr>
                <a:t>在此处粘贴文字时，请选择粘贴选项为“只保留文本”。</a:t>
              </a:r>
              <a:endParaRPr lang="en-US" altLang="zh-CN" sz="1400" dirty="0">
                <a:latin typeface="+mj-ea"/>
                <a:ea typeface="+mj-ea"/>
              </a:endParaRPr>
            </a:p>
          </p:txBody>
        </p: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D6DCC835-99D4-BE85-4A7D-8616C33DC8BB}"/>
                </a:ext>
              </a:extLst>
            </p:cNvPr>
            <p:cNvCxnSpPr>
              <a:cxnSpLocks/>
            </p:cNvCxnSpPr>
            <p:nvPr/>
          </p:nvCxnSpPr>
          <p:spPr>
            <a:xfrm>
              <a:off x="847807" y="2642692"/>
              <a:ext cx="113160" cy="0"/>
            </a:xfrm>
            <a:prstGeom prst="line">
              <a:avLst/>
            </a:prstGeom>
            <a:ln w="127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D50201E7-1C7B-2ABD-D5AC-3D1347FD8F53}"/>
              </a:ext>
            </a:extLst>
          </p:cNvPr>
          <p:cNvSpPr txBox="1"/>
          <p:nvPr/>
        </p:nvSpPr>
        <p:spPr>
          <a:xfrm>
            <a:off x="7741360" y="3387655"/>
            <a:ext cx="1361271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4000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60%</a:t>
            </a:r>
            <a:endParaRPr lang="zh-CN" altLang="en-US" sz="4000" dirty="0">
              <a:solidFill>
                <a:schemeClr val="accent2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FEF5854-ABA8-4037-A71D-8BC6B47FEC63}"/>
              </a:ext>
            </a:extLst>
          </p:cNvPr>
          <p:cNvSpPr txBox="1"/>
          <p:nvPr/>
        </p:nvSpPr>
        <p:spPr>
          <a:xfrm>
            <a:off x="7468217" y="4069579"/>
            <a:ext cx="1907557" cy="8553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+mj-ea"/>
                <a:ea typeface="+mj-ea"/>
              </a:rPr>
              <a:t>在此处粘贴文字时</a:t>
            </a:r>
            <a:endParaRPr lang="en-US" altLang="zh-CN" sz="1400" dirty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+mj-ea"/>
                <a:ea typeface="+mj-ea"/>
              </a:rPr>
              <a:t>请选择粘贴选项为</a:t>
            </a:r>
            <a:endParaRPr lang="en-US" altLang="zh-CN" sz="1400" dirty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+mj-ea"/>
                <a:ea typeface="+mj-ea"/>
              </a:rPr>
              <a:t>“只保留文本”</a:t>
            </a:r>
            <a:endParaRPr lang="en-US" altLang="zh-CN" sz="1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7210958-94EB-2CA2-319C-F1391DD3A3A6}"/>
              </a:ext>
            </a:extLst>
          </p:cNvPr>
          <p:cNvSpPr txBox="1"/>
          <p:nvPr/>
        </p:nvSpPr>
        <p:spPr>
          <a:xfrm>
            <a:off x="7526954" y="4898980"/>
            <a:ext cx="1790083" cy="4526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在此处粘贴文字时，请选择粘贴选项为“只保留文本”</a:t>
            </a:r>
            <a:endParaRPr lang="en-US" altLang="zh-CN" sz="10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75" name="图片 74" descr="房间的摆设布局&#10;&#10;描述已自动生成">
            <a:extLst>
              <a:ext uri="{FF2B5EF4-FFF2-40B4-BE49-F238E27FC236}">
                <a16:creationId xmlns:a16="http://schemas.microsoft.com/office/drawing/2014/main" id="{F5D0ECFC-81D0-D578-12CA-1C102D41AF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76792" y="0"/>
            <a:ext cx="4215209" cy="3555692"/>
          </a:xfrm>
          <a:custGeom>
            <a:avLst/>
            <a:gdLst>
              <a:gd name="connsiteX0" fmla="*/ 4215208 w 4215209"/>
              <a:gd name="connsiteY0" fmla="*/ 0 h 3555692"/>
              <a:gd name="connsiteX1" fmla="*/ 4215209 w 4215209"/>
              <a:gd name="connsiteY1" fmla="*/ 881463 h 3555692"/>
              <a:gd name="connsiteX2" fmla="*/ 3189156 w 4215209"/>
              <a:gd name="connsiteY2" fmla="*/ 2691150 h 3555692"/>
              <a:gd name="connsiteX3" fmla="*/ 864542 w 4215209"/>
              <a:gd name="connsiteY3" fmla="*/ 3333538 h 3555692"/>
              <a:gd name="connsiteX4" fmla="*/ 222154 w 4215209"/>
              <a:gd name="connsiteY4" fmla="*/ 1008925 h 3555692"/>
              <a:gd name="connsiteX5" fmla="*/ 794191 w 4215209"/>
              <a:gd name="connsiteY5" fmla="*/ 1 h 3555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15209" h="3555692">
                <a:moveTo>
                  <a:pt x="4215208" y="0"/>
                </a:moveTo>
                <a:lnTo>
                  <a:pt x="4215209" y="881463"/>
                </a:lnTo>
                <a:lnTo>
                  <a:pt x="3189156" y="2691150"/>
                </a:lnTo>
                <a:cubicBezTo>
                  <a:pt x="2724623" y="3510465"/>
                  <a:pt x="1683857" y="3798072"/>
                  <a:pt x="864542" y="3333538"/>
                </a:cubicBezTo>
                <a:cubicBezTo>
                  <a:pt x="45228" y="2869005"/>
                  <a:pt x="-242379" y="1828240"/>
                  <a:pt x="222154" y="1008925"/>
                </a:cubicBezTo>
                <a:lnTo>
                  <a:pt x="794191" y="1"/>
                </a:lnTo>
                <a:close/>
              </a:path>
            </a:pathLst>
          </a:custGeom>
          <a:effectLst>
            <a:outerShdw blurRad="381000" dir="5400000" sx="101000" sy="101000" algn="ctr" rotWithShape="0">
              <a:schemeClr val="accent6">
                <a:alpha val="40000"/>
              </a:schemeClr>
            </a:outerShdw>
          </a:effectLst>
        </p:spPr>
      </p:pic>
      <p:sp>
        <p:nvSpPr>
          <p:cNvPr id="82" name="文本占位符 81">
            <a:extLst>
              <a:ext uri="{FF2B5EF4-FFF2-40B4-BE49-F238E27FC236}">
                <a16:creationId xmlns:a16="http://schemas.microsoft.com/office/drawing/2014/main" id="{5765DC14-431C-3950-AD13-7F94088F7D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16200000">
            <a:off x="-2173152" y="3275110"/>
            <a:ext cx="4778304" cy="307777"/>
          </a:xfrm>
        </p:spPr>
        <p:txBody>
          <a:bodyPr/>
          <a:lstStyle/>
          <a:p>
            <a:r>
              <a:rPr lang="zh-CN" altLang="en-US" dirty="0"/>
              <a:t>产品功能分类</a:t>
            </a:r>
          </a:p>
        </p:txBody>
      </p:sp>
      <p:sp>
        <p:nvSpPr>
          <p:cNvPr id="83" name="文本占位符 82">
            <a:extLst>
              <a:ext uri="{FF2B5EF4-FFF2-40B4-BE49-F238E27FC236}">
                <a16:creationId xmlns:a16="http://schemas.microsoft.com/office/drawing/2014/main" id="{4844FFB1-377A-4A71-4A8B-66D0FD8FA8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884" y="568216"/>
            <a:ext cx="425116" cy="338554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EBB66F49-864D-093F-A9E5-3C32C5A1AA2D}"/>
              </a:ext>
            </a:extLst>
          </p:cNvPr>
          <p:cNvSpPr txBox="1"/>
          <p:nvPr/>
        </p:nvSpPr>
        <p:spPr>
          <a:xfrm>
            <a:off x="-50600" y="5820237"/>
            <a:ext cx="533200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400" dirty="0">
                <a:solidFill>
                  <a:schemeClr val="accent6"/>
                </a:solidFill>
                <a:latin typeface="+mj-ea"/>
                <a:ea typeface="+mj-ea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668883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96F28E3-5859-42CE-57A7-A54A762D7F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BF1F043-07E1-C8F1-1AE1-96BBA899DE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EE74DCA2-D863-63AB-D146-E4E29D23D6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运营模式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8FD491-DE99-7CA6-897B-BDBA5B65E298}"/>
              </a:ext>
            </a:extLst>
          </p:cNvPr>
          <p:cNvSpPr txBox="1"/>
          <p:nvPr/>
        </p:nvSpPr>
        <p:spPr>
          <a:xfrm>
            <a:off x="-19802" y="633554"/>
            <a:ext cx="471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dirty="0">
                <a:latin typeface="+mj-ea"/>
                <a:ea typeface="+mj-ea"/>
              </a:rPr>
              <a:t>LOGO</a:t>
            </a:r>
          </a:p>
          <a:p>
            <a:pPr algn="ctr"/>
            <a:r>
              <a:rPr lang="en-US" altLang="zh-CN" sz="800" dirty="0">
                <a:latin typeface="+mj-ea"/>
                <a:ea typeface="+mj-ea"/>
              </a:rPr>
              <a:t>HERE</a:t>
            </a:r>
            <a:endParaRPr lang="zh-CN" altLang="en-US" sz="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59037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AEEAD3ED-B407-FFDB-40F3-5B07EC6BD55C}"/>
              </a:ext>
            </a:extLst>
          </p:cNvPr>
          <p:cNvSpPr/>
          <p:nvPr/>
        </p:nvSpPr>
        <p:spPr>
          <a:xfrm>
            <a:off x="1023410" y="949254"/>
            <a:ext cx="10585450" cy="4959493"/>
          </a:xfrm>
          <a:prstGeom prst="roundRect">
            <a:avLst>
              <a:gd name="adj" fmla="val 5308"/>
            </a:avLst>
          </a:prstGeom>
          <a:solidFill>
            <a:schemeClr val="bg1"/>
          </a:solidFill>
          <a:ln>
            <a:noFill/>
          </a:ln>
          <a:effectLst>
            <a:outerShdw blurRad="381000" dir="5400000" sx="101000" sy="101000" algn="ctr" rotWithShape="0">
              <a:schemeClr val="accent5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04BD1C9-EBD3-8465-6F20-F4C88B965981}"/>
              </a:ext>
            </a:extLst>
          </p:cNvPr>
          <p:cNvSpPr txBox="1"/>
          <p:nvPr/>
        </p:nvSpPr>
        <p:spPr>
          <a:xfrm>
            <a:off x="5403064" y="1270399"/>
            <a:ext cx="1826142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3200" dirty="0">
                <a:latin typeface="+mj-ea"/>
                <a:ea typeface="+mj-ea"/>
              </a:rPr>
              <a:t>商业模式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7DF14F4-5AD4-EACD-1495-97FCA91D29E5}"/>
              </a:ext>
            </a:extLst>
          </p:cNvPr>
          <p:cNvSpPr/>
          <p:nvPr/>
        </p:nvSpPr>
        <p:spPr>
          <a:xfrm>
            <a:off x="1487488" y="3107267"/>
            <a:ext cx="1972733" cy="1972733"/>
          </a:xfrm>
          <a:prstGeom prst="ellipse">
            <a:avLst/>
          </a:prstGeom>
          <a:gradFill>
            <a:gsLst>
              <a:gs pos="0">
                <a:schemeClr val="accent4"/>
              </a:gs>
              <a:gs pos="93000">
                <a:schemeClr val="accent5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图形 12">
            <a:extLst>
              <a:ext uri="{FF2B5EF4-FFF2-40B4-BE49-F238E27FC236}">
                <a16:creationId xmlns:a16="http://schemas.microsoft.com/office/drawing/2014/main" id="{A40C7C60-AA30-E979-2490-A4667B586A55}"/>
              </a:ext>
            </a:extLst>
          </p:cNvPr>
          <p:cNvSpPr/>
          <p:nvPr/>
        </p:nvSpPr>
        <p:spPr>
          <a:xfrm>
            <a:off x="1948920" y="3582416"/>
            <a:ext cx="1049868" cy="1022434"/>
          </a:xfrm>
          <a:custGeom>
            <a:avLst/>
            <a:gdLst>
              <a:gd name="connsiteX0" fmla="*/ 935188 w 1905000"/>
              <a:gd name="connsiteY0" fmla="*/ 691599 h 1855219"/>
              <a:gd name="connsiteX1" fmla="*/ 809316 w 1905000"/>
              <a:gd name="connsiteY1" fmla="*/ 672185 h 1855219"/>
              <a:gd name="connsiteX2" fmla="*/ 110966 w 1905000"/>
              <a:gd name="connsiteY2" fmla="*/ 414254 h 1855219"/>
              <a:gd name="connsiteX3" fmla="*/ 45244 w 1905000"/>
              <a:gd name="connsiteY3" fmla="*/ 345814 h 1855219"/>
              <a:gd name="connsiteX4" fmla="*/ 110966 w 1905000"/>
              <a:gd name="connsiteY4" fmla="*/ 277345 h 1855219"/>
              <a:gd name="connsiteX5" fmla="*/ 809288 w 1905000"/>
              <a:gd name="connsiteY5" fmla="*/ 19414 h 1855219"/>
              <a:gd name="connsiteX6" fmla="*/ 935160 w 1905000"/>
              <a:gd name="connsiteY6" fmla="*/ 0 h 1855219"/>
              <a:gd name="connsiteX7" fmla="*/ 1061057 w 1905000"/>
              <a:gd name="connsiteY7" fmla="*/ 19414 h 1855219"/>
              <a:gd name="connsiteX8" fmla="*/ 1759379 w 1905000"/>
              <a:gd name="connsiteY8" fmla="*/ 277345 h 1855219"/>
              <a:gd name="connsiteX9" fmla="*/ 1825102 w 1905000"/>
              <a:gd name="connsiteY9" fmla="*/ 345814 h 1855219"/>
              <a:gd name="connsiteX10" fmla="*/ 1759379 w 1905000"/>
              <a:gd name="connsiteY10" fmla="*/ 414254 h 1855219"/>
              <a:gd name="connsiteX11" fmla="*/ 1061057 w 1905000"/>
              <a:gd name="connsiteY11" fmla="*/ 672185 h 1855219"/>
              <a:gd name="connsiteX12" fmla="*/ 935188 w 1905000"/>
              <a:gd name="connsiteY12" fmla="*/ 691599 h 1855219"/>
              <a:gd name="connsiteX13" fmla="*/ 786205 w 1905000"/>
              <a:gd name="connsiteY13" fmla="*/ 1855219 h 1855219"/>
              <a:gd name="connsiteX14" fmla="*/ 737096 w 1905000"/>
              <a:gd name="connsiteY14" fmla="*/ 1846029 h 1855219"/>
              <a:gd name="connsiteX15" fmla="*/ 125394 w 1905000"/>
              <a:gd name="connsiteY15" fmla="*/ 1612639 h 1855219"/>
              <a:gd name="connsiteX16" fmla="*/ 0 w 1905000"/>
              <a:gd name="connsiteY16" fmla="*/ 1419421 h 1855219"/>
              <a:gd name="connsiteX17" fmla="*/ 0 w 1905000"/>
              <a:gd name="connsiteY17" fmla="*/ 641089 h 1855219"/>
              <a:gd name="connsiteX18" fmla="*/ 95390 w 1905000"/>
              <a:gd name="connsiteY18" fmla="*/ 526115 h 1855219"/>
              <a:gd name="connsiteX19" fmla="*/ 142063 w 1905000"/>
              <a:gd name="connsiteY19" fmla="*/ 535306 h 1855219"/>
              <a:gd name="connsiteX20" fmla="*/ 762309 w 1905000"/>
              <a:gd name="connsiteY20" fmla="*/ 768668 h 1855219"/>
              <a:gd name="connsiteX21" fmla="*/ 896498 w 1905000"/>
              <a:gd name="connsiteY21" fmla="*/ 961912 h 1855219"/>
              <a:gd name="connsiteX22" fmla="*/ 896498 w 1905000"/>
              <a:gd name="connsiteY22" fmla="*/ 1740246 h 1855219"/>
              <a:gd name="connsiteX23" fmla="*/ 786205 w 1905000"/>
              <a:gd name="connsiteY23" fmla="*/ 1855219 h 1855219"/>
              <a:gd name="connsiteX24" fmla="*/ 1099605 w 1905000"/>
              <a:gd name="connsiteY24" fmla="*/ 1842160 h 1855219"/>
              <a:gd name="connsiteX25" fmla="*/ 1102911 w 1905000"/>
              <a:gd name="connsiteY25" fmla="*/ 1842160 h 1855219"/>
              <a:gd name="connsiteX26" fmla="*/ 1008530 w 1905000"/>
              <a:gd name="connsiteY26" fmla="*/ 1740246 h 1855219"/>
              <a:gd name="connsiteX27" fmla="*/ 1008530 w 1905000"/>
              <a:gd name="connsiteY27" fmla="*/ 961912 h 1855219"/>
              <a:gd name="connsiteX28" fmla="*/ 1131654 w 1905000"/>
              <a:gd name="connsiteY28" fmla="*/ 768668 h 1855219"/>
              <a:gd name="connsiteX29" fmla="*/ 1742403 w 1905000"/>
              <a:gd name="connsiteY29" fmla="*/ 535333 h 1855219"/>
              <a:gd name="connsiteX30" fmla="*/ 1794566 w 1905000"/>
              <a:gd name="connsiteY30" fmla="*/ 526115 h 1855219"/>
              <a:gd name="connsiteX31" fmla="*/ 1905000 w 1905000"/>
              <a:gd name="connsiteY31" fmla="*/ 641089 h 1855219"/>
              <a:gd name="connsiteX32" fmla="*/ 1905000 w 1905000"/>
              <a:gd name="connsiteY32" fmla="*/ 1419421 h 1855219"/>
              <a:gd name="connsiteX33" fmla="*/ 1768793 w 1905000"/>
              <a:gd name="connsiteY33" fmla="*/ 1612667 h 1855219"/>
              <a:gd name="connsiteX34" fmla="*/ 1148996 w 1905000"/>
              <a:gd name="connsiteY34" fmla="*/ 1839501 h 1855219"/>
              <a:gd name="connsiteX35" fmla="*/ 1099605 w 1905000"/>
              <a:gd name="connsiteY35" fmla="*/ 1842160 h 1855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05000" h="1855219">
                <a:moveTo>
                  <a:pt x="935188" y="691599"/>
                </a:moveTo>
                <a:cubicBezTo>
                  <a:pt x="887925" y="691599"/>
                  <a:pt x="843243" y="684707"/>
                  <a:pt x="809316" y="672185"/>
                </a:cubicBezTo>
                <a:lnTo>
                  <a:pt x="110966" y="414254"/>
                </a:lnTo>
                <a:cubicBezTo>
                  <a:pt x="53760" y="393102"/>
                  <a:pt x="45244" y="362285"/>
                  <a:pt x="45244" y="345814"/>
                </a:cubicBezTo>
                <a:cubicBezTo>
                  <a:pt x="45244" y="329313"/>
                  <a:pt x="53788" y="298496"/>
                  <a:pt x="110966" y="277345"/>
                </a:cubicBezTo>
                <a:lnTo>
                  <a:pt x="809288" y="19414"/>
                </a:lnTo>
                <a:cubicBezTo>
                  <a:pt x="843216" y="6920"/>
                  <a:pt x="887897" y="0"/>
                  <a:pt x="935160" y="0"/>
                </a:cubicBezTo>
                <a:cubicBezTo>
                  <a:pt x="982448" y="0"/>
                  <a:pt x="1027132" y="6892"/>
                  <a:pt x="1061057" y="19414"/>
                </a:cubicBezTo>
                <a:lnTo>
                  <a:pt x="1759379" y="277345"/>
                </a:lnTo>
                <a:cubicBezTo>
                  <a:pt x="1816585" y="298496"/>
                  <a:pt x="1825102" y="329313"/>
                  <a:pt x="1825102" y="345814"/>
                </a:cubicBezTo>
                <a:cubicBezTo>
                  <a:pt x="1825102" y="362285"/>
                  <a:pt x="1816557" y="393102"/>
                  <a:pt x="1759379" y="414254"/>
                </a:cubicBezTo>
                <a:lnTo>
                  <a:pt x="1061057" y="672185"/>
                </a:lnTo>
                <a:cubicBezTo>
                  <a:pt x="1027132" y="684707"/>
                  <a:pt x="982448" y="691599"/>
                  <a:pt x="935188" y="691599"/>
                </a:cubicBezTo>
                <a:close/>
                <a:moveTo>
                  <a:pt x="786205" y="1855219"/>
                </a:moveTo>
                <a:cubicBezTo>
                  <a:pt x="770292" y="1855219"/>
                  <a:pt x="753260" y="1852131"/>
                  <a:pt x="737096" y="1846029"/>
                </a:cubicBezTo>
                <a:lnTo>
                  <a:pt x="125394" y="1612639"/>
                </a:lnTo>
                <a:cubicBezTo>
                  <a:pt x="54152" y="1585829"/>
                  <a:pt x="0" y="1502737"/>
                  <a:pt x="0" y="1419421"/>
                </a:cubicBezTo>
                <a:lnTo>
                  <a:pt x="0" y="641089"/>
                </a:lnTo>
                <a:cubicBezTo>
                  <a:pt x="0" y="571248"/>
                  <a:pt x="37456" y="526115"/>
                  <a:pt x="95390" y="526115"/>
                </a:cubicBezTo>
                <a:cubicBezTo>
                  <a:pt x="110182" y="526115"/>
                  <a:pt x="125870" y="529198"/>
                  <a:pt x="142063" y="535306"/>
                </a:cubicBezTo>
                <a:lnTo>
                  <a:pt x="762309" y="768668"/>
                </a:lnTo>
                <a:cubicBezTo>
                  <a:pt x="836715" y="796683"/>
                  <a:pt x="896498" y="881567"/>
                  <a:pt x="896498" y="961912"/>
                </a:cubicBezTo>
                <a:lnTo>
                  <a:pt x="896498" y="1740246"/>
                </a:lnTo>
                <a:cubicBezTo>
                  <a:pt x="896470" y="1806837"/>
                  <a:pt x="849238" y="1855219"/>
                  <a:pt x="786205" y="1855219"/>
                </a:cubicBezTo>
                <a:close/>
                <a:moveTo>
                  <a:pt x="1099605" y="1842160"/>
                </a:moveTo>
                <a:lnTo>
                  <a:pt x="1102911" y="1842160"/>
                </a:lnTo>
                <a:cubicBezTo>
                  <a:pt x="1044444" y="1842160"/>
                  <a:pt x="1008530" y="1808993"/>
                  <a:pt x="1008530" y="1740246"/>
                </a:cubicBezTo>
                <a:lnTo>
                  <a:pt x="1008530" y="961912"/>
                </a:lnTo>
                <a:cubicBezTo>
                  <a:pt x="1008530" y="878877"/>
                  <a:pt x="1059545" y="795814"/>
                  <a:pt x="1131654" y="768668"/>
                </a:cubicBezTo>
                <a:lnTo>
                  <a:pt x="1742403" y="535333"/>
                </a:lnTo>
                <a:cubicBezTo>
                  <a:pt x="1759150" y="529354"/>
                  <a:pt x="1776785" y="526238"/>
                  <a:pt x="1794566" y="526115"/>
                </a:cubicBezTo>
                <a:cubicBezTo>
                  <a:pt x="1857263" y="526115"/>
                  <a:pt x="1905000" y="573406"/>
                  <a:pt x="1905000" y="641089"/>
                </a:cubicBezTo>
                <a:lnTo>
                  <a:pt x="1905000" y="1419421"/>
                </a:lnTo>
                <a:cubicBezTo>
                  <a:pt x="1905000" y="1500047"/>
                  <a:pt x="1842472" y="1584961"/>
                  <a:pt x="1768793" y="1612667"/>
                </a:cubicBezTo>
                <a:lnTo>
                  <a:pt x="1148996" y="1839501"/>
                </a:lnTo>
                <a:cubicBezTo>
                  <a:pt x="1132746" y="1845583"/>
                  <a:pt x="1114565" y="1842160"/>
                  <a:pt x="1099605" y="184216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CB51105-49DB-5BF9-CB2A-43547E3A6EE6}"/>
              </a:ext>
            </a:extLst>
          </p:cNvPr>
          <p:cNvSpPr txBox="1"/>
          <p:nvPr/>
        </p:nvSpPr>
        <p:spPr>
          <a:xfrm>
            <a:off x="4302364" y="1790058"/>
            <a:ext cx="4027542" cy="8553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6"/>
                </a:solidFill>
                <a:latin typeface="+mn-ea"/>
              </a:rPr>
              <a:t>在此处粘贴文字时，请选择粘贴选项为“只保留文本”。在此处粘贴文字时，请选择粘贴选项为“只保留文本”。</a:t>
            </a:r>
            <a:endParaRPr lang="en-US" altLang="zh-CN" sz="1400" dirty="0">
              <a:solidFill>
                <a:schemeClr val="accent6"/>
              </a:solidFill>
              <a:latin typeface="+mn-ea"/>
            </a:endParaRPr>
          </a:p>
        </p:txBody>
      </p:sp>
      <p:sp>
        <p:nvSpPr>
          <p:cNvPr id="18" name="箭头: 右 17">
            <a:extLst>
              <a:ext uri="{FF2B5EF4-FFF2-40B4-BE49-F238E27FC236}">
                <a16:creationId xmlns:a16="http://schemas.microsoft.com/office/drawing/2014/main" id="{5141EECD-55B2-64CC-C355-2447EBD98376}"/>
              </a:ext>
            </a:extLst>
          </p:cNvPr>
          <p:cNvSpPr/>
          <p:nvPr/>
        </p:nvSpPr>
        <p:spPr>
          <a:xfrm>
            <a:off x="7588618" y="3960600"/>
            <a:ext cx="450938" cy="266066"/>
          </a:xfrm>
          <a:prstGeom prst="rightArrow">
            <a:avLst>
              <a:gd name="adj1" fmla="val 34492"/>
              <a:gd name="adj2" fmla="val 668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箭头: 右 18">
            <a:extLst>
              <a:ext uri="{FF2B5EF4-FFF2-40B4-BE49-F238E27FC236}">
                <a16:creationId xmlns:a16="http://schemas.microsoft.com/office/drawing/2014/main" id="{C263F9F9-C2BF-1A3C-6699-D9E2D71FF575}"/>
              </a:ext>
            </a:extLst>
          </p:cNvPr>
          <p:cNvSpPr/>
          <p:nvPr/>
        </p:nvSpPr>
        <p:spPr>
          <a:xfrm flipH="1">
            <a:off x="3750572" y="3960600"/>
            <a:ext cx="450938" cy="266066"/>
          </a:xfrm>
          <a:prstGeom prst="rightArrow">
            <a:avLst>
              <a:gd name="adj1" fmla="val 34492"/>
              <a:gd name="adj2" fmla="val 668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B6CECB5A-60D5-7B08-6553-CB580B37829F}"/>
              </a:ext>
            </a:extLst>
          </p:cNvPr>
          <p:cNvSpPr/>
          <p:nvPr/>
        </p:nvSpPr>
        <p:spPr>
          <a:xfrm>
            <a:off x="4491861" y="3306255"/>
            <a:ext cx="2806407" cy="1574756"/>
          </a:xfrm>
          <a:prstGeom prst="roundRect">
            <a:avLst>
              <a:gd name="adj" fmla="val 18755"/>
            </a:avLst>
          </a:prstGeom>
          <a:solidFill>
            <a:schemeClr val="bg1"/>
          </a:solidFill>
          <a:ln>
            <a:noFill/>
          </a:ln>
          <a:effectLst>
            <a:outerShdw blurRad="381000" dir="5400000" sx="101000" sy="101000" algn="ctr" rotWithShape="0">
              <a:schemeClr val="accent6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4D15559C-69A4-0207-79E9-E5338C950F36}"/>
              </a:ext>
            </a:extLst>
          </p:cNvPr>
          <p:cNvSpPr/>
          <p:nvPr/>
        </p:nvSpPr>
        <p:spPr>
          <a:xfrm>
            <a:off x="4755125" y="3589375"/>
            <a:ext cx="1042554" cy="497298"/>
          </a:xfrm>
          <a:prstGeom prst="roundRect">
            <a:avLst>
              <a:gd name="adj" fmla="val 33868"/>
            </a:avLst>
          </a:prstGeom>
          <a:gradFill>
            <a:gsLst>
              <a:gs pos="0">
                <a:schemeClr val="accent4"/>
              </a:gs>
              <a:gs pos="93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81000" dir="5400000" sx="101000" sy="101000" algn="ctr" rotWithShape="0">
              <a:schemeClr val="accent6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1400" dirty="0"/>
              <a:t>月度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4AD8F15B-B623-5FCA-8B06-35FC9D874FF1}"/>
              </a:ext>
            </a:extLst>
          </p:cNvPr>
          <p:cNvSpPr/>
          <p:nvPr/>
        </p:nvSpPr>
        <p:spPr>
          <a:xfrm>
            <a:off x="5992450" y="3589375"/>
            <a:ext cx="1042554" cy="497298"/>
          </a:xfrm>
          <a:prstGeom prst="roundRect">
            <a:avLst>
              <a:gd name="adj" fmla="val 33868"/>
            </a:avLst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93000">
                <a:schemeClr val="accent3"/>
              </a:gs>
            </a:gsLst>
            <a:lin ang="8100000" scaled="0"/>
          </a:gradFill>
          <a:ln>
            <a:noFill/>
          </a:ln>
          <a:effectLst>
            <a:outerShdw blurRad="381000" dir="5400000" sx="101000" sy="101000" algn="ctr" rotWithShape="0">
              <a:schemeClr val="accent6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1400" dirty="0"/>
              <a:t>年度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8F31CCE-7DF7-5F10-1282-77DB849B266E}"/>
              </a:ext>
            </a:extLst>
          </p:cNvPr>
          <p:cNvSpPr txBox="1"/>
          <p:nvPr/>
        </p:nvSpPr>
        <p:spPr>
          <a:xfrm>
            <a:off x="4911558" y="4277312"/>
            <a:ext cx="72968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dirty="0">
                <a:solidFill>
                  <a:schemeClr val="accent6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￥</a:t>
            </a:r>
            <a:r>
              <a:rPr lang="en-US" altLang="zh-CN" dirty="0">
                <a:solidFill>
                  <a:schemeClr val="accent6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50</a:t>
            </a:r>
            <a:endParaRPr lang="zh-CN" altLang="en-US" dirty="0">
              <a:solidFill>
                <a:schemeClr val="accent6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62E0702-B4C6-8CB5-23D6-A72A17F35FD5}"/>
              </a:ext>
            </a:extLst>
          </p:cNvPr>
          <p:cNvSpPr txBox="1"/>
          <p:nvPr/>
        </p:nvSpPr>
        <p:spPr>
          <a:xfrm>
            <a:off x="6070336" y="4271499"/>
            <a:ext cx="886782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dirty="0">
                <a:solidFill>
                  <a:schemeClr val="accent6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￥</a:t>
            </a:r>
            <a:r>
              <a:rPr lang="en-US" altLang="zh-CN" dirty="0">
                <a:solidFill>
                  <a:schemeClr val="accent6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500</a:t>
            </a:r>
            <a:endParaRPr lang="zh-CN" altLang="en-US" dirty="0">
              <a:solidFill>
                <a:schemeClr val="accent6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FC08F426-3477-486B-C9F2-C7CABE83A678}"/>
              </a:ext>
            </a:extLst>
          </p:cNvPr>
          <p:cNvSpPr/>
          <p:nvPr/>
        </p:nvSpPr>
        <p:spPr>
          <a:xfrm>
            <a:off x="8329906" y="3306255"/>
            <a:ext cx="2806407" cy="1574756"/>
          </a:xfrm>
          <a:prstGeom prst="roundRect">
            <a:avLst>
              <a:gd name="adj" fmla="val 18755"/>
            </a:avLst>
          </a:prstGeom>
          <a:solidFill>
            <a:schemeClr val="bg1"/>
          </a:solidFill>
          <a:ln>
            <a:noFill/>
          </a:ln>
          <a:effectLst>
            <a:outerShdw blurRad="381000" dir="5400000" sx="101000" sy="101000" algn="ctr" rotWithShape="0">
              <a:schemeClr val="accent6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DF18A3AC-1285-61DB-177D-341FCBB04A1E}"/>
              </a:ext>
            </a:extLst>
          </p:cNvPr>
          <p:cNvSpPr/>
          <p:nvPr/>
        </p:nvSpPr>
        <p:spPr>
          <a:xfrm>
            <a:off x="8593170" y="3589375"/>
            <a:ext cx="1042554" cy="497298"/>
          </a:xfrm>
          <a:prstGeom prst="roundRect">
            <a:avLst>
              <a:gd name="adj" fmla="val 33868"/>
            </a:avLst>
          </a:prstGeom>
          <a:gradFill>
            <a:gsLst>
              <a:gs pos="0">
                <a:schemeClr val="accent4"/>
              </a:gs>
              <a:gs pos="93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81000" dir="5400000" sx="101000" sy="101000" algn="ctr" rotWithShape="0">
              <a:schemeClr val="accent6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1400" dirty="0"/>
              <a:t>基础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844C8DDC-CC24-D2EC-E02D-C1724745F54F}"/>
              </a:ext>
            </a:extLst>
          </p:cNvPr>
          <p:cNvSpPr/>
          <p:nvPr/>
        </p:nvSpPr>
        <p:spPr>
          <a:xfrm>
            <a:off x="9830495" y="3589375"/>
            <a:ext cx="1042554" cy="497298"/>
          </a:xfrm>
          <a:prstGeom prst="roundRect">
            <a:avLst>
              <a:gd name="adj" fmla="val 33868"/>
            </a:avLst>
          </a:prstGeom>
          <a:gradFill>
            <a:gsLst>
              <a:gs pos="0">
                <a:schemeClr val="accent1"/>
              </a:gs>
              <a:gs pos="93000">
                <a:schemeClr val="accent2"/>
              </a:gs>
            </a:gsLst>
            <a:lin ang="8100000" scaled="0"/>
          </a:gradFill>
          <a:ln>
            <a:noFill/>
          </a:ln>
          <a:effectLst>
            <a:outerShdw blurRad="381000" dir="5400000" sx="101000" sy="101000" algn="ctr" rotWithShape="0">
              <a:schemeClr val="accent6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1400" dirty="0"/>
              <a:t>高级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33F7CF7-F135-451F-E4C8-394F61FEC5E9}"/>
              </a:ext>
            </a:extLst>
          </p:cNvPr>
          <p:cNvSpPr txBox="1"/>
          <p:nvPr/>
        </p:nvSpPr>
        <p:spPr>
          <a:xfrm>
            <a:off x="8749603" y="4277312"/>
            <a:ext cx="72968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dirty="0">
                <a:solidFill>
                  <a:schemeClr val="accent6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￥</a:t>
            </a:r>
            <a:r>
              <a:rPr lang="en-US" altLang="zh-CN" dirty="0">
                <a:solidFill>
                  <a:schemeClr val="accent6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50</a:t>
            </a:r>
            <a:endParaRPr lang="zh-CN" altLang="en-US" dirty="0">
              <a:solidFill>
                <a:schemeClr val="accent6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0643BF8-1912-855D-2ADE-17D6C5A28C9D}"/>
              </a:ext>
            </a:extLst>
          </p:cNvPr>
          <p:cNvSpPr txBox="1"/>
          <p:nvPr/>
        </p:nvSpPr>
        <p:spPr>
          <a:xfrm>
            <a:off x="9908381" y="4271499"/>
            <a:ext cx="886782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dirty="0">
                <a:solidFill>
                  <a:schemeClr val="accent6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￥</a:t>
            </a:r>
            <a:r>
              <a:rPr lang="en-US" altLang="zh-CN" dirty="0">
                <a:solidFill>
                  <a:schemeClr val="accent6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500</a:t>
            </a:r>
            <a:endParaRPr lang="zh-CN" altLang="en-US" dirty="0">
              <a:solidFill>
                <a:schemeClr val="accent6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3" name="文本占位符 42">
            <a:extLst>
              <a:ext uri="{FF2B5EF4-FFF2-40B4-BE49-F238E27FC236}">
                <a16:creationId xmlns:a16="http://schemas.microsoft.com/office/drawing/2014/main" id="{AC0847F6-B541-3F6B-D495-409D6BAF23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16200000">
            <a:off x="-2173152" y="3275110"/>
            <a:ext cx="4778304" cy="307777"/>
          </a:xfrm>
        </p:spPr>
        <p:txBody>
          <a:bodyPr/>
          <a:lstStyle/>
          <a:p>
            <a:r>
              <a:rPr lang="zh-CN" altLang="en-US" dirty="0"/>
              <a:t>运营模式</a:t>
            </a:r>
          </a:p>
        </p:txBody>
      </p:sp>
      <p:sp>
        <p:nvSpPr>
          <p:cNvPr id="44" name="文本占位符 43">
            <a:extLst>
              <a:ext uri="{FF2B5EF4-FFF2-40B4-BE49-F238E27FC236}">
                <a16:creationId xmlns:a16="http://schemas.microsoft.com/office/drawing/2014/main" id="{148B3CA9-9E16-9ABD-A38D-0082325C0D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884" y="568216"/>
            <a:ext cx="425116" cy="338554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FB1C633-BFAC-0AC4-D1F0-06C03C8D8BC4}"/>
              </a:ext>
            </a:extLst>
          </p:cNvPr>
          <p:cNvSpPr txBox="1"/>
          <p:nvPr/>
        </p:nvSpPr>
        <p:spPr>
          <a:xfrm>
            <a:off x="-50600" y="5820237"/>
            <a:ext cx="53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6"/>
                </a:solidFill>
                <a:latin typeface="+mj-ea"/>
                <a:ea typeface="+mj-ea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5191992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51PPT模板网   www.51pptmoban.com">
  <a:themeElements>
    <a:clrScheme name="自定义 7">
      <a:dk1>
        <a:srgbClr val="333739"/>
      </a:dk1>
      <a:lt1>
        <a:sysClr val="window" lastClr="FFFFFF"/>
      </a:lt1>
      <a:dk2>
        <a:srgbClr val="44546A"/>
      </a:dk2>
      <a:lt2>
        <a:srgbClr val="E7E6E6"/>
      </a:lt2>
      <a:accent1>
        <a:srgbClr val="F3DB71"/>
      </a:accent1>
      <a:accent2>
        <a:srgbClr val="FACE2A"/>
      </a:accent2>
      <a:accent3>
        <a:srgbClr val="77D9F4"/>
      </a:accent3>
      <a:accent4>
        <a:srgbClr val="018EE8"/>
      </a:accent4>
      <a:accent5>
        <a:srgbClr val="0179C6"/>
      </a:accent5>
      <a:accent6>
        <a:srgbClr val="333739"/>
      </a:accent6>
      <a:hlink>
        <a:srgbClr val="0563C1"/>
      </a:hlink>
      <a:folHlink>
        <a:srgbClr val="954F72"/>
      </a:folHlink>
    </a:clrScheme>
    <a:fontScheme name="OPPOSans">
      <a:majorFont>
        <a:latin typeface="OPPOSans R"/>
        <a:ea typeface="OPPOSans R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bg1"/>
            </a:gs>
            <a:gs pos="100000">
              <a:schemeClr val="accent5">
                <a:lumMod val="20000"/>
                <a:lumOff val="80000"/>
              </a:schemeClr>
            </a:gs>
          </a:gsLst>
          <a:lin ang="0" scaled="0"/>
        </a:gradFill>
        <a:ln>
          <a:noFill/>
        </a:ln>
        <a:effectLst>
          <a:outerShdw blurRad="381000" dir="5400000" sx="101000" sy="101000" algn="ctr" rotWithShape="0">
            <a:schemeClr val="accent5">
              <a:alpha val="10000"/>
            </a:scheme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909</TotalTime>
  <Words>593</Words>
  <Application>Microsoft Office PowerPoint</Application>
  <PresentationFormat>宽屏</PresentationFormat>
  <Paragraphs>131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OPPOSans H</vt:lpstr>
      <vt:lpstr>OPPOSans L</vt:lpstr>
      <vt:lpstr>OPPOSans R</vt:lpstr>
      <vt:lpstr>等线</vt:lpstr>
      <vt:lpstr>汉仪雅酷黑 45W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简约清新几何蓝黄时尚项目介绍ppt模板</dc:title>
  <dc:creator>Zeeky 张强</dc:creator>
  <cp:keywords>P界达人</cp:keywords>
  <dc:description>www.51pptmoban.com</dc:description>
  <cp:lastModifiedBy>Win user</cp:lastModifiedBy>
  <cp:revision>7</cp:revision>
  <dcterms:created xsi:type="dcterms:W3CDTF">2022-07-02T16:40:41Z</dcterms:created>
  <dcterms:modified xsi:type="dcterms:W3CDTF">2022-08-10T14:33:43Z</dcterms:modified>
</cp:coreProperties>
</file>