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7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61" r:id="rId4"/>
    <p:sldId id="258" r:id="rId5"/>
    <p:sldId id="262" r:id="rId6"/>
    <p:sldId id="259" r:id="rId7"/>
    <p:sldId id="263" r:id="rId8"/>
    <p:sldId id="268" r:id="rId9"/>
    <p:sldId id="269" r:id="rId10"/>
    <p:sldId id="257" r:id="rId11"/>
    <p:sldId id="270" r:id="rId12"/>
    <p:sldId id="271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10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75EF"/>
    <a:srgbClr val="FE44E1"/>
    <a:srgbClr val="9C31F8"/>
    <a:srgbClr val="2DFED8"/>
    <a:srgbClr val="4A3C88"/>
    <a:srgbClr val="004DA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498" y="84"/>
      </p:cViewPr>
      <p:guideLst>
        <p:guide pos="7106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8" d="100"/>
          <a:sy n="58" d="100"/>
        </p:scale>
        <p:origin x="238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714450180387692E-2"/>
          <c:y val="7.1641121867786997E-2"/>
          <c:w val="0.95257109963922459"/>
          <c:h val="0.8435296657312233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gradFill>
              <a:gsLst>
                <a:gs pos="49000">
                  <a:schemeClr val="accent4"/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49000">
                    <a:schemeClr val="accent4"/>
                  </a:gs>
                  <a:gs pos="100000">
                    <a:schemeClr val="accent5"/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AD7-4E78-BF6E-5F43A8E28CA0}"/>
              </c:ext>
            </c:extLst>
          </c:dPt>
          <c:cat>
            <c:strRef>
              <c:f>Sheet1!$A$2:$A$6</c:f>
              <c:strCache>
                <c:ptCount val="5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  <c:pt idx="4">
                  <c:v>Text here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3.3</c:v>
                </c:pt>
                <c:pt idx="1">
                  <c:v>1.5</c:v>
                </c:pt>
                <c:pt idx="2">
                  <c:v>3.5</c:v>
                </c:pt>
                <c:pt idx="3">
                  <c:v>2.5</c:v>
                </c:pt>
                <c:pt idx="4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D7-4E78-BF6E-5F43A8E28CA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  <c:pt idx="4">
                  <c:v>Text here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AD7-4E78-BF6E-5F43A8E28C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1019656592"/>
        <c:axId val="1019655416"/>
      </c:barChart>
      <c:catAx>
        <c:axId val="101965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50000"/>
                <a:lumOff val="50000"/>
                <a:alpha val="2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9655416"/>
        <c:crosses val="autoZero"/>
        <c:auto val="1"/>
        <c:lblAlgn val="ctr"/>
        <c:lblOffset val="100"/>
        <c:noMultiLvlLbl val="0"/>
      </c:catAx>
      <c:valAx>
        <c:axId val="10196554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019656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189D4D65-F74D-4852-9400-ACA0E22E0D5F}" type="datetimeFigureOut">
              <a:rPr lang="zh-CN" altLang="en-US" smtClean="0"/>
              <a:pPr/>
              <a:t>2022/8/10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F3F0791F-7866-4DCC-81A0-8EF23498CE6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281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5707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2018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804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5581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9300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7390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0363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119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9715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1166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7587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0791F-7866-4DCC-81A0-8EF23498CE6D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26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2BE741B-2892-3EC0-C72B-11B687B8DF41}"/>
              </a:ext>
            </a:extLst>
          </p:cNvPr>
          <p:cNvGrpSpPr/>
          <p:nvPr userDrawn="1"/>
        </p:nvGrpSpPr>
        <p:grpSpPr>
          <a:xfrm>
            <a:off x="6712885" y="770111"/>
            <a:ext cx="744867" cy="563072"/>
            <a:chOff x="7838886" y="5020415"/>
            <a:chExt cx="744867" cy="563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CDAA4BB-826C-46E0-17EC-88FFD01C91C9}"/>
                </a:ext>
              </a:extLst>
            </p:cNvPr>
            <p:cNvGrpSpPr/>
            <p:nvPr/>
          </p:nvGrpSpPr>
          <p:grpSpPr>
            <a:xfrm>
              <a:off x="7838886" y="5020415"/>
              <a:ext cx="744867" cy="45719"/>
              <a:chOff x="7838886" y="5020415"/>
              <a:chExt cx="744867" cy="45719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664F95D9-757D-83B3-9611-02135B6D76B6}"/>
                  </a:ext>
                </a:extLst>
              </p:cNvPr>
              <p:cNvSpPr/>
              <p:nvPr/>
            </p:nvSpPr>
            <p:spPr>
              <a:xfrm>
                <a:off x="7838886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05809A5-0ABD-1294-C606-F3A723A78B51}"/>
                  </a:ext>
                </a:extLst>
              </p:cNvPr>
              <p:cNvSpPr/>
              <p:nvPr/>
            </p:nvSpPr>
            <p:spPr>
              <a:xfrm>
                <a:off x="8071935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4654C8C-93BE-3B0A-0944-EEC7CF89A8B5}"/>
                  </a:ext>
                </a:extLst>
              </p:cNvPr>
              <p:cNvSpPr/>
              <p:nvPr/>
            </p:nvSpPr>
            <p:spPr>
              <a:xfrm>
                <a:off x="830498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806A4FC2-70BF-CDAC-8CB2-827F0DB744EE}"/>
                  </a:ext>
                </a:extLst>
              </p:cNvPr>
              <p:cNvSpPr/>
              <p:nvPr/>
            </p:nvSpPr>
            <p:spPr>
              <a:xfrm>
                <a:off x="853803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02C92D5-8652-2988-23B9-62ED35434768}"/>
                </a:ext>
              </a:extLst>
            </p:cNvPr>
            <p:cNvGrpSpPr/>
            <p:nvPr/>
          </p:nvGrpSpPr>
          <p:grpSpPr>
            <a:xfrm>
              <a:off x="7838886" y="5192866"/>
              <a:ext cx="744867" cy="45719"/>
              <a:chOff x="7838886" y="5159439"/>
              <a:chExt cx="744867" cy="45719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99964B31-B2C5-DEA3-0B09-C5B8DD6CAEE1}"/>
                  </a:ext>
                </a:extLst>
              </p:cNvPr>
              <p:cNvSpPr/>
              <p:nvPr/>
            </p:nvSpPr>
            <p:spPr>
              <a:xfrm>
                <a:off x="7838886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CD9B2F3D-0090-9833-4C0C-293DE70833C8}"/>
                  </a:ext>
                </a:extLst>
              </p:cNvPr>
              <p:cNvSpPr/>
              <p:nvPr/>
            </p:nvSpPr>
            <p:spPr>
              <a:xfrm>
                <a:off x="8071935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5391C6F-2ABF-B247-0105-36F2FFACCDEF}"/>
                  </a:ext>
                </a:extLst>
              </p:cNvPr>
              <p:cNvSpPr/>
              <p:nvPr/>
            </p:nvSpPr>
            <p:spPr>
              <a:xfrm>
                <a:off x="830498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02B11590-2FD9-EB8F-8DBA-B5F12104C456}"/>
                  </a:ext>
                </a:extLst>
              </p:cNvPr>
              <p:cNvSpPr/>
              <p:nvPr/>
            </p:nvSpPr>
            <p:spPr>
              <a:xfrm>
                <a:off x="853803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36767C1-4D1D-9E33-7735-7ADAA63123BE}"/>
                </a:ext>
              </a:extLst>
            </p:cNvPr>
            <p:cNvGrpSpPr/>
            <p:nvPr/>
          </p:nvGrpSpPr>
          <p:grpSpPr>
            <a:xfrm>
              <a:off x="7838886" y="5365317"/>
              <a:ext cx="744867" cy="45719"/>
              <a:chOff x="7838886" y="5298463"/>
              <a:chExt cx="744867" cy="45719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145BF0A2-4A62-CC05-EF4C-CD946C8B645C}"/>
                  </a:ext>
                </a:extLst>
              </p:cNvPr>
              <p:cNvSpPr/>
              <p:nvPr/>
            </p:nvSpPr>
            <p:spPr>
              <a:xfrm>
                <a:off x="7838886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715C7533-B012-814E-B927-36453A6528B8}"/>
                  </a:ext>
                </a:extLst>
              </p:cNvPr>
              <p:cNvSpPr/>
              <p:nvPr/>
            </p:nvSpPr>
            <p:spPr>
              <a:xfrm>
                <a:off x="8071935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A06AC6D-D985-250A-648D-49E39574B775}"/>
                  </a:ext>
                </a:extLst>
              </p:cNvPr>
              <p:cNvSpPr/>
              <p:nvPr/>
            </p:nvSpPr>
            <p:spPr>
              <a:xfrm>
                <a:off x="830498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418729D6-D6B7-A64C-F8A8-9CD80C5E0245}"/>
                  </a:ext>
                </a:extLst>
              </p:cNvPr>
              <p:cNvSpPr/>
              <p:nvPr/>
            </p:nvSpPr>
            <p:spPr>
              <a:xfrm>
                <a:off x="853803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058F772-32E8-ACB4-1BE0-ADDCE2E4EAB3}"/>
                </a:ext>
              </a:extLst>
            </p:cNvPr>
            <p:cNvGrpSpPr/>
            <p:nvPr/>
          </p:nvGrpSpPr>
          <p:grpSpPr>
            <a:xfrm>
              <a:off x="7838886" y="5537768"/>
              <a:ext cx="744867" cy="45719"/>
              <a:chOff x="7838886" y="5441531"/>
              <a:chExt cx="744867" cy="45719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49F02D02-F84C-12EC-1D64-E9C4A34E9DE1}"/>
                  </a:ext>
                </a:extLst>
              </p:cNvPr>
              <p:cNvSpPr/>
              <p:nvPr/>
            </p:nvSpPr>
            <p:spPr>
              <a:xfrm>
                <a:off x="7838886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63994916-C9F9-3D80-8D86-F6570BBDE8CA}"/>
                  </a:ext>
                </a:extLst>
              </p:cNvPr>
              <p:cNvSpPr/>
              <p:nvPr/>
            </p:nvSpPr>
            <p:spPr>
              <a:xfrm>
                <a:off x="8071935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F707A49C-8305-94B4-5B88-BB97E5C2B1BA}"/>
                  </a:ext>
                </a:extLst>
              </p:cNvPr>
              <p:cNvSpPr/>
              <p:nvPr/>
            </p:nvSpPr>
            <p:spPr>
              <a:xfrm>
                <a:off x="830498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6536757-70BC-ACEE-CE24-11EA179FE367}"/>
                  </a:ext>
                </a:extLst>
              </p:cNvPr>
              <p:cNvSpPr/>
              <p:nvPr/>
            </p:nvSpPr>
            <p:spPr>
              <a:xfrm>
                <a:off x="853803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A7F14750-F254-EA9C-674E-5629F06FA6F8}"/>
              </a:ext>
            </a:extLst>
          </p:cNvPr>
          <p:cNvSpPr/>
          <p:nvPr userDrawn="1"/>
        </p:nvSpPr>
        <p:spPr>
          <a:xfrm>
            <a:off x="3558611" y="5223733"/>
            <a:ext cx="3272165" cy="1108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59E8103-E284-4178-0BAE-E1A6CC5ACEB7}"/>
              </a:ext>
            </a:extLst>
          </p:cNvPr>
          <p:cNvSpPr/>
          <p:nvPr userDrawn="1"/>
        </p:nvSpPr>
        <p:spPr>
          <a:xfrm>
            <a:off x="548640" y="600222"/>
            <a:ext cx="6035040" cy="549577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04912A34-796F-5C38-FDEC-AE87A93793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8" b="39729"/>
          <a:stretch/>
        </p:blipFill>
        <p:spPr>
          <a:xfrm rot="16200000">
            <a:off x="2389634" y="-674372"/>
            <a:ext cx="2723182" cy="5692697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8EC4021A-B318-4E4C-EE3E-B179812E3D11}"/>
              </a:ext>
            </a:extLst>
          </p:cNvPr>
          <p:cNvSpPr/>
          <p:nvPr userDrawn="1"/>
        </p:nvSpPr>
        <p:spPr>
          <a:xfrm>
            <a:off x="888609" y="1116623"/>
            <a:ext cx="787791" cy="46247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25C61FF-575C-B861-55E2-801C7C259B67}"/>
              </a:ext>
            </a:extLst>
          </p:cNvPr>
          <p:cNvCxnSpPr/>
          <p:nvPr userDrawn="1"/>
        </p:nvCxnSpPr>
        <p:spPr>
          <a:xfrm>
            <a:off x="1016625" y="600698"/>
            <a:ext cx="0" cy="20810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1D10207-79A0-621B-C4B3-AC7F80C5152D}"/>
              </a:ext>
            </a:extLst>
          </p:cNvPr>
          <p:cNvGrpSpPr/>
          <p:nvPr userDrawn="1"/>
        </p:nvGrpSpPr>
        <p:grpSpPr>
          <a:xfrm>
            <a:off x="1160009" y="3429000"/>
            <a:ext cx="380150" cy="2131627"/>
            <a:chOff x="1160009" y="3429000"/>
            <a:chExt cx="380150" cy="2131627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E0AB9E9-E9D1-74FF-6C3F-85F39DA59E0D}"/>
                </a:ext>
              </a:extLst>
            </p:cNvPr>
            <p:cNvGrpSpPr/>
            <p:nvPr/>
          </p:nvGrpSpPr>
          <p:grpSpPr>
            <a:xfrm rot="5400000">
              <a:off x="986872" y="3602137"/>
              <a:ext cx="726423" cy="380150"/>
              <a:chOff x="6462702" y="4695147"/>
              <a:chExt cx="726423" cy="380150"/>
            </a:xfrm>
          </p:grpSpPr>
          <p:sp>
            <p:nvSpPr>
              <p:cNvPr id="36" name="乘号 35">
                <a:extLst>
                  <a:ext uri="{FF2B5EF4-FFF2-40B4-BE49-F238E27FC236}">
                    <a16:creationId xmlns:a16="http://schemas.microsoft.com/office/drawing/2014/main" id="{9EA4F3B7-E9E8-B9CD-264C-3A211BD66B84}"/>
                  </a:ext>
                </a:extLst>
              </p:cNvPr>
              <p:cNvSpPr/>
              <p:nvPr/>
            </p:nvSpPr>
            <p:spPr>
              <a:xfrm>
                <a:off x="6462702" y="4695147"/>
                <a:ext cx="380150" cy="380150"/>
              </a:xfrm>
              <a:prstGeom prst="mathMultipl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乘号 36">
                <a:extLst>
                  <a:ext uri="{FF2B5EF4-FFF2-40B4-BE49-F238E27FC236}">
                    <a16:creationId xmlns:a16="http://schemas.microsoft.com/office/drawing/2014/main" id="{EA97A0E6-89C7-875B-3B1A-B28193F40C72}"/>
                  </a:ext>
                </a:extLst>
              </p:cNvPr>
              <p:cNvSpPr/>
              <p:nvPr/>
            </p:nvSpPr>
            <p:spPr>
              <a:xfrm>
                <a:off x="6808975" y="4695147"/>
                <a:ext cx="380150" cy="380150"/>
              </a:xfrm>
              <a:prstGeom prst="mathMultiply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07C963B-240B-4C78-6278-0D6DAB3FE74C}"/>
                </a:ext>
              </a:extLst>
            </p:cNvPr>
            <p:cNvGrpSpPr/>
            <p:nvPr/>
          </p:nvGrpSpPr>
          <p:grpSpPr>
            <a:xfrm rot="5400000">
              <a:off x="986872" y="4304739"/>
              <a:ext cx="726423" cy="380150"/>
              <a:chOff x="6462702" y="4695147"/>
              <a:chExt cx="726423" cy="380150"/>
            </a:xfrm>
          </p:grpSpPr>
          <p:sp>
            <p:nvSpPr>
              <p:cNvPr id="34" name="乘号 33">
                <a:extLst>
                  <a:ext uri="{FF2B5EF4-FFF2-40B4-BE49-F238E27FC236}">
                    <a16:creationId xmlns:a16="http://schemas.microsoft.com/office/drawing/2014/main" id="{F5B960FA-F226-F223-7B4B-AB4BED3B0558}"/>
                  </a:ext>
                </a:extLst>
              </p:cNvPr>
              <p:cNvSpPr/>
              <p:nvPr/>
            </p:nvSpPr>
            <p:spPr>
              <a:xfrm>
                <a:off x="6462702" y="4695147"/>
                <a:ext cx="380150" cy="380150"/>
              </a:xfrm>
              <a:prstGeom prst="mathMultipl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乘号 34">
                <a:extLst>
                  <a:ext uri="{FF2B5EF4-FFF2-40B4-BE49-F238E27FC236}">
                    <a16:creationId xmlns:a16="http://schemas.microsoft.com/office/drawing/2014/main" id="{EFAEADA2-3871-F0B9-D328-60A14B79908F}"/>
                  </a:ext>
                </a:extLst>
              </p:cNvPr>
              <p:cNvSpPr/>
              <p:nvPr/>
            </p:nvSpPr>
            <p:spPr>
              <a:xfrm>
                <a:off x="6808975" y="4695147"/>
                <a:ext cx="380150" cy="380150"/>
              </a:xfrm>
              <a:prstGeom prst="mathMultiply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E528CC69-A920-7B88-D0E9-CBDAFBEE1644}"/>
                </a:ext>
              </a:extLst>
            </p:cNvPr>
            <p:cNvGrpSpPr/>
            <p:nvPr/>
          </p:nvGrpSpPr>
          <p:grpSpPr>
            <a:xfrm rot="5400000">
              <a:off x="986872" y="5007341"/>
              <a:ext cx="726423" cy="380150"/>
              <a:chOff x="6462702" y="4695147"/>
              <a:chExt cx="726423" cy="380150"/>
            </a:xfrm>
          </p:grpSpPr>
          <p:sp>
            <p:nvSpPr>
              <p:cNvPr id="32" name="乘号 31">
                <a:extLst>
                  <a:ext uri="{FF2B5EF4-FFF2-40B4-BE49-F238E27FC236}">
                    <a16:creationId xmlns:a16="http://schemas.microsoft.com/office/drawing/2014/main" id="{230851D1-8542-40B4-52EF-9819BB0AAB82}"/>
                  </a:ext>
                </a:extLst>
              </p:cNvPr>
              <p:cNvSpPr/>
              <p:nvPr/>
            </p:nvSpPr>
            <p:spPr>
              <a:xfrm>
                <a:off x="6462702" y="4695147"/>
                <a:ext cx="380150" cy="380150"/>
              </a:xfrm>
              <a:prstGeom prst="mathMultipl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乘号 32">
                <a:extLst>
                  <a:ext uri="{FF2B5EF4-FFF2-40B4-BE49-F238E27FC236}">
                    <a16:creationId xmlns:a16="http://schemas.microsoft.com/office/drawing/2014/main" id="{90BD65FD-5851-5051-B404-A4E81BDE1506}"/>
                  </a:ext>
                </a:extLst>
              </p:cNvPr>
              <p:cNvSpPr/>
              <p:nvPr/>
            </p:nvSpPr>
            <p:spPr>
              <a:xfrm>
                <a:off x="6808975" y="4695147"/>
                <a:ext cx="380150" cy="380150"/>
              </a:xfrm>
              <a:prstGeom prst="mathMultiply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AF38155-E851-B33F-6D44-8AA6C6FCABE7}"/>
              </a:ext>
            </a:extLst>
          </p:cNvPr>
          <p:cNvGrpSpPr/>
          <p:nvPr userDrawn="1"/>
        </p:nvGrpSpPr>
        <p:grpSpPr>
          <a:xfrm>
            <a:off x="5952455" y="5513780"/>
            <a:ext cx="485857" cy="466807"/>
            <a:chOff x="8224755" y="1861699"/>
            <a:chExt cx="485857" cy="466807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8B4AE61-D859-4091-4473-13BF0B842A15}"/>
                </a:ext>
              </a:extLst>
            </p:cNvPr>
            <p:cNvSpPr/>
            <p:nvPr/>
          </p:nvSpPr>
          <p:spPr>
            <a:xfrm>
              <a:off x="8224755" y="1861699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BF5FDE7-12D7-E95B-0A69-EFAAEFC88A2A}"/>
                </a:ext>
              </a:extLst>
            </p:cNvPr>
            <p:cNvSpPr/>
            <p:nvPr/>
          </p:nvSpPr>
          <p:spPr>
            <a:xfrm>
              <a:off x="8417636" y="1861699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FF97316-71CE-9862-F0AA-1595F0FF5502}"/>
                </a:ext>
              </a:extLst>
            </p:cNvPr>
            <p:cNvSpPr/>
            <p:nvPr/>
          </p:nvSpPr>
          <p:spPr>
            <a:xfrm>
              <a:off x="8610517" y="1861699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9C090BE6-D0D0-166A-0A2F-4B6EFFE3224F}"/>
                </a:ext>
              </a:extLst>
            </p:cNvPr>
            <p:cNvSpPr/>
            <p:nvPr/>
          </p:nvSpPr>
          <p:spPr>
            <a:xfrm>
              <a:off x="8224755" y="2045055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49F91A0-AAC0-4BA5-0A4B-866C72C0E80D}"/>
                </a:ext>
              </a:extLst>
            </p:cNvPr>
            <p:cNvSpPr/>
            <p:nvPr/>
          </p:nvSpPr>
          <p:spPr>
            <a:xfrm>
              <a:off x="8417636" y="2045055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D872954-01EF-433B-D35B-418AB62B5D2F}"/>
                </a:ext>
              </a:extLst>
            </p:cNvPr>
            <p:cNvSpPr/>
            <p:nvPr/>
          </p:nvSpPr>
          <p:spPr>
            <a:xfrm>
              <a:off x="8610517" y="2045055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633B759-3B57-4ECE-D0D8-D93D729262D9}"/>
                </a:ext>
              </a:extLst>
            </p:cNvPr>
            <p:cNvSpPr/>
            <p:nvPr/>
          </p:nvSpPr>
          <p:spPr>
            <a:xfrm>
              <a:off x="8224755" y="2228411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DEF28704-3C10-B1E5-BF2D-710C5121D8A9}"/>
                </a:ext>
              </a:extLst>
            </p:cNvPr>
            <p:cNvSpPr/>
            <p:nvPr/>
          </p:nvSpPr>
          <p:spPr>
            <a:xfrm>
              <a:off x="8417636" y="2228411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086FEE4B-2779-2011-453F-5EB120589A22}"/>
                </a:ext>
              </a:extLst>
            </p:cNvPr>
            <p:cNvSpPr/>
            <p:nvPr/>
          </p:nvSpPr>
          <p:spPr>
            <a:xfrm>
              <a:off x="8610517" y="2228411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824E29A-8099-8FAF-F36A-79179F9A0405}"/>
              </a:ext>
            </a:extLst>
          </p:cNvPr>
          <p:cNvGrpSpPr/>
          <p:nvPr userDrawn="1"/>
        </p:nvGrpSpPr>
        <p:grpSpPr>
          <a:xfrm flipH="1" flipV="1">
            <a:off x="10256617" y="5450346"/>
            <a:ext cx="1531523" cy="1191212"/>
            <a:chOff x="833059" y="61198"/>
            <a:chExt cx="1531523" cy="1191212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8D72DAD-CD1E-CEDB-085B-174F862D37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1543" y="252639"/>
              <a:ext cx="1253039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E6738DA5-E08B-BDB1-562B-04CFEDF4E92E}"/>
                </a:ext>
              </a:extLst>
            </p:cNvPr>
            <p:cNvCxnSpPr>
              <a:cxnSpLocks/>
            </p:cNvCxnSpPr>
            <p:nvPr/>
          </p:nvCxnSpPr>
          <p:spPr>
            <a:xfrm>
              <a:off x="1023517" y="212093"/>
              <a:ext cx="0" cy="10403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图形 1">
              <a:extLst>
                <a:ext uri="{FF2B5EF4-FFF2-40B4-BE49-F238E27FC236}">
                  <a16:creationId xmlns:a16="http://schemas.microsoft.com/office/drawing/2014/main" id="{B5506707-6F4E-8EDA-577F-C94A22A870F0}"/>
                </a:ext>
              </a:extLst>
            </p:cNvPr>
            <p:cNvSpPr/>
            <p:nvPr/>
          </p:nvSpPr>
          <p:spPr>
            <a:xfrm>
              <a:off x="851420" y="61198"/>
              <a:ext cx="865862" cy="847857"/>
            </a:xfrm>
            <a:custGeom>
              <a:avLst/>
              <a:gdLst>
                <a:gd name="connsiteX0" fmla="*/ 434224 w 865861"/>
                <a:gd name="connsiteY0" fmla="*/ 847693 h 847856"/>
                <a:gd name="connsiteX1" fmla="*/ 432440 w 865861"/>
                <a:gd name="connsiteY1" fmla="*/ 834697 h 847856"/>
                <a:gd name="connsiteX2" fmla="*/ 432440 w 865861"/>
                <a:gd name="connsiteY2" fmla="*/ 815776 h 847856"/>
                <a:gd name="connsiteX3" fmla="*/ 431769 w 865861"/>
                <a:gd name="connsiteY3" fmla="*/ 803991 h 847856"/>
                <a:gd name="connsiteX4" fmla="*/ 431507 w 865861"/>
                <a:gd name="connsiteY4" fmla="*/ 793597 h 847856"/>
                <a:gd name="connsiteX5" fmla="*/ 430770 w 865861"/>
                <a:gd name="connsiteY5" fmla="*/ 781354 h 847856"/>
                <a:gd name="connsiteX6" fmla="*/ 430590 w 865861"/>
                <a:gd name="connsiteY6" fmla="*/ 777573 h 847856"/>
                <a:gd name="connsiteX7" fmla="*/ 429788 w 865861"/>
                <a:gd name="connsiteY7" fmla="*/ 763906 h 847856"/>
                <a:gd name="connsiteX8" fmla="*/ 429625 w 865861"/>
                <a:gd name="connsiteY8" fmla="*/ 758717 h 847856"/>
                <a:gd name="connsiteX9" fmla="*/ 428921 w 865861"/>
                <a:gd name="connsiteY9" fmla="*/ 750730 h 847856"/>
                <a:gd name="connsiteX10" fmla="*/ 428773 w 865861"/>
                <a:gd name="connsiteY10" fmla="*/ 749338 h 847856"/>
                <a:gd name="connsiteX11" fmla="*/ 427644 w 865861"/>
                <a:gd name="connsiteY11" fmla="*/ 732381 h 847856"/>
                <a:gd name="connsiteX12" fmla="*/ 426138 w 865861"/>
                <a:gd name="connsiteY12" fmla="*/ 718796 h 847856"/>
                <a:gd name="connsiteX13" fmla="*/ 425876 w 865861"/>
                <a:gd name="connsiteY13" fmla="*/ 716455 h 847856"/>
                <a:gd name="connsiteX14" fmla="*/ 424240 w 865861"/>
                <a:gd name="connsiteY14" fmla="*/ 701462 h 847856"/>
                <a:gd name="connsiteX15" fmla="*/ 423208 w 865861"/>
                <a:gd name="connsiteY15" fmla="*/ 693049 h 847856"/>
                <a:gd name="connsiteX16" fmla="*/ 418527 w 865861"/>
                <a:gd name="connsiteY16" fmla="*/ 663243 h 847856"/>
                <a:gd name="connsiteX17" fmla="*/ 409541 w 865861"/>
                <a:gd name="connsiteY17" fmla="*/ 622225 h 847856"/>
                <a:gd name="connsiteX18" fmla="*/ 393337 w 865861"/>
                <a:gd name="connsiteY18" fmla="*/ 575839 h 847856"/>
                <a:gd name="connsiteX19" fmla="*/ 369784 w 865861"/>
                <a:gd name="connsiteY19" fmla="*/ 533855 h 847856"/>
                <a:gd name="connsiteX20" fmla="*/ 354561 w 865861"/>
                <a:gd name="connsiteY20" fmla="*/ 515212 h 847856"/>
                <a:gd name="connsiteX21" fmla="*/ 351795 w 865861"/>
                <a:gd name="connsiteY21" fmla="*/ 511939 h 847856"/>
                <a:gd name="connsiteX22" fmla="*/ 346443 w 865861"/>
                <a:gd name="connsiteY22" fmla="*/ 506603 h 847856"/>
                <a:gd name="connsiteX23" fmla="*/ 344250 w 865861"/>
                <a:gd name="connsiteY23" fmla="*/ 504819 h 847856"/>
                <a:gd name="connsiteX24" fmla="*/ 330664 w 865861"/>
                <a:gd name="connsiteY24" fmla="*/ 493083 h 847856"/>
                <a:gd name="connsiteX25" fmla="*/ 309615 w 865861"/>
                <a:gd name="connsiteY25" fmla="*/ 478695 h 847856"/>
                <a:gd name="connsiteX26" fmla="*/ 259366 w 865861"/>
                <a:gd name="connsiteY26" fmla="*/ 455780 h 847856"/>
                <a:gd name="connsiteX27" fmla="*/ 218937 w 865861"/>
                <a:gd name="connsiteY27" fmla="*/ 444323 h 847856"/>
                <a:gd name="connsiteX28" fmla="*/ 186987 w 865861"/>
                <a:gd name="connsiteY28" fmla="*/ 438119 h 847856"/>
                <a:gd name="connsiteX29" fmla="*/ 158098 w 865861"/>
                <a:gd name="connsiteY29" fmla="*/ 433749 h 847856"/>
                <a:gd name="connsiteX30" fmla="*/ 145903 w 865861"/>
                <a:gd name="connsiteY30" fmla="*/ 432456 h 847856"/>
                <a:gd name="connsiteX31" fmla="*/ 133726 w 865861"/>
                <a:gd name="connsiteY31" fmla="*/ 431032 h 847856"/>
                <a:gd name="connsiteX32" fmla="*/ 130927 w 865861"/>
                <a:gd name="connsiteY32" fmla="*/ 430705 h 847856"/>
                <a:gd name="connsiteX33" fmla="*/ 122006 w 865861"/>
                <a:gd name="connsiteY33" fmla="*/ 429968 h 847856"/>
                <a:gd name="connsiteX34" fmla="*/ 105049 w 865861"/>
                <a:gd name="connsiteY34" fmla="*/ 428757 h 847856"/>
                <a:gd name="connsiteX35" fmla="*/ 98502 w 865861"/>
                <a:gd name="connsiteY35" fmla="*/ 428151 h 847856"/>
                <a:gd name="connsiteX36" fmla="*/ 97094 w 865861"/>
                <a:gd name="connsiteY36" fmla="*/ 427939 h 847856"/>
                <a:gd name="connsiteX37" fmla="*/ 76340 w 865861"/>
                <a:gd name="connsiteY37" fmla="*/ 426875 h 847856"/>
                <a:gd name="connsiteX38" fmla="*/ 62198 w 865861"/>
                <a:gd name="connsiteY38" fmla="*/ 426138 h 847856"/>
                <a:gd name="connsiteX39" fmla="*/ 54178 w 865861"/>
                <a:gd name="connsiteY39" fmla="*/ 425942 h 847856"/>
                <a:gd name="connsiteX40" fmla="*/ 35306 w 865861"/>
                <a:gd name="connsiteY40" fmla="*/ 425123 h 847856"/>
                <a:gd name="connsiteX41" fmla="*/ 31525 w 865861"/>
                <a:gd name="connsiteY41" fmla="*/ 425041 h 847856"/>
                <a:gd name="connsiteX42" fmla="*/ 4501 w 865861"/>
                <a:gd name="connsiteY42" fmla="*/ 424992 h 847856"/>
                <a:gd name="connsiteX43" fmla="*/ 1228 w 865861"/>
                <a:gd name="connsiteY43" fmla="*/ 424452 h 847856"/>
                <a:gd name="connsiteX44" fmla="*/ 4043 w 865861"/>
                <a:gd name="connsiteY44" fmla="*/ 424207 h 847856"/>
                <a:gd name="connsiteX45" fmla="*/ 20624 w 865861"/>
                <a:gd name="connsiteY45" fmla="*/ 424092 h 847856"/>
                <a:gd name="connsiteX46" fmla="*/ 30444 w 865861"/>
                <a:gd name="connsiteY46" fmla="*/ 423405 h 847856"/>
                <a:gd name="connsiteX47" fmla="*/ 34225 w 865861"/>
                <a:gd name="connsiteY47" fmla="*/ 423241 h 847856"/>
                <a:gd name="connsiteX48" fmla="*/ 50315 w 865861"/>
                <a:gd name="connsiteY48" fmla="*/ 423241 h 847856"/>
                <a:gd name="connsiteX49" fmla="*/ 59726 w 865861"/>
                <a:gd name="connsiteY49" fmla="*/ 422603 h 847856"/>
                <a:gd name="connsiteX50" fmla="*/ 68221 w 865861"/>
                <a:gd name="connsiteY50" fmla="*/ 422324 h 847856"/>
                <a:gd name="connsiteX51" fmla="*/ 80956 w 865861"/>
                <a:gd name="connsiteY51" fmla="*/ 421555 h 847856"/>
                <a:gd name="connsiteX52" fmla="*/ 85670 w 865861"/>
                <a:gd name="connsiteY52" fmla="*/ 421375 h 847856"/>
                <a:gd name="connsiteX53" fmla="*/ 96963 w 865861"/>
                <a:gd name="connsiteY53" fmla="*/ 420606 h 847856"/>
                <a:gd name="connsiteX54" fmla="*/ 100744 w 865861"/>
                <a:gd name="connsiteY54" fmla="*/ 420442 h 847856"/>
                <a:gd name="connsiteX55" fmla="*/ 111089 w 865861"/>
                <a:gd name="connsiteY55" fmla="*/ 419656 h 847856"/>
                <a:gd name="connsiteX56" fmla="*/ 114363 w 865861"/>
                <a:gd name="connsiteY56" fmla="*/ 419493 h 847856"/>
                <a:gd name="connsiteX57" fmla="*/ 121875 w 865861"/>
                <a:gd name="connsiteY57" fmla="*/ 418773 h 847856"/>
                <a:gd name="connsiteX58" fmla="*/ 123283 w 865861"/>
                <a:gd name="connsiteY58" fmla="*/ 418609 h 847856"/>
                <a:gd name="connsiteX59" fmla="*/ 137867 w 865861"/>
                <a:gd name="connsiteY59" fmla="*/ 417463 h 847856"/>
                <a:gd name="connsiteX60" fmla="*/ 150012 w 865861"/>
                <a:gd name="connsiteY60" fmla="*/ 415974 h 847856"/>
                <a:gd name="connsiteX61" fmla="*/ 160798 w 865861"/>
                <a:gd name="connsiteY61" fmla="*/ 414746 h 847856"/>
                <a:gd name="connsiteX62" fmla="*/ 178066 w 865861"/>
                <a:gd name="connsiteY62" fmla="*/ 412291 h 847856"/>
                <a:gd name="connsiteX63" fmla="*/ 197119 w 865861"/>
                <a:gd name="connsiteY63" fmla="*/ 409099 h 847856"/>
                <a:gd name="connsiteX64" fmla="*/ 208265 w 865861"/>
                <a:gd name="connsiteY64" fmla="*/ 407069 h 847856"/>
                <a:gd name="connsiteX65" fmla="*/ 258858 w 865861"/>
                <a:gd name="connsiteY65" fmla="*/ 393451 h 847856"/>
                <a:gd name="connsiteX66" fmla="*/ 300515 w 865861"/>
                <a:gd name="connsiteY66" fmla="*/ 375447 h 847856"/>
                <a:gd name="connsiteX67" fmla="*/ 334363 w 865861"/>
                <a:gd name="connsiteY67" fmla="*/ 353039 h 847856"/>
                <a:gd name="connsiteX68" fmla="*/ 356820 w 865861"/>
                <a:gd name="connsiteY68" fmla="*/ 331401 h 847856"/>
                <a:gd name="connsiteX69" fmla="*/ 378786 w 865861"/>
                <a:gd name="connsiteY69" fmla="*/ 301284 h 847856"/>
                <a:gd name="connsiteX70" fmla="*/ 389801 w 865861"/>
                <a:gd name="connsiteY70" fmla="*/ 280906 h 847856"/>
                <a:gd name="connsiteX71" fmla="*/ 404942 w 865861"/>
                <a:gd name="connsiteY71" fmla="*/ 241623 h 847856"/>
                <a:gd name="connsiteX72" fmla="*/ 414501 w 865861"/>
                <a:gd name="connsiteY72" fmla="*/ 205090 h 847856"/>
                <a:gd name="connsiteX73" fmla="*/ 418691 w 865861"/>
                <a:gd name="connsiteY73" fmla="*/ 184270 h 847856"/>
                <a:gd name="connsiteX74" fmla="*/ 421964 w 865861"/>
                <a:gd name="connsiteY74" fmla="*/ 163319 h 847856"/>
                <a:gd name="connsiteX75" fmla="*/ 423601 w 865861"/>
                <a:gd name="connsiteY75" fmla="*/ 153498 h 847856"/>
                <a:gd name="connsiteX76" fmla="*/ 424518 w 865861"/>
                <a:gd name="connsiteY76" fmla="*/ 145527 h 847856"/>
                <a:gd name="connsiteX77" fmla="*/ 425795 w 865861"/>
                <a:gd name="connsiteY77" fmla="*/ 133333 h 847856"/>
                <a:gd name="connsiteX78" fmla="*/ 427284 w 865861"/>
                <a:gd name="connsiteY78" fmla="*/ 119747 h 847856"/>
                <a:gd name="connsiteX79" fmla="*/ 427530 w 865861"/>
                <a:gd name="connsiteY79" fmla="*/ 118356 h 847856"/>
                <a:gd name="connsiteX80" fmla="*/ 428626 w 865861"/>
                <a:gd name="connsiteY80" fmla="*/ 101874 h 847856"/>
                <a:gd name="connsiteX81" fmla="*/ 429248 w 865861"/>
                <a:gd name="connsiteY81" fmla="*/ 95785 h 847856"/>
                <a:gd name="connsiteX82" fmla="*/ 429461 w 865861"/>
                <a:gd name="connsiteY82" fmla="*/ 94377 h 847856"/>
                <a:gd name="connsiteX83" fmla="*/ 430525 w 865861"/>
                <a:gd name="connsiteY83" fmla="*/ 74097 h 847856"/>
                <a:gd name="connsiteX84" fmla="*/ 431196 w 865861"/>
                <a:gd name="connsiteY84" fmla="*/ 63753 h 847856"/>
                <a:gd name="connsiteX85" fmla="*/ 431458 w 865861"/>
                <a:gd name="connsiteY85" fmla="*/ 56191 h 847856"/>
                <a:gd name="connsiteX86" fmla="*/ 432227 w 865861"/>
                <a:gd name="connsiteY86" fmla="*/ 41574 h 847856"/>
                <a:gd name="connsiteX87" fmla="*/ 432342 w 865861"/>
                <a:gd name="connsiteY87" fmla="*/ 37810 h 847856"/>
                <a:gd name="connsiteX88" fmla="*/ 432440 w 865861"/>
                <a:gd name="connsiteY88" fmla="*/ 9412 h 847856"/>
                <a:gd name="connsiteX89" fmla="*/ 434208 w 865861"/>
                <a:gd name="connsiteY89" fmla="*/ 1228 h 847856"/>
                <a:gd name="connsiteX90" fmla="*/ 434208 w 865861"/>
                <a:gd name="connsiteY90" fmla="*/ 5025 h 847856"/>
                <a:gd name="connsiteX91" fmla="*/ 434306 w 865861"/>
                <a:gd name="connsiteY91" fmla="*/ 26303 h 847856"/>
                <a:gd name="connsiteX92" fmla="*/ 434977 w 865861"/>
                <a:gd name="connsiteY92" fmla="*/ 37613 h 847856"/>
                <a:gd name="connsiteX93" fmla="*/ 435239 w 865861"/>
                <a:gd name="connsiteY93" fmla="*/ 47532 h 847856"/>
                <a:gd name="connsiteX94" fmla="*/ 436008 w 865861"/>
                <a:gd name="connsiteY94" fmla="*/ 62624 h 847856"/>
                <a:gd name="connsiteX95" fmla="*/ 436188 w 865861"/>
                <a:gd name="connsiteY95" fmla="*/ 69171 h 847856"/>
                <a:gd name="connsiteX96" fmla="*/ 436925 w 865861"/>
                <a:gd name="connsiteY96" fmla="*/ 79990 h 847856"/>
                <a:gd name="connsiteX97" fmla="*/ 437105 w 865861"/>
                <a:gd name="connsiteY97" fmla="*/ 83263 h 847856"/>
                <a:gd name="connsiteX98" fmla="*/ 437923 w 865861"/>
                <a:gd name="connsiteY98" fmla="*/ 95507 h 847856"/>
                <a:gd name="connsiteX99" fmla="*/ 438070 w 865861"/>
                <a:gd name="connsiteY99" fmla="*/ 99746 h 847856"/>
                <a:gd name="connsiteX100" fmla="*/ 438758 w 865861"/>
                <a:gd name="connsiteY100" fmla="*/ 106784 h 847856"/>
                <a:gd name="connsiteX101" fmla="*/ 438922 w 865861"/>
                <a:gd name="connsiteY101" fmla="*/ 108192 h 847856"/>
                <a:gd name="connsiteX102" fmla="*/ 440067 w 865861"/>
                <a:gd name="connsiteY102" fmla="*/ 123725 h 847856"/>
                <a:gd name="connsiteX103" fmla="*/ 441704 w 865861"/>
                <a:gd name="connsiteY103" fmla="*/ 137294 h 847856"/>
                <a:gd name="connsiteX104" fmla="*/ 442686 w 865861"/>
                <a:gd name="connsiteY104" fmla="*/ 146673 h 847856"/>
                <a:gd name="connsiteX105" fmla="*/ 452049 w 865861"/>
                <a:gd name="connsiteY105" fmla="*/ 203404 h 847856"/>
                <a:gd name="connsiteX106" fmla="*/ 467565 w 865861"/>
                <a:gd name="connsiteY106" fmla="*/ 257876 h 847856"/>
                <a:gd name="connsiteX107" fmla="*/ 495391 w 865861"/>
                <a:gd name="connsiteY107" fmla="*/ 312479 h 847856"/>
                <a:gd name="connsiteX108" fmla="*/ 508371 w 865861"/>
                <a:gd name="connsiteY108" fmla="*/ 329306 h 847856"/>
                <a:gd name="connsiteX109" fmla="*/ 521727 w 865861"/>
                <a:gd name="connsiteY109" fmla="*/ 343366 h 847856"/>
                <a:gd name="connsiteX110" fmla="*/ 540566 w 865861"/>
                <a:gd name="connsiteY110" fmla="*/ 359079 h 847856"/>
                <a:gd name="connsiteX111" fmla="*/ 560371 w 865861"/>
                <a:gd name="connsiteY111" fmla="*/ 371993 h 847856"/>
                <a:gd name="connsiteX112" fmla="*/ 592731 w 865861"/>
                <a:gd name="connsiteY112" fmla="*/ 387608 h 847856"/>
                <a:gd name="connsiteX113" fmla="*/ 638561 w 865861"/>
                <a:gd name="connsiteY113" fmla="*/ 402241 h 847856"/>
                <a:gd name="connsiteX114" fmla="*/ 667123 w 865861"/>
                <a:gd name="connsiteY114" fmla="*/ 408575 h 847856"/>
                <a:gd name="connsiteX115" fmla="*/ 687124 w 865861"/>
                <a:gd name="connsiteY115" fmla="*/ 411849 h 847856"/>
                <a:gd name="connsiteX116" fmla="*/ 709958 w 865861"/>
                <a:gd name="connsiteY116" fmla="*/ 415237 h 847856"/>
                <a:gd name="connsiteX117" fmla="*/ 722168 w 865861"/>
                <a:gd name="connsiteY117" fmla="*/ 416448 h 847856"/>
                <a:gd name="connsiteX118" fmla="*/ 736212 w 865861"/>
                <a:gd name="connsiteY118" fmla="*/ 418085 h 847856"/>
                <a:gd name="connsiteX119" fmla="*/ 739976 w 865861"/>
                <a:gd name="connsiteY119" fmla="*/ 418314 h 847856"/>
                <a:gd name="connsiteX120" fmla="*/ 746523 w 865861"/>
                <a:gd name="connsiteY120" fmla="*/ 419002 h 847856"/>
                <a:gd name="connsiteX121" fmla="*/ 747456 w 865861"/>
                <a:gd name="connsiteY121" fmla="*/ 419149 h 847856"/>
                <a:gd name="connsiteX122" fmla="*/ 763939 w 865861"/>
                <a:gd name="connsiteY122" fmla="*/ 420229 h 847856"/>
                <a:gd name="connsiteX123" fmla="*/ 772401 w 865861"/>
                <a:gd name="connsiteY123" fmla="*/ 420933 h 847856"/>
                <a:gd name="connsiteX124" fmla="*/ 773809 w 865861"/>
                <a:gd name="connsiteY124" fmla="*/ 421097 h 847856"/>
                <a:gd name="connsiteX125" fmla="*/ 801192 w 865861"/>
                <a:gd name="connsiteY125" fmla="*/ 422177 h 847856"/>
                <a:gd name="connsiteX126" fmla="*/ 809180 w 865861"/>
                <a:gd name="connsiteY126" fmla="*/ 422783 h 847856"/>
                <a:gd name="connsiteX127" fmla="*/ 812944 w 865861"/>
                <a:gd name="connsiteY127" fmla="*/ 423012 h 847856"/>
                <a:gd name="connsiteX128" fmla="*/ 828085 w 865861"/>
                <a:gd name="connsiteY128" fmla="*/ 423110 h 847856"/>
                <a:gd name="connsiteX129" fmla="*/ 840344 w 865861"/>
                <a:gd name="connsiteY129" fmla="*/ 423797 h 847856"/>
                <a:gd name="connsiteX130" fmla="*/ 849314 w 865861"/>
                <a:gd name="connsiteY130" fmla="*/ 423994 h 847856"/>
                <a:gd name="connsiteX131" fmla="*/ 865403 w 865861"/>
                <a:gd name="connsiteY131" fmla="*/ 424616 h 847856"/>
                <a:gd name="connsiteX132" fmla="*/ 862588 w 865861"/>
                <a:gd name="connsiteY132" fmla="*/ 424878 h 847856"/>
                <a:gd name="connsiteX133" fmla="*/ 834190 w 865861"/>
                <a:gd name="connsiteY133" fmla="*/ 425009 h 847856"/>
                <a:gd name="connsiteX134" fmla="*/ 828543 w 865861"/>
                <a:gd name="connsiteY134" fmla="*/ 425500 h 847856"/>
                <a:gd name="connsiteX135" fmla="*/ 824320 w 865861"/>
                <a:gd name="connsiteY135" fmla="*/ 425827 h 847856"/>
                <a:gd name="connsiteX136" fmla="*/ 810587 w 865861"/>
                <a:gd name="connsiteY136" fmla="*/ 425925 h 847856"/>
                <a:gd name="connsiteX137" fmla="*/ 801176 w 865861"/>
                <a:gd name="connsiteY137" fmla="*/ 426564 h 847856"/>
                <a:gd name="connsiteX138" fmla="*/ 791732 w 865861"/>
                <a:gd name="connsiteY138" fmla="*/ 426858 h 847856"/>
                <a:gd name="connsiteX139" fmla="*/ 782320 w 865861"/>
                <a:gd name="connsiteY139" fmla="*/ 427529 h 847856"/>
                <a:gd name="connsiteX140" fmla="*/ 777131 w 865861"/>
                <a:gd name="connsiteY140" fmla="*/ 427775 h 847856"/>
                <a:gd name="connsiteX141" fmla="*/ 765838 w 865861"/>
                <a:gd name="connsiteY141" fmla="*/ 428561 h 847856"/>
                <a:gd name="connsiteX142" fmla="*/ 761598 w 865861"/>
                <a:gd name="connsiteY142" fmla="*/ 428741 h 847856"/>
                <a:gd name="connsiteX143" fmla="*/ 753136 w 865861"/>
                <a:gd name="connsiteY143" fmla="*/ 429461 h 847856"/>
                <a:gd name="connsiteX144" fmla="*/ 751728 w 865861"/>
                <a:gd name="connsiteY144" fmla="*/ 429624 h 847856"/>
                <a:gd name="connsiteX145" fmla="*/ 736212 w 865861"/>
                <a:gd name="connsiteY145" fmla="*/ 430819 h 847856"/>
                <a:gd name="connsiteX146" fmla="*/ 722610 w 865861"/>
                <a:gd name="connsiteY146" fmla="*/ 432211 h 847856"/>
                <a:gd name="connsiteX147" fmla="*/ 711365 w 865861"/>
                <a:gd name="connsiteY147" fmla="*/ 433504 h 847856"/>
                <a:gd name="connsiteX148" fmla="*/ 701070 w 865861"/>
                <a:gd name="connsiteY148" fmla="*/ 434698 h 847856"/>
                <a:gd name="connsiteX149" fmla="*/ 691757 w 865861"/>
                <a:gd name="connsiteY149" fmla="*/ 436204 h 847856"/>
                <a:gd name="connsiteX150" fmla="*/ 666173 w 865861"/>
                <a:gd name="connsiteY150" fmla="*/ 440378 h 847856"/>
                <a:gd name="connsiteX151" fmla="*/ 633961 w 865861"/>
                <a:gd name="connsiteY151" fmla="*/ 447695 h 847856"/>
                <a:gd name="connsiteX152" fmla="*/ 586118 w 865861"/>
                <a:gd name="connsiteY152" fmla="*/ 463948 h 847856"/>
                <a:gd name="connsiteX153" fmla="*/ 544724 w 865861"/>
                <a:gd name="connsiteY153" fmla="*/ 486650 h 847856"/>
                <a:gd name="connsiteX154" fmla="*/ 521727 w 865861"/>
                <a:gd name="connsiteY154" fmla="*/ 505588 h 847856"/>
                <a:gd name="connsiteX155" fmla="*/ 515360 w 865861"/>
                <a:gd name="connsiteY155" fmla="*/ 511939 h 847856"/>
                <a:gd name="connsiteX156" fmla="*/ 498026 w 865861"/>
                <a:gd name="connsiteY156" fmla="*/ 532513 h 847856"/>
                <a:gd name="connsiteX157" fmla="*/ 478745 w 865861"/>
                <a:gd name="connsiteY157" fmla="*/ 564463 h 847856"/>
                <a:gd name="connsiteX158" fmla="*/ 466780 w 865861"/>
                <a:gd name="connsiteY158" fmla="*/ 592747 h 847856"/>
                <a:gd name="connsiteX159" fmla="*/ 453865 w 865861"/>
                <a:gd name="connsiteY159" fmla="*/ 636695 h 847856"/>
                <a:gd name="connsiteX160" fmla="*/ 448530 w 865861"/>
                <a:gd name="connsiteY160" fmla="*/ 662556 h 847856"/>
                <a:gd name="connsiteX161" fmla="*/ 444503 w 865861"/>
                <a:gd name="connsiteY161" fmla="*/ 688172 h 847856"/>
                <a:gd name="connsiteX162" fmla="*/ 441590 w 865861"/>
                <a:gd name="connsiteY162" fmla="*/ 710137 h 847856"/>
                <a:gd name="connsiteX163" fmla="*/ 440035 w 865861"/>
                <a:gd name="connsiteY163" fmla="*/ 723232 h 847856"/>
                <a:gd name="connsiteX164" fmla="*/ 438791 w 865861"/>
                <a:gd name="connsiteY164" fmla="*/ 738274 h 847856"/>
                <a:gd name="connsiteX165" fmla="*/ 437301 w 865861"/>
                <a:gd name="connsiteY165" fmla="*/ 756606 h 847856"/>
                <a:gd name="connsiteX166" fmla="*/ 437187 w 865861"/>
                <a:gd name="connsiteY166" fmla="*/ 757539 h 847856"/>
                <a:gd name="connsiteX167" fmla="*/ 436155 w 865861"/>
                <a:gd name="connsiteY167" fmla="*/ 776869 h 847856"/>
                <a:gd name="connsiteX168" fmla="*/ 435402 w 865861"/>
                <a:gd name="connsiteY168" fmla="*/ 790553 h 847856"/>
                <a:gd name="connsiteX169" fmla="*/ 435190 w 865861"/>
                <a:gd name="connsiteY169" fmla="*/ 799522 h 847856"/>
                <a:gd name="connsiteX170" fmla="*/ 434420 w 865861"/>
                <a:gd name="connsiteY170" fmla="*/ 814123 h 847856"/>
                <a:gd name="connsiteX171" fmla="*/ 434289 w 865861"/>
                <a:gd name="connsiteY171" fmla="*/ 817904 h 847856"/>
                <a:gd name="connsiteX172" fmla="*/ 434175 w 865861"/>
                <a:gd name="connsiteY172" fmla="*/ 842996 h 847856"/>
                <a:gd name="connsiteX173" fmla="*/ 434224 w 865861"/>
                <a:gd name="connsiteY173" fmla="*/ 847693 h 847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865861" h="847856">
                  <a:moveTo>
                    <a:pt x="434224" y="847693"/>
                  </a:moveTo>
                  <a:cubicBezTo>
                    <a:pt x="432764" y="843524"/>
                    <a:pt x="432157" y="839105"/>
                    <a:pt x="432440" y="834697"/>
                  </a:cubicBezTo>
                  <a:cubicBezTo>
                    <a:pt x="432440" y="828395"/>
                    <a:pt x="432440" y="822077"/>
                    <a:pt x="432440" y="815776"/>
                  </a:cubicBezTo>
                  <a:cubicBezTo>
                    <a:pt x="432510" y="811836"/>
                    <a:pt x="432286" y="807896"/>
                    <a:pt x="431769" y="803991"/>
                  </a:cubicBezTo>
                  <a:cubicBezTo>
                    <a:pt x="431451" y="800536"/>
                    <a:pt x="431365" y="797064"/>
                    <a:pt x="431507" y="793597"/>
                  </a:cubicBezTo>
                  <a:cubicBezTo>
                    <a:pt x="431507" y="789505"/>
                    <a:pt x="431752" y="785413"/>
                    <a:pt x="430770" y="781354"/>
                  </a:cubicBezTo>
                  <a:cubicBezTo>
                    <a:pt x="430579" y="780104"/>
                    <a:pt x="430518" y="778837"/>
                    <a:pt x="430590" y="777573"/>
                  </a:cubicBezTo>
                  <a:cubicBezTo>
                    <a:pt x="430476" y="773023"/>
                    <a:pt x="430787" y="768440"/>
                    <a:pt x="429788" y="763906"/>
                  </a:cubicBezTo>
                  <a:cubicBezTo>
                    <a:pt x="429561" y="762186"/>
                    <a:pt x="429507" y="760447"/>
                    <a:pt x="429625" y="758717"/>
                  </a:cubicBezTo>
                  <a:cubicBezTo>
                    <a:pt x="429775" y="756035"/>
                    <a:pt x="429538" y="753345"/>
                    <a:pt x="428921" y="750730"/>
                  </a:cubicBezTo>
                  <a:cubicBezTo>
                    <a:pt x="428790" y="750278"/>
                    <a:pt x="428741" y="749807"/>
                    <a:pt x="428773" y="749338"/>
                  </a:cubicBezTo>
                  <a:cubicBezTo>
                    <a:pt x="429117" y="743642"/>
                    <a:pt x="427841" y="738045"/>
                    <a:pt x="427644" y="732381"/>
                  </a:cubicBezTo>
                  <a:cubicBezTo>
                    <a:pt x="427480" y="727831"/>
                    <a:pt x="426662" y="723330"/>
                    <a:pt x="426138" y="718796"/>
                  </a:cubicBezTo>
                  <a:cubicBezTo>
                    <a:pt x="426011" y="718020"/>
                    <a:pt x="425924" y="717239"/>
                    <a:pt x="425876" y="716455"/>
                  </a:cubicBezTo>
                  <a:cubicBezTo>
                    <a:pt x="425634" y="711429"/>
                    <a:pt x="425087" y="706422"/>
                    <a:pt x="424240" y="701462"/>
                  </a:cubicBezTo>
                  <a:cubicBezTo>
                    <a:pt x="423847" y="698664"/>
                    <a:pt x="423585" y="695848"/>
                    <a:pt x="423208" y="693049"/>
                  </a:cubicBezTo>
                  <a:cubicBezTo>
                    <a:pt x="421833" y="683081"/>
                    <a:pt x="420229" y="673162"/>
                    <a:pt x="418527" y="663243"/>
                  </a:cubicBezTo>
                  <a:cubicBezTo>
                    <a:pt x="416242" y="649426"/>
                    <a:pt x="413242" y="635734"/>
                    <a:pt x="409541" y="622225"/>
                  </a:cubicBezTo>
                  <a:cubicBezTo>
                    <a:pt x="405236" y="606401"/>
                    <a:pt x="399822" y="590901"/>
                    <a:pt x="393337" y="575839"/>
                  </a:cubicBezTo>
                  <a:cubicBezTo>
                    <a:pt x="386929" y="561082"/>
                    <a:pt x="379038" y="547015"/>
                    <a:pt x="369784" y="533855"/>
                  </a:cubicBezTo>
                  <a:cubicBezTo>
                    <a:pt x="365217" y="527243"/>
                    <a:pt x="360127" y="521008"/>
                    <a:pt x="354561" y="515212"/>
                  </a:cubicBezTo>
                  <a:cubicBezTo>
                    <a:pt x="353563" y="514197"/>
                    <a:pt x="352679" y="513084"/>
                    <a:pt x="351795" y="511939"/>
                  </a:cubicBezTo>
                  <a:cubicBezTo>
                    <a:pt x="350226" y="509956"/>
                    <a:pt x="348430" y="508166"/>
                    <a:pt x="346443" y="506603"/>
                  </a:cubicBezTo>
                  <a:cubicBezTo>
                    <a:pt x="345677" y="506053"/>
                    <a:pt x="344944" y="505457"/>
                    <a:pt x="344250" y="504819"/>
                  </a:cubicBezTo>
                  <a:cubicBezTo>
                    <a:pt x="339976" y="500622"/>
                    <a:pt x="335439" y="496702"/>
                    <a:pt x="330664" y="493083"/>
                  </a:cubicBezTo>
                  <a:cubicBezTo>
                    <a:pt x="323985" y="487811"/>
                    <a:pt x="316953" y="483003"/>
                    <a:pt x="309615" y="478695"/>
                  </a:cubicBezTo>
                  <a:cubicBezTo>
                    <a:pt x="293658" y="469426"/>
                    <a:pt x="276827" y="461751"/>
                    <a:pt x="259366" y="455780"/>
                  </a:cubicBezTo>
                  <a:cubicBezTo>
                    <a:pt x="246100" y="451255"/>
                    <a:pt x="232604" y="447431"/>
                    <a:pt x="218937" y="444323"/>
                  </a:cubicBezTo>
                  <a:cubicBezTo>
                    <a:pt x="208363" y="441884"/>
                    <a:pt x="197741" y="439642"/>
                    <a:pt x="186987" y="438119"/>
                  </a:cubicBezTo>
                  <a:cubicBezTo>
                    <a:pt x="177346" y="436761"/>
                    <a:pt x="167755" y="434846"/>
                    <a:pt x="158098" y="433749"/>
                  </a:cubicBezTo>
                  <a:cubicBezTo>
                    <a:pt x="154055" y="433274"/>
                    <a:pt x="149914" y="432636"/>
                    <a:pt x="145903" y="432456"/>
                  </a:cubicBezTo>
                  <a:cubicBezTo>
                    <a:pt x="141893" y="432276"/>
                    <a:pt x="137719" y="431539"/>
                    <a:pt x="133726" y="431032"/>
                  </a:cubicBezTo>
                  <a:cubicBezTo>
                    <a:pt x="132799" y="430875"/>
                    <a:pt x="131865" y="430765"/>
                    <a:pt x="130927" y="430705"/>
                  </a:cubicBezTo>
                  <a:cubicBezTo>
                    <a:pt x="127915" y="430705"/>
                    <a:pt x="124936" y="430034"/>
                    <a:pt x="122006" y="429968"/>
                  </a:cubicBezTo>
                  <a:cubicBezTo>
                    <a:pt x="116310" y="429837"/>
                    <a:pt x="110729" y="428610"/>
                    <a:pt x="105049" y="428757"/>
                  </a:cubicBezTo>
                  <a:cubicBezTo>
                    <a:pt x="102848" y="428914"/>
                    <a:pt x="100637" y="428709"/>
                    <a:pt x="98502" y="428151"/>
                  </a:cubicBezTo>
                  <a:cubicBezTo>
                    <a:pt x="98048" y="428001"/>
                    <a:pt x="97572" y="427929"/>
                    <a:pt x="97094" y="427939"/>
                  </a:cubicBezTo>
                  <a:cubicBezTo>
                    <a:pt x="90138" y="428266"/>
                    <a:pt x="83280" y="426989"/>
                    <a:pt x="76340" y="426875"/>
                  </a:cubicBezTo>
                  <a:cubicBezTo>
                    <a:pt x="71613" y="427038"/>
                    <a:pt x="66882" y="426791"/>
                    <a:pt x="62198" y="426138"/>
                  </a:cubicBezTo>
                  <a:cubicBezTo>
                    <a:pt x="59533" y="425868"/>
                    <a:pt x="56852" y="425803"/>
                    <a:pt x="54178" y="425942"/>
                  </a:cubicBezTo>
                  <a:cubicBezTo>
                    <a:pt x="47876" y="425762"/>
                    <a:pt x="41558" y="426367"/>
                    <a:pt x="35306" y="425123"/>
                  </a:cubicBezTo>
                  <a:cubicBezTo>
                    <a:pt x="34050" y="424981"/>
                    <a:pt x="32785" y="424953"/>
                    <a:pt x="31525" y="425041"/>
                  </a:cubicBezTo>
                  <a:lnTo>
                    <a:pt x="4501" y="424992"/>
                  </a:lnTo>
                  <a:cubicBezTo>
                    <a:pt x="3383" y="425071"/>
                    <a:pt x="2262" y="424886"/>
                    <a:pt x="1228" y="424452"/>
                  </a:cubicBezTo>
                  <a:cubicBezTo>
                    <a:pt x="2161" y="424370"/>
                    <a:pt x="3110" y="424223"/>
                    <a:pt x="4043" y="424207"/>
                  </a:cubicBezTo>
                  <a:lnTo>
                    <a:pt x="20624" y="424092"/>
                  </a:lnTo>
                  <a:cubicBezTo>
                    <a:pt x="23913" y="424252"/>
                    <a:pt x="27209" y="424022"/>
                    <a:pt x="30444" y="423405"/>
                  </a:cubicBezTo>
                  <a:cubicBezTo>
                    <a:pt x="31695" y="423210"/>
                    <a:pt x="32963" y="423156"/>
                    <a:pt x="34225" y="423241"/>
                  </a:cubicBezTo>
                  <a:cubicBezTo>
                    <a:pt x="39594" y="423241"/>
                    <a:pt x="44946" y="423241"/>
                    <a:pt x="50315" y="423241"/>
                  </a:cubicBezTo>
                  <a:cubicBezTo>
                    <a:pt x="53464" y="423288"/>
                    <a:pt x="56612" y="423076"/>
                    <a:pt x="59726" y="422603"/>
                  </a:cubicBezTo>
                  <a:cubicBezTo>
                    <a:pt x="62548" y="422305"/>
                    <a:pt x="65387" y="422211"/>
                    <a:pt x="68221" y="422324"/>
                  </a:cubicBezTo>
                  <a:cubicBezTo>
                    <a:pt x="72481" y="422509"/>
                    <a:pt x="76749" y="422252"/>
                    <a:pt x="80956" y="421555"/>
                  </a:cubicBezTo>
                  <a:cubicBezTo>
                    <a:pt x="82517" y="421339"/>
                    <a:pt x="84096" y="421278"/>
                    <a:pt x="85670" y="421375"/>
                  </a:cubicBezTo>
                  <a:cubicBezTo>
                    <a:pt x="89451" y="421562"/>
                    <a:pt x="93242" y="421303"/>
                    <a:pt x="96963" y="420606"/>
                  </a:cubicBezTo>
                  <a:cubicBezTo>
                    <a:pt x="98214" y="420411"/>
                    <a:pt x="99482" y="420355"/>
                    <a:pt x="100744" y="420442"/>
                  </a:cubicBezTo>
                  <a:cubicBezTo>
                    <a:pt x="104212" y="420606"/>
                    <a:pt x="107686" y="420342"/>
                    <a:pt x="111089" y="419656"/>
                  </a:cubicBezTo>
                  <a:cubicBezTo>
                    <a:pt x="112170" y="419471"/>
                    <a:pt x="113269" y="419416"/>
                    <a:pt x="114363" y="419493"/>
                  </a:cubicBezTo>
                  <a:cubicBezTo>
                    <a:pt x="116889" y="419630"/>
                    <a:pt x="119421" y="419388"/>
                    <a:pt x="121875" y="418773"/>
                  </a:cubicBezTo>
                  <a:cubicBezTo>
                    <a:pt x="122331" y="418635"/>
                    <a:pt x="122808" y="418581"/>
                    <a:pt x="123283" y="418609"/>
                  </a:cubicBezTo>
                  <a:cubicBezTo>
                    <a:pt x="128193" y="418969"/>
                    <a:pt x="132973" y="417610"/>
                    <a:pt x="137867" y="417463"/>
                  </a:cubicBezTo>
                  <a:cubicBezTo>
                    <a:pt x="141926" y="417349"/>
                    <a:pt x="146051" y="416481"/>
                    <a:pt x="150012" y="415974"/>
                  </a:cubicBezTo>
                  <a:cubicBezTo>
                    <a:pt x="153613" y="415532"/>
                    <a:pt x="157214" y="415221"/>
                    <a:pt x="160798" y="414746"/>
                  </a:cubicBezTo>
                  <a:cubicBezTo>
                    <a:pt x="166560" y="413960"/>
                    <a:pt x="172256" y="413027"/>
                    <a:pt x="178066" y="412291"/>
                  </a:cubicBezTo>
                  <a:cubicBezTo>
                    <a:pt x="184466" y="411489"/>
                    <a:pt x="190801" y="410310"/>
                    <a:pt x="197119" y="409099"/>
                  </a:cubicBezTo>
                  <a:cubicBezTo>
                    <a:pt x="200834" y="408379"/>
                    <a:pt x="204582" y="407872"/>
                    <a:pt x="208265" y="407069"/>
                  </a:cubicBezTo>
                  <a:cubicBezTo>
                    <a:pt x="225374" y="403493"/>
                    <a:pt x="242266" y="398946"/>
                    <a:pt x="258858" y="393451"/>
                  </a:cubicBezTo>
                  <a:cubicBezTo>
                    <a:pt x="273213" y="388598"/>
                    <a:pt x="287145" y="382577"/>
                    <a:pt x="300515" y="375447"/>
                  </a:cubicBezTo>
                  <a:cubicBezTo>
                    <a:pt x="312483" y="369070"/>
                    <a:pt x="323818" y="361567"/>
                    <a:pt x="334363" y="353039"/>
                  </a:cubicBezTo>
                  <a:cubicBezTo>
                    <a:pt x="342412" y="346433"/>
                    <a:pt x="349921" y="339198"/>
                    <a:pt x="356820" y="331401"/>
                  </a:cubicBezTo>
                  <a:cubicBezTo>
                    <a:pt x="365138" y="322128"/>
                    <a:pt x="372499" y="312038"/>
                    <a:pt x="378786" y="301284"/>
                  </a:cubicBezTo>
                  <a:cubicBezTo>
                    <a:pt x="382665" y="294606"/>
                    <a:pt x="386593" y="287944"/>
                    <a:pt x="389801" y="280906"/>
                  </a:cubicBezTo>
                  <a:cubicBezTo>
                    <a:pt x="395696" y="268154"/>
                    <a:pt x="400753" y="255031"/>
                    <a:pt x="404942" y="241623"/>
                  </a:cubicBezTo>
                  <a:cubicBezTo>
                    <a:pt x="408641" y="229576"/>
                    <a:pt x="411898" y="217431"/>
                    <a:pt x="414501" y="205090"/>
                  </a:cubicBezTo>
                  <a:cubicBezTo>
                    <a:pt x="415974" y="198166"/>
                    <a:pt x="417512" y="191259"/>
                    <a:pt x="418691" y="184270"/>
                  </a:cubicBezTo>
                  <a:cubicBezTo>
                    <a:pt x="419869" y="177281"/>
                    <a:pt x="420868" y="170308"/>
                    <a:pt x="421964" y="163319"/>
                  </a:cubicBezTo>
                  <a:cubicBezTo>
                    <a:pt x="422472" y="160045"/>
                    <a:pt x="422979" y="156772"/>
                    <a:pt x="423601" y="153498"/>
                  </a:cubicBezTo>
                  <a:cubicBezTo>
                    <a:pt x="424059" y="150863"/>
                    <a:pt x="424027" y="148179"/>
                    <a:pt x="424518" y="145527"/>
                  </a:cubicBezTo>
                  <a:cubicBezTo>
                    <a:pt x="425271" y="141517"/>
                    <a:pt x="425369" y="137343"/>
                    <a:pt x="425795" y="133333"/>
                  </a:cubicBezTo>
                  <a:cubicBezTo>
                    <a:pt x="426269" y="128799"/>
                    <a:pt x="426777" y="124281"/>
                    <a:pt x="427284" y="119747"/>
                  </a:cubicBezTo>
                  <a:cubicBezTo>
                    <a:pt x="427413" y="119293"/>
                    <a:pt x="427495" y="118827"/>
                    <a:pt x="427530" y="118356"/>
                  </a:cubicBezTo>
                  <a:cubicBezTo>
                    <a:pt x="427235" y="112824"/>
                    <a:pt x="428741" y="107406"/>
                    <a:pt x="428626" y="101874"/>
                  </a:cubicBezTo>
                  <a:cubicBezTo>
                    <a:pt x="428513" y="99824"/>
                    <a:pt x="428724" y="97770"/>
                    <a:pt x="429248" y="95785"/>
                  </a:cubicBezTo>
                  <a:cubicBezTo>
                    <a:pt x="429399" y="95331"/>
                    <a:pt x="429471" y="94855"/>
                    <a:pt x="429461" y="94377"/>
                  </a:cubicBezTo>
                  <a:cubicBezTo>
                    <a:pt x="429101" y="87585"/>
                    <a:pt x="430574" y="80890"/>
                    <a:pt x="430525" y="74097"/>
                  </a:cubicBezTo>
                  <a:cubicBezTo>
                    <a:pt x="430414" y="70636"/>
                    <a:pt x="430639" y="67171"/>
                    <a:pt x="431196" y="63753"/>
                  </a:cubicBezTo>
                  <a:cubicBezTo>
                    <a:pt x="431481" y="61243"/>
                    <a:pt x="431567" y="58715"/>
                    <a:pt x="431458" y="56191"/>
                  </a:cubicBezTo>
                  <a:cubicBezTo>
                    <a:pt x="431589" y="51281"/>
                    <a:pt x="431114" y="46370"/>
                    <a:pt x="432227" y="41574"/>
                  </a:cubicBezTo>
                  <a:cubicBezTo>
                    <a:pt x="432405" y="40328"/>
                    <a:pt x="432443" y="39065"/>
                    <a:pt x="432342" y="37810"/>
                  </a:cubicBezTo>
                  <a:cubicBezTo>
                    <a:pt x="432342" y="28333"/>
                    <a:pt x="432489" y="18872"/>
                    <a:pt x="432440" y="9412"/>
                  </a:cubicBezTo>
                  <a:cubicBezTo>
                    <a:pt x="432497" y="6595"/>
                    <a:pt x="433098" y="3816"/>
                    <a:pt x="434208" y="1228"/>
                  </a:cubicBezTo>
                  <a:lnTo>
                    <a:pt x="434208" y="5025"/>
                  </a:lnTo>
                  <a:cubicBezTo>
                    <a:pt x="434208" y="12129"/>
                    <a:pt x="434208" y="19216"/>
                    <a:pt x="434306" y="26303"/>
                  </a:cubicBezTo>
                  <a:cubicBezTo>
                    <a:pt x="434252" y="30085"/>
                    <a:pt x="434476" y="33865"/>
                    <a:pt x="434977" y="37613"/>
                  </a:cubicBezTo>
                  <a:cubicBezTo>
                    <a:pt x="435294" y="40910"/>
                    <a:pt x="435381" y="44224"/>
                    <a:pt x="435239" y="47532"/>
                  </a:cubicBezTo>
                  <a:cubicBezTo>
                    <a:pt x="435353" y="52574"/>
                    <a:pt x="435010" y="57599"/>
                    <a:pt x="436008" y="62624"/>
                  </a:cubicBezTo>
                  <a:cubicBezTo>
                    <a:pt x="436254" y="64797"/>
                    <a:pt x="436314" y="66987"/>
                    <a:pt x="436188" y="69171"/>
                  </a:cubicBezTo>
                  <a:cubicBezTo>
                    <a:pt x="436008" y="72794"/>
                    <a:pt x="436255" y="76425"/>
                    <a:pt x="436925" y="79990"/>
                  </a:cubicBezTo>
                  <a:cubicBezTo>
                    <a:pt x="437106" y="81071"/>
                    <a:pt x="437167" y="82169"/>
                    <a:pt x="437105" y="83263"/>
                  </a:cubicBezTo>
                  <a:cubicBezTo>
                    <a:pt x="436944" y="87362"/>
                    <a:pt x="437218" y="91466"/>
                    <a:pt x="437923" y="95507"/>
                  </a:cubicBezTo>
                  <a:cubicBezTo>
                    <a:pt x="438129" y="96910"/>
                    <a:pt x="438178" y="98332"/>
                    <a:pt x="438070" y="99746"/>
                  </a:cubicBezTo>
                  <a:cubicBezTo>
                    <a:pt x="437948" y="102113"/>
                    <a:pt x="438178" y="104485"/>
                    <a:pt x="438758" y="106784"/>
                  </a:cubicBezTo>
                  <a:cubicBezTo>
                    <a:pt x="438894" y="107240"/>
                    <a:pt x="438949" y="107717"/>
                    <a:pt x="438922" y="108192"/>
                  </a:cubicBezTo>
                  <a:cubicBezTo>
                    <a:pt x="438594" y="113413"/>
                    <a:pt x="439855" y="118520"/>
                    <a:pt x="440067" y="123725"/>
                  </a:cubicBezTo>
                  <a:cubicBezTo>
                    <a:pt x="440264" y="128259"/>
                    <a:pt x="441115" y="132760"/>
                    <a:pt x="441704" y="137294"/>
                  </a:cubicBezTo>
                  <a:cubicBezTo>
                    <a:pt x="442064" y="140404"/>
                    <a:pt x="442326" y="143546"/>
                    <a:pt x="442686" y="146673"/>
                  </a:cubicBezTo>
                  <a:cubicBezTo>
                    <a:pt x="444929" y="165725"/>
                    <a:pt x="448169" y="184613"/>
                    <a:pt x="452049" y="203404"/>
                  </a:cubicBezTo>
                  <a:cubicBezTo>
                    <a:pt x="455864" y="221921"/>
                    <a:pt x="461051" y="240128"/>
                    <a:pt x="467565" y="257876"/>
                  </a:cubicBezTo>
                  <a:cubicBezTo>
                    <a:pt x="474438" y="277205"/>
                    <a:pt x="483793" y="295558"/>
                    <a:pt x="495391" y="312479"/>
                  </a:cubicBezTo>
                  <a:cubicBezTo>
                    <a:pt x="499466" y="318290"/>
                    <a:pt x="503738" y="323937"/>
                    <a:pt x="508371" y="329306"/>
                  </a:cubicBezTo>
                  <a:cubicBezTo>
                    <a:pt x="512593" y="334216"/>
                    <a:pt x="517144" y="338799"/>
                    <a:pt x="521727" y="343366"/>
                  </a:cubicBezTo>
                  <a:cubicBezTo>
                    <a:pt x="527591" y="349083"/>
                    <a:pt x="533890" y="354335"/>
                    <a:pt x="540566" y="359079"/>
                  </a:cubicBezTo>
                  <a:cubicBezTo>
                    <a:pt x="546933" y="363727"/>
                    <a:pt x="553579" y="367967"/>
                    <a:pt x="560371" y="371993"/>
                  </a:cubicBezTo>
                  <a:cubicBezTo>
                    <a:pt x="570742" y="378020"/>
                    <a:pt x="581560" y="383239"/>
                    <a:pt x="592731" y="387608"/>
                  </a:cubicBezTo>
                  <a:cubicBezTo>
                    <a:pt x="607629" y="393600"/>
                    <a:pt x="622946" y="398493"/>
                    <a:pt x="638561" y="402241"/>
                  </a:cubicBezTo>
                  <a:cubicBezTo>
                    <a:pt x="648038" y="404500"/>
                    <a:pt x="657531" y="406791"/>
                    <a:pt x="667123" y="408575"/>
                  </a:cubicBezTo>
                  <a:cubicBezTo>
                    <a:pt x="673752" y="409819"/>
                    <a:pt x="680381" y="411161"/>
                    <a:pt x="687124" y="411849"/>
                  </a:cubicBezTo>
                  <a:cubicBezTo>
                    <a:pt x="694768" y="412700"/>
                    <a:pt x="702347" y="414173"/>
                    <a:pt x="709958" y="415237"/>
                  </a:cubicBezTo>
                  <a:cubicBezTo>
                    <a:pt x="714017" y="415794"/>
                    <a:pt x="718142" y="416006"/>
                    <a:pt x="722168" y="416448"/>
                  </a:cubicBezTo>
                  <a:cubicBezTo>
                    <a:pt x="726849" y="416939"/>
                    <a:pt x="731530" y="417545"/>
                    <a:pt x="736212" y="418085"/>
                  </a:cubicBezTo>
                  <a:cubicBezTo>
                    <a:pt x="737456" y="418216"/>
                    <a:pt x="738716" y="418298"/>
                    <a:pt x="739976" y="418314"/>
                  </a:cubicBezTo>
                  <a:cubicBezTo>
                    <a:pt x="742181" y="418224"/>
                    <a:pt x="744386" y="418457"/>
                    <a:pt x="746523" y="419002"/>
                  </a:cubicBezTo>
                  <a:cubicBezTo>
                    <a:pt x="746823" y="419108"/>
                    <a:pt x="747139" y="419157"/>
                    <a:pt x="747456" y="419149"/>
                  </a:cubicBezTo>
                  <a:cubicBezTo>
                    <a:pt x="753005" y="418838"/>
                    <a:pt x="758423" y="420164"/>
                    <a:pt x="763939" y="420229"/>
                  </a:cubicBezTo>
                  <a:cubicBezTo>
                    <a:pt x="766779" y="420070"/>
                    <a:pt x="769627" y="420306"/>
                    <a:pt x="772401" y="420933"/>
                  </a:cubicBezTo>
                  <a:cubicBezTo>
                    <a:pt x="772858" y="421069"/>
                    <a:pt x="773334" y="421125"/>
                    <a:pt x="773809" y="421097"/>
                  </a:cubicBezTo>
                  <a:cubicBezTo>
                    <a:pt x="782958" y="420737"/>
                    <a:pt x="792026" y="422554"/>
                    <a:pt x="801192" y="422177"/>
                  </a:cubicBezTo>
                  <a:cubicBezTo>
                    <a:pt x="803870" y="421979"/>
                    <a:pt x="806563" y="422182"/>
                    <a:pt x="809180" y="422783"/>
                  </a:cubicBezTo>
                  <a:cubicBezTo>
                    <a:pt x="810420" y="423007"/>
                    <a:pt x="811684" y="423084"/>
                    <a:pt x="812944" y="423012"/>
                  </a:cubicBezTo>
                  <a:cubicBezTo>
                    <a:pt x="817986" y="423012"/>
                    <a:pt x="823043" y="423012"/>
                    <a:pt x="828085" y="423110"/>
                  </a:cubicBezTo>
                  <a:cubicBezTo>
                    <a:pt x="832183" y="423012"/>
                    <a:pt x="836283" y="423243"/>
                    <a:pt x="840344" y="423797"/>
                  </a:cubicBezTo>
                  <a:cubicBezTo>
                    <a:pt x="843323" y="424117"/>
                    <a:pt x="846323" y="424184"/>
                    <a:pt x="849314" y="423994"/>
                  </a:cubicBezTo>
                  <a:cubicBezTo>
                    <a:pt x="854684" y="423915"/>
                    <a:pt x="860055" y="424123"/>
                    <a:pt x="865403" y="424616"/>
                  </a:cubicBezTo>
                  <a:cubicBezTo>
                    <a:pt x="864454" y="424714"/>
                    <a:pt x="863521" y="424861"/>
                    <a:pt x="862588" y="424878"/>
                  </a:cubicBezTo>
                  <a:lnTo>
                    <a:pt x="834190" y="425009"/>
                  </a:lnTo>
                  <a:cubicBezTo>
                    <a:pt x="832296" y="424976"/>
                    <a:pt x="830402" y="425141"/>
                    <a:pt x="828543" y="425500"/>
                  </a:cubicBezTo>
                  <a:cubicBezTo>
                    <a:pt x="827150" y="425757"/>
                    <a:pt x="825736" y="425866"/>
                    <a:pt x="824320" y="425827"/>
                  </a:cubicBezTo>
                  <a:cubicBezTo>
                    <a:pt x="819737" y="425827"/>
                    <a:pt x="815170" y="425827"/>
                    <a:pt x="810587" y="425925"/>
                  </a:cubicBezTo>
                  <a:cubicBezTo>
                    <a:pt x="807438" y="425909"/>
                    <a:pt x="804294" y="426123"/>
                    <a:pt x="801176" y="426564"/>
                  </a:cubicBezTo>
                  <a:cubicBezTo>
                    <a:pt x="798038" y="426866"/>
                    <a:pt x="794882" y="426966"/>
                    <a:pt x="791732" y="426858"/>
                  </a:cubicBezTo>
                  <a:cubicBezTo>
                    <a:pt x="788579" y="426747"/>
                    <a:pt x="785425" y="426971"/>
                    <a:pt x="782320" y="427529"/>
                  </a:cubicBezTo>
                  <a:cubicBezTo>
                    <a:pt x="780603" y="427785"/>
                    <a:pt x="778865" y="427867"/>
                    <a:pt x="777131" y="427775"/>
                  </a:cubicBezTo>
                  <a:cubicBezTo>
                    <a:pt x="773349" y="427628"/>
                    <a:pt x="769563" y="427891"/>
                    <a:pt x="765838" y="428561"/>
                  </a:cubicBezTo>
                  <a:cubicBezTo>
                    <a:pt x="764435" y="428768"/>
                    <a:pt x="763014" y="428829"/>
                    <a:pt x="761598" y="428741"/>
                  </a:cubicBezTo>
                  <a:cubicBezTo>
                    <a:pt x="758758" y="428579"/>
                    <a:pt x="755909" y="428821"/>
                    <a:pt x="753136" y="429461"/>
                  </a:cubicBezTo>
                  <a:cubicBezTo>
                    <a:pt x="752681" y="429605"/>
                    <a:pt x="752203" y="429660"/>
                    <a:pt x="751728" y="429624"/>
                  </a:cubicBezTo>
                  <a:cubicBezTo>
                    <a:pt x="746507" y="429232"/>
                    <a:pt x="741351" y="430295"/>
                    <a:pt x="736212" y="430819"/>
                  </a:cubicBezTo>
                  <a:cubicBezTo>
                    <a:pt x="731694" y="431278"/>
                    <a:pt x="727128" y="431556"/>
                    <a:pt x="722610" y="432211"/>
                  </a:cubicBezTo>
                  <a:cubicBezTo>
                    <a:pt x="718894" y="432751"/>
                    <a:pt x="715130" y="433209"/>
                    <a:pt x="711365" y="433504"/>
                  </a:cubicBezTo>
                  <a:cubicBezTo>
                    <a:pt x="707928" y="433782"/>
                    <a:pt x="704491" y="434224"/>
                    <a:pt x="701070" y="434698"/>
                  </a:cubicBezTo>
                  <a:cubicBezTo>
                    <a:pt x="697960" y="435124"/>
                    <a:pt x="694883" y="435877"/>
                    <a:pt x="691757" y="436204"/>
                  </a:cubicBezTo>
                  <a:cubicBezTo>
                    <a:pt x="683163" y="437154"/>
                    <a:pt x="674668" y="438790"/>
                    <a:pt x="666173" y="440378"/>
                  </a:cubicBezTo>
                  <a:cubicBezTo>
                    <a:pt x="655354" y="442408"/>
                    <a:pt x="644584" y="444830"/>
                    <a:pt x="633961" y="447695"/>
                  </a:cubicBezTo>
                  <a:cubicBezTo>
                    <a:pt x="617638" y="451934"/>
                    <a:pt x="601646" y="457366"/>
                    <a:pt x="586118" y="463948"/>
                  </a:cubicBezTo>
                  <a:cubicBezTo>
                    <a:pt x="571595" y="470112"/>
                    <a:pt x="557728" y="477718"/>
                    <a:pt x="544724" y="486650"/>
                  </a:cubicBezTo>
                  <a:cubicBezTo>
                    <a:pt x="536515" y="492274"/>
                    <a:pt x="528821" y="498610"/>
                    <a:pt x="521727" y="505588"/>
                  </a:cubicBezTo>
                  <a:cubicBezTo>
                    <a:pt x="519615" y="507716"/>
                    <a:pt x="517504" y="509843"/>
                    <a:pt x="515360" y="511939"/>
                  </a:cubicBezTo>
                  <a:cubicBezTo>
                    <a:pt x="508976" y="518261"/>
                    <a:pt x="503174" y="525147"/>
                    <a:pt x="498026" y="532513"/>
                  </a:cubicBezTo>
                  <a:cubicBezTo>
                    <a:pt x="490696" y="542592"/>
                    <a:pt x="484246" y="553281"/>
                    <a:pt x="478745" y="564463"/>
                  </a:cubicBezTo>
                  <a:cubicBezTo>
                    <a:pt x="474293" y="573695"/>
                    <a:pt x="470304" y="583123"/>
                    <a:pt x="466780" y="592747"/>
                  </a:cubicBezTo>
                  <a:cubicBezTo>
                    <a:pt x="461599" y="607124"/>
                    <a:pt x="457286" y="621800"/>
                    <a:pt x="453865" y="636695"/>
                  </a:cubicBezTo>
                  <a:cubicBezTo>
                    <a:pt x="451869" y="645271"/>
                    <a:pt x="450150" y="653914"/>
                    <a:pt x="448530" y="662556"/>
                  </a:cubicBezTo>
                  <a:cubicBezTo>
                    <a:pt x="446909" y="671198"/>
                    <a:pt x="445649" y="679595"/>
                    <a:pt x="444503" y="688172"/>
                  </a:cubicBezTo>
                  <a:cubicBezTo>
                    <a:pt x="443537" y="695488"/>
                    <a:pt x="442686" y="702903"/>
                    <a:pt x="441590" y="710137"/>
                  </a:cubicBezTo>
                  <a:cubicBezTo>
                    <a:pt x="440935" y="714491"/>
                    <a:pt x="441442" y="718976"/>
                    <a:pt x="440035" y="723232"/>
                  </a:cubicBezTo>
                  <a:cubicBezTo>
                    <a:pt x="439999" y="728270"/>
                    <a:pt x="439581" y="733298"/>
                    <a:pt x="438791" y="738274"/>
                  </a:cubicBezTo>
                  <a:cubicBezTo>
                    <a:pt x="438169" y="744379"/>
                    <a:pt x="438611" y="750566"/>
                    <a:pt x="437301" y="756606"/>
                  </a:cubicBezTo>
                  <a:cubicBezTo>
                    <a:pt x="437231" y="756912"/>
                    <a:pt x="437193" y="757225"/>
                    <a:pt x="437187" y="757539"/>
                  </a:cubicBezTo>
                  <a:cubicBezTo>
                    <a:pt x="437432" y="764086"/>
                    <a:pt x="436417" y="770437"/>
                    <a:pt x="436155" y="776869"/>
                  </a:cubicBezTo>
                  <a:cubicBezTo>
                    <a:pt x="436214" y="781442"/>
                    <a:pt x="435964" y="786014"/>
                    <a:pt x="435402" y="790553"/>
                  </a:cubicBezTo>
                  <a:cubicBezTo>
                    <a:pt x="435109" y="793533"/>
                    <a:pt x="435039" y="796532"/>
                    <a:pt x="435190" y="799522"/>
                  </a:cubicBezTo>
                  <a:cubicBezTo>
                    <a:pt x="435059" y="804433"/>
                    <a:pt x="435517" y="809343"/>
                    <a:pt x="434420" y="814123"/>
                  </a:cubicBezTo>
                  <a:cubicBezTo>
                    <a:pt x="434245" y="815375"/>
                    <a:pt x="434201" y="816642"/>
                    <a:pt x="434289" y="817904"/>
                  </a:cubicBezTo>
                  <a:cubicBezTo>
                    <a:pt x="434289" y="826272"/>
                    <a:pt x="434252" y="834636"/>
                    <a:pt x="434175" y="842996"/>
                  </a:cubicBezTo>
                  <a:cubicBezTo>
                    <a:pt x="434208" y="844550"/>
                    <a:pt x="434224" y="846122"/>
                    <a:pt x="434224" y="8476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2">
              <a:extLst>
                <a:ext uri="{FF2B5EF4-FFF2-40B4-BE49-F238E27FC236}">
                  <a16:creationId xmlns:a16="http://schemas.microsoft.com/office/drawing/2014/main" id="{6311F358-1C1E-49FD-0B0B-D9D690F0E6F3}"/>
                </a:ext>
              </a:extLst>
            </p:cNvPr>
            <p:cNvSpPr/>
            <p:nvPr/>
          </p:nvSpPr>
          <p:spPr>
            <a:xfrm>
              <a:off x="833059" y="66093"/>
              <a:ext cx="380556" cy="372643"/>
            </a:xfrm>
            <a:custGeom>
              <a:avLst/>
              <a:gdLst>
                <a:gd name="connsiteX0" fmla="*/ 190847 w 380556"/>
                <a:gd name="connsiteY0" fmla="*/ 372571 h 372643"/>
                <a:gd name="connsiteX1" fmla="*/ 190062 w 380556"/>
                <a:gd name="connsiteY1" fmla="*/ 366860 h 372643"/>
                <a:gd name="connsiteX2" fmla="*/ 190062 w 380556"/>
                <a:gd name="connsiteY2" fmla="*/ 358543 h 372643"/>
                <a:gd name="connsiteX3" fmla="*/ 189767 w 380556"/>
                <a:gd name="connsiteY3" fmla="*/ 353364 h 372643"/>
                <a:gd name="connsiteX4" fmla="*/ 189652 w 380556"/>
                <a:gd name="connsiteY4" fmla="*/ 348796 h 372643"/>
                <a:gd name="connsiteX5" fmla="*/ 189329 w 380556"/>
                <a:gd name="connsiteY5" fmla="*/ 343415 h 372643"/>
                <a:gd name="connsiteX6" fmla="*/ 189249 w 380556"/>
                <a:gd name="connsiteY6" fmla="*/ 341753 h 372643"/>
                <a:gd name="connsiteX7" fmla="*/ 188897 w 380556"/>
                <a:gd name="connsiteY7" fmla="*/ 335746 h 372643"/>
                <a:gd name="connsiteX8" fmla="*/ 188825 w 380556"/>
                <a:gd name="connsiteY8" fmla="*/ 333465 h 372643"/>
                <a:gd name="connsiteX9" fmla="*/ 188516 w 380556"/>
                <a:gd name="connsiteY9" fmla="*/ 329955 h 372643"/>
                <a:gd name="connsiteX10" fmla="*/ 188451 w 380556"/>
                <a:gd name="connsiteY10" fmla="*/ 329343 h 372643"/>
                <a:gd name="connsiteX11" fmla="*/ 187955 w 380556"/>
                <a:gd name="connsiteY11" fmla="*/ 321891 h 372643"/>
                <a:gd name="connsiteX12" fmla="*/ 187293 w 380556"/>
                <a:gd name="connsiteY12" fmla="*/ 315920 h 372643"/>
                <a:gd name="connsiteX13" fmla="*/ 187178 w 380556"/>
                <a:gd name="connsiteY13" fmla="*/ 314891 h 372643"/>
                <a:gd name="connsiteX14" fmla="*/ 186458 w 380556"/>
                <a:gd name="connsiteY14" fmla="*/ 308301 h 372643"/>
                <a:gd name="connsiteX15" fmla="*/ 186005 w 380556"/>
                <a:gd name="connsiteY15" fmla="*/ 304604 h 372643"/>
                <a:gd name="connsiteX16" fmla="*/ 183948 w 380556"/>
                <a:gd name="connsiteY16" fmla="*/ 291504 h 372643"/>
                <a:gd name="connsiteX17" fmla="*/ 179998 w 380556"/>
                <a:gd name="connsiteY17" fmla="*/ 273476 h 372643"/>
                <a:gd name="connsiteX18" fmla="*/ 172876 w 380556"/>
                <a:gd name="connsiteY18" fmla="*/ 253088 h 372643"/>
                <a:gd name="connsiteX19" fmla="*/ 162524 w 380556"/>
                <a:gd name="connsiteY19" fmla="*/ 234636 h 372643"/>
                <a:gd name="connsiteX20" fmla="*/ 155834 w 380556"/>
                <a:gd name="connsiteY20" fmla="*/ 226442 h 372643"/>
                <a:gd name="connsiteX21" fmla="*/ 154618 w 380556"/>
                <a:gd name="connsiteY21" fmla="*/ 225003 h 372643"/>
                <a:gd name="connsiteX22" fmla="*/ 152266 w 380556"/>
                <a:gd name="connsiteY22" fmla="*/ 222658 h 372643"/>
                <a:gd name="connsiteX23" fmla="*/ 151302 w 380556"/>
                <a:gd name="connsiteY23" fmla="*/ 221874 h 372643"/>
                <a:gd name="connsiteX24" fmla="*/ 145331 w 380556"/>
                <a:gd name="connsiteY24" fmla="*/ 216716 h 372643"/>
                <a:gd name="connsiteX25" fmla="*/ 136079 w 380556"/>
                <a:gd name="connsiteY25" fmla="*/ 210392 h 372643"/>
                <a:gd name="connsiteX26" fmla="*/ 113994 w 380556"/>
                <a:gd name="connsiteY26" fmla="*/ 200321 h 372643"/>
                <a:gd name="connsiteX27" fmla="*/ 96225 w 380556"/>
                <a:gd name="connsiteY27" fmla="*/ 195285 h 372643"/>
                <a:gd name="connsiteX28" fmla="*/ 82183 w 380556"/>
                <a:gd name="connsiteY28" fmla="*/ 192559 h 372643"/>
                <a:gd name="connsiteX29" fmla="*/ 69486 w 380556"/>
                <a:gd name="connsiteY29" fmla="*/ 190638 h 372643"/>
                <a:gd name="connsiteX30" fmla="*/ 64126 w 380556"/>
                <a:gd name="connsiteY30" fmla="*/ 190070 h 372643"/>
                <a:gd name="connsiteX31" fmla="*/ 58774 w 380556"/>
                <a:gd name="connsiteY31" fmla="*/ 189444 h 372643"/>
                <a:gd name="connsiteX32" fmla="*/ 57544 w 380556"/>
                <a:gd name="connsiteY32" fmla="*/ 189300 h 372643"/>
                <a:gd name="connsiteX33" fmla="*/ 53623 w 380556"/>
                <a:gd name="connsiteY33" fmla="*/ 188976 h 372643"/>
                <a:gd name="connsiteX34" fmla="*/ 46170 w 380556"/>
                <a:gd name="connsiteY34" fmla="*/ 188444 h 372643"/>
                <a:gd name="connsiteX35" fmla="*/ 43293 w 380556"/>
                <a:gd name="connsiteY35" fmla="*/ 188178 h 372643"/>
                <a:gd name="connsiteX36" fmla="*/ 42674 w 380556"/>
                <a:gd name="connsiteY36" fmla="*/ 188084 h 372643"/>
                <a:gd name="connsiteX37" fmla="*/ 33552 w 380556"/>
                <a:gd name="connsiteY37" fmla="*/ 187617 h 372643"/>
                <a:gd name="connsiteX38" fmla="*/ 27337 w 380556"/>
                <a:gd name="connsiteY38" fmla="*/ 187293 h 372643"/>
                <a:gd name="connsiteX39" fmla="*/ 23812 w 380556"/>
                <a:gd name="connsiteY39" fmla="*/ 187207 h 372643"/>
                <a:gd name="connsiteX40" fmla="*/ 15517 w 380556"/>
                <a:gd name="connsiteY40" fmla="*/ 186847 h 372643"/>
                <a:gd name="connsiteX41" fmla="*/ 13855 w 380556"/>
                <a:gd name="connsiteY41" fmla="*/ 186811 h 372643"/>
                <a:gd name="connsiteX42" fmla="*/ 1978 w 380556"/>
                <a:gd name="connsiteY42" fmla="*/ 186789 h 372643"/>
                <a:gd name="connsiteX43" fmla="*/ 540 w 380556"/>
                <a:gd name="connsiteY43" fmla="*/ 186552 h 372643"/>
                <a:gd name="connsiteX44" fmla="*/ 1777 w 380556"/>
                <a:gd name="connsiteY44" fmla="*/ 186444 h 372643"/>
                <a:gd name="connsiteX45" fmla="*/ 9064 w 380556"/>
                <a:gd name="connsiteY45" fmla="*/ 186394 h 372643"/>
                <a:gd name="connsiteX46" fmla="*/ 13381 w 380556"/>
                <a:gd name="connsiteY46" fmla="*/ 186091 h 372643"/>
                <a:gd name="connsiteX47" fmla="*/ 15042 w 380556"/>
                <a:gd name="connsiteY47" fmla="*/ 186020 h 372643"/>
                <a:gd name="connsiteX48" fmla="*/ 22114 w 380556"/>
                <a:gd name="connsiteY48" fmla="*/ 186020 h 372643"/>
                <a:gd name="connsiteX49" fmla="*/ 26250 w 380556"/>
                <a:gd name="connsiteY49" fmla="*/ 185739 h 372643"/>
                <a:gd name="connsiteX50" fmla="*/ 29984 w 380556"/>
                <a:gd name="connsiteY50" fmla="*/ 185617 h 372643"/>
                <a:gd name="connsiteX51" fmla="*/ 35581 w 380556"/>
                <a:gd name="connsiteY51" fmla="*/ 185279 h 372643"/>
                <a:gd name="connsiteX52" fmla="*/ 37653 w 380556"/>
                <a:gd name="connsiteY52" fmla="*/ 185199 h 372643"/>
                <a:gd name="connsiteX53" fmla="*/ 42617 w 380556"/>
                <a:gd name="connsiteY53" fmla="*/ 184861 h 372643"/>
                <a:gd name="connsiteX54" fmla="*/ 44278 w 380556"/>
                <a:gd name="connsiteY54" fmla="*/ 184789 h 372643"/>
                <a:gd name="connsiteX55" fmla="*/ 48825 w 380556"/>
                <a:gd name="connsiteY55" fmla="*/ 184444 h 372643"/>
                <a:gd name="connsiteX56" fmla="*/ 50264 w 380556"/>
                <a:gd name="connsiteY56" fmla="*/ 184372 h 372643"/>
                <a:gd name="connsiteX57" fmla="*/ 53566 w 380556"/>
                <a:gd name="connsiteY57" fmla="*/ 184056 h 372643"/>
                <a:gd name="connsiteX58" fmla="*/ 54184 w 380556"/>
                <a:gd name="connsiteY58" fmla="*/ 183984 h 372643"/>
                <a:gd name="connsiteX59" fmla="*/ 60594 w 380556"/>
                <a:gd name="connsiteY59" fmla="*/ 183480 h 372643"/>
                <a:gd name="connsiteX60" fmla="*/ 65932 w 380556"/>
                <a:gd name="connsiteY60" fmla="*/ 182825 h 372643"/>
                <a:gd name="connsiteX61" fmla="*/ 70673 w 380556"/>
                <a:gd name="connsiteY61" fmla="*/ 182286 h 372643"/>
                <a:gd name="connsiteX62" fmla="*/ 78262 w 380556"/>
                <a:gd name="connsiteY62" fmla="*/ 181207 h 372643"/>
                <a:gd name="connsiteX63" fmla="*/ 86636 w 380556"/>
                <a:gd name="connsiteY63" fmla="*/ 179804 h 372643"/>
                <a:gd name="connsiteX64" fmla="*/ 91535 w 380556"/>
                <a:gd name="connsiteY64" fmla="*/ 178912 h 372643"/>
                <a:gd name="connsiteX65" fmla="*/ 113771 w 380556"/>
                <a:gd name="connsiteY65" fmla="*/ 172927 h 372643"/>
                <a:gd name="connsiteX66" fmla="*/ 132080 w 380556"/>
                <a:gd name="connsiteY66" fmla="*/ 165013 h 372643"/>
                <a:gd name="connsiteX67" fmla="*/ 146957 w 380556"/>
                <a:gd name="connsiteY67" fmla="*/ 155165 h 372643"/>
                <a:gd name="connsiteX68" fmla="*/ 156827 w 380556"/>
                <a:gd name="connsiteY68" fmla="*/ 145655 h 372643"/>
                <a:gd name="connsiteX69" fmla="*/ 166481 w 380556"/>
                <a:gd name="connsiteY69" fmla="*/ 132418 h 372643"/>
                <a:gd name="connsiteX70" fmla="*/ 171322 w 380556"/>
                <a:gd name="connsiteY70" fmla="*/ 123462 h 372643"/>
                <a:gd name="connsiteX71" fmla="*/ 177977 w 380556"/>
                <a:gd name="connsiteY71" fmla="*/ 106196 h 372643"/>
                <a:gd name="connsiteX72" fmla="*/ 182178 w 380556"/>
                <a:gd name="connsiteY72" fmla="*/ 90139 h 372643"/>
                <a:gd name="connsiteX73" fmla="*/ 184020 w 380556"/>
                <a:gd name="connsiteY73" fmla="*/ 80989 h 372643"/>
                <a:gd name="connsiteX74" fmla="*/ 185458 w 380556"/>
                <a:gd name="connsiteY74" fmla="*/ 71781 h 372643"/>
                <a:gd name="connsiteX75" fmla="*/ 186178 w 380556"/>
                <a:gd name="connsiteY75" fmla="*/ 67464 h 372643"/>
                <a:gd name="connsiteX76" fmla="*/ 186581 w 380556"/>
                <a:gd name="connsiteY76" fmla="*/ 63961 h 372643"/>
                <a:gd name="connsiteX77" fmla="*/ 187142 w 380556"/>
                <a:gd name="connsiteY77" fmla="*/ 58601 h 372643"/>
                <a:gd name="connsiteX78" fmla="*/ 187796 w 380556"/>
                <a:gd name="connsiteY78" fmla="*/ 52630 h 372643"/>
                <a:gd name="connsiteX79" fmla="*/ 187904 w 380556"/>
                <a:gd name="connsiteY79" fmla="*/ 52019 h 372643"/>
                <a:gd name="connsiteX80" fmla="*/ 188386 w 380556"/>
                <a:gd name="connsiteY80" fmla="*/ 44775 h 372643"/>
                <a:gd name="connsiteX81" fmla="*/ 188660 w 380556"/>
                <a:gd name="connsiteY81" fmla="*/ 42099 h 372643"/>
                <a:gd name="connsiteX82" fmla="*/ 188753 w 380556"/>
                <a:gd name="connsiteY82" fmla="*/ 41480 h 372643"/>
                <a:gd name="connsiteX83" fmla="*/ 189221 w 380556"/>
                <a:gd name="connsiteY83" fmla="*/ 32567 h 372643"/>
                <a:gd name="connsiteX84" fmla="*/ 189516 w 380556"/>
                <a:gd name="connsiteY84" fmla="*/ 28020 h 372643"/>
                <a:gd name="connsiteX85" fmla="*/ 189631 w 380556"/>
                <a:gd name="connsiteY85" fmla="*/ 24697 h 372643"/>
                <a:gd name="connsiteX86" fmla="*/ 189969 w 380556"/>
                <a:gd name="connsiteY86" fmla="*/ 18272 h 372643"/>
                <a:gd name="connsiteX87" fmla="*/ 190019 w 380556"/>
                <a:gd name="connsiteY87" fmla="*/ 16618 h 372643"/>
                <a:gd name="connsiteX88" fmla="*/ 190062 w 380556"/>
                <a:gd name="connsiteY88" fmla="*/ 4136 h 372643"/>
                <a:gd name="connsiteX89" fmla="*/ 190839 w 380556"/>
                <a:gd name="connsiteY89" fmla="*/ 540 h 372643"/>
                <a:gd name="connsiteX90" fmla="*/ 190839 w 380556"/>
                <a:gd name="connsiteY90" fmla="*/ 2209 h 372643"/>
                <a:gd name="connsiteX91" fmla="*/ 190882 w 380556"/>
                <a:gd name="connsiteY91" fmla="*/ 11561 h 372643"/>
                <a:gd name="connsiteX92" fmla="*/ 191177 w 380556"/>
                <a:gd name="connsiteY92" fmla="*/ 16532 h 372643"/>
                <a:gd name="connsiteX93" fmla="*/ 191293 w 380556"/>
                <a:gd name="connsiteY93" fmla="*/ 20891 h 372643"/>
                <a:gd name="connsiteX94" fmla="*/ 191631 w 380556"/>
                <a:gd name="connsiteY94" fmla="*/ 27524 h 372643"/>
                <a:gd name="connsiteX95" fmla="*/ 191710 w 380556"/>
                <a:gd name="connsiteY95" fmla="*/ 30401 h 372643"/>
                <a:gd name="connsiteX96" fmla="*/ 192034 w 380556"/>
                <a:gd name="connsiteY96" fmla="*/ 35157 h 372643"/>
                <a:gd name="connsiteX97" fmla="*/ 192113 w 380556"/>
                <a:gd name="connsiteY97" fmla="*/ 36595 h 372643"/>
                <a:gd name="connsiteX98" fmla="*/ 192472 w 380556"/>
                <a:gd name="connsiteY98" fmla="*/ 41976 h 372643"/>
                <a:gd name="connsiteX99" fmla="*/ 192537 w 380556"/>
                <a:gd name="connsiteY99" fmla="*/ 43840 h 372643"/>
                <a:gd name="connsiteX100" fmla="*/ 192839 w 380556"/>
                <a:gd name="connsiteY100" fmla="*/ 46933 h 372643"/>
                <a:gd name="connsiteX101" fmla="*/ 192911 w 380556"/>
                <a:gd name="connsiteY101" fmla="*/ 47552 h 372643"/>
                <a:gd name="connsiteX102" fmla="*/ 193415 w 380556"/>
                <a:gd name="connsiteY102" fmla="*/ 54379 h 372643"/>
                <a:gd name="connsiteX103" fmla="*/ 194134 w 380556"/>
                <a:gd name="connsiteY103" fmla="*/ 60342 h 372643"/>
                <a:gd name="connsiteX104" fmla="*/ 194566 w 380556"/>
                <a:gd name="connsiteY104" fmla="*/ 64464 h 372643"/>
                <a:gd name="connsiteX105" fmla="*/ 198681 w 380556"/>
                <a:gd name="connsiteY105" fmla="*/ 89398 h 372643"/>
                <a:gd name="connsiteX106" fmla="*/ 205500 w 380556"/>
                <a:gd name="connsiteY106" fmla="*/ 113340 h 372643"/>
                <a:gd name="connsiteX107" fmla="*/ 217730 w 380556"/>
                <a:gd name="connsiteY107" fmla="*/ 137339 h 372643"/>
                <a:gd name="connsiteX108" fmla="*/ 223435 w 380556"/>
                <a:gd name="connsiteY108" fmla="*/ 144734 h 372643"/>
                <a:gd name="connsiteX109" fmla="*/ 229305 w 380556"/>
                <a:gd name="connsiteY109" fmla="*/ 150913 h 372643"/>
                <a:gd name="connsiteX110" fmla="*/ 237585 w 380556"/>
                <a:gd name="connsiteY110" fmla="*/ 157820 h 372643"/>
                <a:gd name="connsiteX111" fmla="*/ 246290 w 380556"/>
                <a:gd name="connsiteY111" fmla="*/ 163496 h 372643"/>
                <a:gd name="connsiteX112" fmla="*/ 260512 w 380556"/>
                <a:gd name="connsiteY112" fmla="*/ 170358 h 372643"/>
                <a:gd name="connsiteX113" fmla="*/ 280655 w 380556"/>
                <a:gd name="connsiteY113" fmla="*/ 176790 h 372643"/>
                <a:gd name="connsiteX114" fmla="*/ 293208 w 380556"/>
                <a:gd name="connsiteY114" fmla="*/ 179574 h 372643"/>
                <a:gd name="connsiteX115" fmla="*/ 301999 w 380556"/>
                <a:gd name="connsiteY115" fmla="*/ 181013 h 372643"/>
                <a:gd name="connsiteX116" fmla="*/ 312035 w 380556"/>
                <a:gd name="connsiteY116" fmla="*/ 182502 h 372643"/>
                <a:gd name="connsiteX117" fmla="*/ 317401 w 380556"/>
                <a:gd name="connsiteY117" fmla="*/ 183034 h 372643"/>
                <a:gd name="connsiteX118" fmla="*/ 323574 w 380556"/>
                <a:gd name="connsiteY118" fmla="*/ 183753 h 372643"/>
                <a:gd name="connsiteX119" fmla="*/ 325228 w 380556"/>
                <a:gd name="connsiteY119" fmla="*/ 183854 h 372643"/>
                <a:gd name="connsiteX120" fmla="*/ 328106 w 380556"/>
                <a:gd name="connsiteY120" fmla="*/ 184156 h 372643"/>
                <a:gd name="connsiteX121" fmla="*/ 328516 w 380556"/>
                <a:gd name="connsiteY121" fmla="*/ 184221 h 372643"/>
                <a:gd name="connsiteX122" fmla="*/ 335760 w 380556"/>
                <a:gd name="connsiteY122" fmla="*/ 184696 h 372643"/>
                <a:gd name="connsiteX123" fmla="*/ 339479 w 380556"/>
                <a:gd name="connsiteY123" fmla="*/ 185005 h 372643"/>
                <a:gd name="connsiteX124" fmla="*/ 340098 w 380556"/>
                <a:gd name="connsiteY124" fmla="*/ 185077 h 372643"/>
                <a:gd name="connsiteX125" fmla="*/ 352133 w 380556"/>
                <a:gd name="connsiteY125" fmla="*/ 185552 h 372643"/>
                <a:gd name="connsiteX126" fmla="*/ 355644 w 380556"/>
                <a:gd name="connsiteY126" fmla="*/ 185818 h 372643"/>
                <a:gd name="connsiteX127" fmla="*/ 357299 w 380556"/>
                <a:gd name="connsiteY127" fmla="*/ 185919 h 372643"/>
                <a:gd name="connsiteX128" fmla="*/ 363953 w 380556"/>
                <a:gd name="connsiteY128" fmla="*/ 185962 h 372643"/>
                <a:gd name="connsiteX129" fmla="*/ 369341 w 380556"/>
                <a:gd name="connsiteY129" fmla="*/ 186264 h 372643"/>
                <a:gd name="connsiteX130" fmla="*/ 373283 w 380556"/>
                <a:gd name="connsiteY130" fmla="*/ 186350 h 372643"/>
                <a:gd name="connsiteX131" fmla="*/ 380355 w 380556"/>
                <a:gd name="connsiteY131" fmla="*/ 186624 h 372643"/>
                <a:gd name="connsiteX132" fmla="*/ 379118 w 380556"/>
                <a:gd name="connsiteY132" fmla="*/ 186739 h 372643"/>
                <a:gd name="connsiteX133" fmla="*/ 366636 w 380556"/>
                <a:gd name="connsiteY133" fmla="*/ 186797 h 372643"/>
                <a:gd name="connsiteX134" fmla="*/ 364154 w 380556"/>
                <a:gd name="connsiteY134" fmla="*/ 187012 h 372643"/>
                <a:gd name="connsiteX135" fmla="*/ 362298 w 380556"/>
                <a:gd name="connsiteY135" fmla="*/ 187156 h 372643"/>
                <a:gd name="connsiteX136" fmla="*/ 356263 w 380556"/>
                <a:gd name="connsiteY136" fmla="*/ 187199 h 372643"/>
                <a:gd name="connsiteX137" fmla="*/ 352126 w 380556"/>
                <a:gd name="connsiteY137" fmla="*/ 187480 h 372643"/>
                <a:gd name="connsiteX138" fmla="*/ 347975 w 380556"/>
                <a:gd name="connsiteY138" fmla="*/ 187609 h 372643"/>
                <a:gd name="connsiteX139" fmla="*/ 343839 w 380556"/>
                <a:gd name="connsiteY139" fmla="*/ 187904 h 372643"/>
                <a:gd name="connsiteX140" fmla="*/ 341558 w 380556"/>
                <a:gd name="connsiteY140" fmla="*/ 188012 h 372643"/>
                <a:gd name="connsiteX141" fmla="*/ 336595 w 380556"/>
                <a:gd name="connsiteY141" fmla="*/ 188358 h 372643"/>
                <a:gd name="connsiteX142" fmla="*/ 334731 w 380556"/>
                <a:gd name="connsiteY142" fmla="*/ 188437 h 372643"/>
                <a:gd name="connsiteX143" fmla="*/ 331012 w 380556"/>
                <a:gd name="connsiteY143" fmla="*/ 188753 h 372643"/>
                <a:gd name="connsiteX144" fmla="*/ 330393 w 380556"/>
                <a:gd name="connsiteY144" fmla="*/ 188825 h 372643"/>
                <a:gd name="connsiteX145" fmla="*/ 323574 w 380556"/>
                <a:gd name="connsiteY145" fmla="*/ 189350 h 372643"/>
                <a:gd name="connsiteX146" fmla="*/ 317596 w 380556"/>
                <a:gd name="connsiteY146" fmla="*/ 189962 h 372643"/>
                <a:gd name="connsiteX147" fmla="*/ 312653 w 380556"/>
                <a:gd name="connsiteY147" fmla="*/ 190530 h 372643"/>
                <a:gd name="connsiteX148" fmla="*/ 308128 w 380556"/>
                <a:gd name="connsiteY148" fmla="*/ 191055 h 372643"/>
                <a:gd name="connsiteX149" fmla="*/ 304035 w 380556"/>
                <a:gd name="connsiteY149" fmla="*/ 191717 h 372643"/>
                <a:gd name="connsiteX150" fmla="*/ 292791 w 380556"/>
                <a:gd name="connsiteY150" fmla="*/ 193552 h 372643"/>
                <a:gd name="connsiteX151" fmla="*/ 278633 w 380556"/>
                <a:gd name="connsiteY151" fmla="*/ 196767 h 372643"/>
                <a:gd name="connsiteX152" fmla="*/ 257606 w 380556"/>
                <a:gd name="connsiteY152" fmla="*/ 203911 h 372643"/>
                <a:gd name="connsiteX153" fmla="*/ 239412 w 380556"/>
                <a:gd name="connsiteY153" fmla="*/ 213889 h 372643"/>
                <a:gd name="connsiteX154" fmla="*/ 229305 w 380556"/>
                <a:gd name="connsiteY154" fmla="*/ 222212 h 372643"/>
                <a:gd name="connsiteX155" fmla="*/ 226507 w 380556"/>
                <a:gd name="connsiteY155" fmla="*/ 225003 h 372643"/>
                <a:gd name="connsiteX156" fmla="*/ 218888 w 380556"/>
                <a:gd name="connsiteY156" fmla="*/ 234046 h 372643"/>
                <a:gd name="connsiteX157" fmla="*/ 210414 w 380556"/>
                <a:gd name="connsiteY157" fmla="*/ 248088 h 372643"/>
                <a:gd name="connsiteX158" fmla="*/ 205155 w 380556"/>
                <a:gd name="connsiteY158" fmla="*/ 260519 h 372643"/>
                <a:gd name="connsiteX159" fmla="*/ 199479 w 380556"/>
                <a:gd name="connsiteY159" fmla="*/ 279835 h 372643"/>
                <a:gd name="connsiteX160" fmla="*/ 197134 w 380556"/>
                <a:gd name="connsiteY160" fmla="*/ 291201 h 372643"/>
                <a:gd name="connsiteX161" fmla="*/ 195364 w 380556"/>
                <a:gd name="connsiteY161" fmla="*/ 302460 h 372643"/>
                <a:gd name="connsiteX162" fmla="*/ 194084 w 380556"/>
                <a:gd name="connsiteY162" fmla="*/ 312114 h 372643"/>
                <a:gd name="connsiteX163" fmla="*/ 193400 w 380556"/>
                <a:gd name="connsiteY163" fmla="*/ 317869 h 372643"/>
                <a:gd name="connsiteX164" fmla="*/ 192854 w 380556"/>
                <a:gd name="connsiteY164" fmla="*/ 324480 h 372643"/>
                <a:gd name="connsiteX165" fmla="*/ 192199 w 380556"/>
                <a:gd name="connsiteY165" fmla="*/ 332537 h 372643"/>
                <a:gd name="connsiteX166" fmla="*/ 192149 w 380556"/>
                <a:gd name="connsiteY166" fmla="*/ 332948 h 372643"/>
                <a:gd name="connsiteX167" fmla="*/ 191695 w 380556"/>
                <a:gd name="connsiteY167" fmla="*/ 341444 h 372643"/>
                <a:gd name="connsiteX168" fmla="*/ 191364 w 380556"/>
                <a:gd name="connsiteY168" fmla="*/ 347458 h 372643"/>
                <a:gd name="connsiteX169" fmla="*/ 191271 w 380556"/>
                <a:gd name="connsiteY169" fmla="*/ 351400 h 372643"/>
                <a:gd name="connsiteX170" fmla="*/ 190933 w 380556"/>
                <a:gd name="connsiteY170" fmla="*/ 357817 h 372643"/>
                <a:gd name="connsiteX171" fmla="*/ 190875 w 380556"/>
                <a:gd name="connsiteY171" fmla="*/ 359479 h 372643"/>
                <a:gd name="connsiteX172" fmla="*/ 190825 w 380556"/>
                <a:gd name="connsiteY172" fmla="*/ 370507 h 372643"/>
                <a:gd name="connsiteX173" fmla="*/ 190847 w 380556"/>
                <a:gd name="connsiteY173" fmla="*/ 372571 h 37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80556" h="372643">
                  <a:moveTo>
                    <a:pt x="190847" y="372571"/>
                  </a:moveTo>
                  <a:cubicBezTo>
                    <a:pt x="190205" y="370739"/>
                    <a:pt x="189938" y="368797"/>
                    <a:pt x="190062" y="366860"/>
                  </a:cubicBezTo>
                  <a:cubicBezTo>
                    <a:pt x="190062" y="364090"/>
                    <a:pt x="190062" y="361313"/>
                    <a:pt x="190062" y="358543"/>
                  </a:cubicBezTo>
                  <a:cubicBezTo>
                    <a:pt x="190093" y="356812"/>
                    <a:pt x="189995" y="355080"/>
                    <a:pt x="189767" y="353364"/>
                  </a:cubicBezTo>
                  <a:cubicBezTo>
                    <a:pt x="189628" y="351845"/>
                    <a:pt x="189590" y="350319"/>
                    <a:pt x="189652" y="348796"/>
                  </a:cubicBezTo>
                  <a:cubicBezTo>
                    <a:pt x="189652" y="346997"/>
                    <a:pt x="189760" y="345199"/>
                    <a:pt x="189329" y="343415"/>
                  </a:cubicBezTo>
                  <a:cubicBezTo>
                    <a:pt x="189244" y="342865"/>
                    <a:pt x="189218" y="342308"/>
                    <a:pt x="189249" y="341753"/>
                  </a:cubicBezTo>
                  <a:cubicBezTo>
                    <a:pt x="189199" y="339753"/>
                    <a:pt x="189336" y="337739"/>
                    <a:pt x="188897" y="335746"/>
                  </a:cubicBezTo>
                  <a:cubicBezTo>
                    <a:pt x="188797" y="334990"/>
                    <a:pt x="188773" y="334226"/>
                    <a:pt x="188825" y="333465"/>
                  </a:cubicBezTo>
                  <a:cubicBezTo>
                    <a:pt x="188891" y="332286"/>
                    <a:pt x="188787" y="331104"/>
                    <a:pt x="188516" y="329955"/>
                  </a:cubicBezTo>
                  <a:cubicBezTo>
                    <a:pt x="188458" y="329756"/>
                    <a:pt x="188437" y="329549"/>
                    <a:pt x="188451" y="329343"/>
                  </a:cubicBezTo>
                  <a:cubicBezTo>
                    <a:pt x="188602" y="326840"/>
                    <a:pt x="188041" y="324380"/>
                    <a:pt x="187955" y="321891"/>
                  </a:cubicBezTo>
                  <a:cubicBezTo>
                    <a:pt x="187883" y="319891"/>
                    <a:pt x="187523" y="317912"/>
                    <a:pt x="187293" y="315920"/>
                  </a:cubicBezTo>
                  <a:cubicBezTo>
                    <a:pt x="187237" y="315579"/>
                    <a:pt x="187198" y="315235"/>
                    <a:pt x="187178" y="314891"/>
                  </a:cubicBezTo>
                  <a:cubicBezTo>
                    <a:pt x="187071" y="312682"/>
                    <a:pt x="186831" y="310481"/>
                    <a:pt x="186458" y="308301"/>
                  </a:cubicBezTo>
                  <a:cubicBezTo>
                    <a:pt x="186286" y="307071"/>
                    <a:pt x="186171" y="305834"/>
                    <a:pt x="186005" y="304604"/>
                  </a:cubicBezTo>
                  <a:cubicBezTo>
                    <a:pt x="185401" y="300223"/>
                    <a:pt x="184696" y="295863"/>
                    <a:pt x="183948" y="291504"/>
                  </a:cubicBezTo>
                  <a:cubicBezTo>
                    <a:pt x="182943" y="285430"/>
                    <a:pt x="181625" y="279413"/>
                    <a:pt x="179998" y="273476"/>
                  </a:cubicBezTo>
                  <a:cubicBezTo>
                    <a:pt x="178106" y="266521"/>
                    <a:pt x="175726" y="259708"/>
                    <a:pt x="172876" y="253088"/>
                  </a:cubicBezTo>
                  <a:cubicBezTo>
                    <a:pt x="170060" y="246602"/>
                    <a:pt x="166592" y="240420"/>
                    <a:pt x="162524" y="234636"/>
                  </a:cubicBezTo>
                  <a:cubicBezTo>
                    <a:pt x="160517" y="231730"/>
                    <a:pt x="158280" y="228989"/>
                    <a:pt x="155834" y="226442"/>
                  </a:cubicBezTo>
                  <a:cubicBezTo>
                    <a:pt x="155395" y="225996"/>
                    <a:pt x="155007" y="225507"/>
                    <a:pt x="154618" y="225003"/>
                  </a:cubicBezTo>
                  <a:cubicBezTo>
                    <a:pt x="153928" y="224132"/>
                    <a:pt x="153139" y="223345"/>
                    <a:pt x="152266" y="222658"/>
                  </a:cubicBezTo>
                  <a:cubicBezTo>
                    <a:pt x="151929" y="222416"/>
                    <a:pt x="151607" y="222154"/>
                    <a:pt x="151302" y="221874"/>
                  </a:cubicBezTo>
                  <a:cubicBezTo>
                    <a:pt x="149423" y="220029"/>
                    <a:pt x="147429" y="218306"/>
                    <a:pt x="145331" y="216716"/>
                  </a:cubicBezTo>
                  <a:cubicBezTo>
                    <a:pt x="142395" y="214399"/>
                    <a:pt x="139305" y="212286"/>
                    <a:pt x="136079" y="210392"/>
                  </a:cubicBezTo>
                  <a:cubicBezTo>
                    <a:pt x="129066" y="206319"/>
                    <a:pt x="121669" y="202945"/>
                    <a:pt x="113994" y="200321"/>
                  </a:cubicBezTo>
                  <a:cubicBezTo>
                    <a:pt x="108164" y="198332"/>
                    <a:pt x="102232" y="196651"/>
                    <a:pt x="96225" y="195285"/>
                  </a:cubicBezTo>
                  <a:cubicBezTo>
                    <a:pt x="91578" y="194213"/>
                    <a:pt x="86909" y="193228"/>
                    <a:pt x="82183" y="192559"/>
                  </a:cubicBezTo>
                  <a:cubicBezTo>
                    <a:pt x="77946" y="191962"/>
                    <a:pt x="73730" y="191120"/>
                    <a:pt x="69486" y="190638"/>
                  </a:cubicBezTo>
                  <a:cubicBezTo>
                    <a:pt x="67709" y="190429"/>
                    <a:pt x="65889" y="190149"/>
                    <a:pt x="64126" y="190070"/>
                  </a:cubicBezTo>
                  <a:cubicBezTo>
                    <a:pt x="62364" y="189991"/>
                    <a:pt x="60529" y="189667"/>
                    <a:pt x="58774" y="189444"/>
                  </a:cubicBezTo>
                  <a:cubicBezTo>
                    <a:pt x="58367" y="189375"/>
                    <a:pt x="57956" y="189327"/>
                    <a:pt x="57544" y="189300"/>
                  </a:cubicBezTo>
                  <a:cubicBezTo>
                    <a:pt x="56220" y="189300"/>
                    <a:pt x="54911" y="189005"/>
                    <a:pt x="53623" y="188976"/>
                  </a:cubicBezTo>
                  <a:cubicBezTo>
                    <a:pt x="51120" y="188919"/>
                    <a:pt x="48667" y="188379"/>
                    <a:pt x="46170" y="188444"/>
                  </a:cubicBezTo>
                  <a:cubicBezTo>
                    <a:pt x="45203" y="188513"/>
                    <a:pt x="44231" y="188423"/>
                    <a:pt x="43293" y="188178"/>
                  </a:cubicBezTo>
                  <a:cubicBezTo>
                    <a:pt x="43093" y="188112"/>
                    <a:pt x="42884" y="188080"/>
                    <a:pt x="42674" y="188084"/>
                  </a:cubicBezTo>
                  <a:cubicBezTo>
                    <a:pt x="39617" y="188228"/>
                    <a:pt x="36602" y="187667"/>
                    <a:pt x="33552" y="187617"/>
                  </a:cubicBezTo>
                  <a:cubicBezTo>
                    <a:pt x="31475" y="187689"/>
                    <a:pt x="29395" y="187580"/>
                    <a:pt x="27337" y="187293"/>
                  </a:cubicBezTo>
                  <a:cubicBezTo>
                    <a:pt x="26166" y="187174"/>
                    <a:pt x="24987" y="187145"/>
                    <a:pt x="23812" y="187207"/>
                  </a:cubicBezTo>
                  <a:cubicBezTo>
                    <a:pt x="21042" y="187127"/>
                    <a:pt x="18265" y="187394"/>
                    <a:pt x="15517" y="186847"/>
                  </a:cubicBezTo>
                  <a:cubicBezTo>
                    <a:pt x="14966" y="186784"/>
                    <a:pt x="14409" y="186772"/>
                    <a:pt x="13855" y="186811"/>
                  </a:cubicBezTo>
                  <a:lnTo>
                    <a:pt x="1978" y="186789"/>
                  </a:lnTo>
                  <a:cubicBezTo>
                    <a:pt x="1487" y="186824"/>
                    <a:pt x="994" y="186743"/>
                    <a:pt x="540" y="186552"/>
                  </a:cubicBezTo>
                  <a:cubicBezTo>
                    <a:pt x="950" y="186516"/>
                    <a:pt x="1367" y="186451"/>
                    <a:pt x="1777" y="186444"/>
                  </a:cubicBezTo>
                  <a:lnTo>
                    <a:pt x="9064" y="186394"/>
                  </a:lnTo>
                  <a:cubicBezTo>
                    <a:pt x="10510" y="186464"/>
                    <a:pt x="11959" y="186363"/>
                    <a:pt x="13381" y="186091"/>
                  </a:cubicBezTo>
                  <a:cubicBezTo>
                    <a:pt x="13930" y="186006"/>
                    <a:pt x="14488" y="185982"/>
                    <a:pt x="15042" y="186020"/>
                  </a:cubicBezTo>
                  <a:cubicBezTo>
                    <a:pt x="17402" y="186020"/>
                    <a:pt x="19754" y="186020"/>
                    <a:pt x="22114" y="186020"/>
                  </a:cubicBezTo>
                  <a:cubicBezTo>
                    <a:pt x="23498" y="186040"/>
                    <a:pt x="24882" y="185947"/>
                    <a:pt x="26250" y="185739"/>
                  </a:cubicBezTo>
                  <a:cubicBezTo>
                    <a:pt x="27490" y="185608"/>
                    <a:pt x="28738" y="185567"/>
                    <a:pt x="29984" y="185617"/>
                  </a:cubicBezTo>
                  <a:cubicBezTo>
                    <a:pt x="31856" y="185698"/>
                    <a:pt x="33732" y="185585"/>
                    <a:pt x="35581" y="185279"/>
                  </a:cubicBezTo>
                  <a:cubicBezTo>
                    <a:pt x="36267" y="185184"/>
                    <a:pt x="36961" y="185157"/>
                    <a:pt x="37653" y="185199"/>
                  </a:cubicBezTo>
                  <a:cubicBezTo>
                    <a:pt x="39315" y="185281"/>
                    <a:pt x="40981" y="185168"/>
                    <a:pt x="42617" y="184861"/>
                  </a:cubicBezTo>
                  <a:cubicBezTo>
                    <a:pt x="43166" y="184776"/>
                    <a:pt x="43723" y="184751"/>
                    <a:pt x="44278" y="184789"/>
                  </a:cubicBezTo>
                  <a:cubicBezTo>
                    <a:pt x="45802" y="184861"/>
                    <a:pt x="47329" y="184746"/>
                    <a:pt x="48825" y="184444"/>
                  </a:cubicBezTo>
                  <a:cubicBezTo>
                    <a:pt x="49300" y="184363"/>
                    <a:pt x="49783" y="184338"/>
                    <a:pt x="50264" y="184372"/>
                  </a:cubicBezTo>
                  <a:cubicBezTo>
                    <a:pt x="51374" y="184433"/>
                    <a:pt x="52487" y="184326"/>
                    <a:pt x="53566" y="184056"/>
                  </a:cubicBezTo>
                  <a:cubicBezTo>
                    <a:pt x="53766" y="183995"/>
                    <a:pt x="53975" y="183971"/>
                    <a:pt x="54184" y="183984"/>
                  </a:cubicBezTo>
                  <a:cubicBezTo>
                    <a:pt x="56342" y="184142"/>
                    <a:pt x="58443" y="183545"/>
                    <a:pt x="60594" y="183480"/>
                  </a:cubicBezTo>
                  <a:cubicBezTo>
                    <a:pt x="62378" y="183430"/>
                    <a:pt x="64191" y="183048"/>
                    <a:pt x="65932" y="182825"/>
                  </a:cubicBezTo>
                  <a:cubicBezTo>
                    <a:pt x="67515" y="182631"/>
                    <a:pt x="69097" y="182495"/>
                    <a:pt x="70673" y="182286"/>
                  </a:cubicBezTo>
                  <a:cubicBezTo>
                    <a:pt x="73205" y="181941"/>
                    <a:pt x="75708" y="181531"/>
                    <a:pt x="78262" y="181207"/>
                  </a:cubicBezTo>
                  <a:cubicBezTo>
                    <a:pt x="81075" y="180854"/>
                    <a:pt x="83859" y="180336"/>
                    <a:pt x="86636" y="179804"/>
                  </a:cubicBezTo>
                  <a:cubicBezTo>
                    <a:pt x="88269" y="179488"/>
                    <a:pt x="89916" y="179265"/>
                    <a:pt x="91535" y="178912"/>
                  </a:cubicBezTo>
                  <a:cubicBezTo>
                    <a:pt x="99055" y="177340"/>
                    <a:pt x="106479" y="175342"/>
                    <a:pt x="113771" y="172927"/>
                  </a:cubicBezTo>
                  <a:cubicBezTo>
                    <a:pt x="120080" y="170794"/>
                    <a:pt x="126204" y="168147"/>
                    <a:pt x="132080" y="165013"/>
                  </a:cubicBezTo>
                  <a:cubicBezTo>
                    <a:pt x="137340" y="162211"/>
                    <a:pt x="142322" y="158913"/>
                    <a:pt x="146957" y="155165"/>
                  </a:cubicBezTo>
                  <a:cubicBezTo>
                    <a:pt x="150494" y="152262"/>
                    <a:pt x="153794" y="149082"/>
                    <a:pt x="156827" y="145655"/>
                  </a:cubicBezTo>
                  <a:cubicBezTo>
                    <a:pt x="160483" y="141579"/>
                    <a:pt x="163718" y="137144"/>
                    <a:pt x="166481" y="132418"/>
                  </a:cubicBezTo>
                  <a:cubicBezTo>
                    <a:pt x="168186" y="129483"/>
                    <a:pt x="169912" y="126555"/>
                    <a:pt x="171322" y="123462"/>
                  </a:cubicBezTo>
                  <a:cubicBezTo>
                    <a:pt x="173913" y="117857"/>
                    <a:pt x="176136" y="112089"/>
                    <a:pt x="177977" y="106196"/>
                  </a:cubicBezTo>
                  <a:cubicBezTo>
                    <a:pt x="179602" y="100901"/>
                    <a:pt x="181034" y="95564"/>
                    <a:pt x="182178" y="90139"/>
                  </a:cubicBezTo>
                  <a:cubicBezTo>
                    <a:pt x="182825" y="87096"/>
                    <a:pt x="183502" y="84061"/>
                    <a:pt x="184020" y="80989"/>
                  </a:cubicBezTo>
                  <a:cubicBezTo>
                    <a:pt x="184537" y="77917"/>
                    <a:pt x="184976" y="74852"/>
                    <a:pt x="185458" y="71781"/>
                  </a:cubicBezTo>
                  <a:cubicBezTo>
                    <a:pt x="185681" y="70342"/>
                    <a:pt x="185904" y="68903"/>
                    <a:pt x="186178" y="67464"/>
                  </a:cubicBezTo>
                  <a:cubicBezTo>
                    <a:pt x="186379" y="66306"/>
                    <a:pt x="186365" y="65126"/>
                    <a:pt x="186581" y="63961"/>
                  </a:cubicBezTo>
                  <a:cubicBezTo>
                    <a:pt x="186911" y="62198"/>
                    <a:pt x="186955" y="60364"/>
                    <a:pt x="187142" y="58601"/>
                  </a:cubicBezTo>
                  <a:cubicBezTo>
                    <a:pt x="187350" y="56609"/>
                    <a:pt x="187573" y="54623"/>
                    <a:pt x="187796" y="52630"/>
                  </a:cubicBezTo>
                  <a:cubicBezTo>
                    <a:pt x="187853" y="52431"/>
                    <a:pt x="187889" y="52226"/>
                    <a:pt x="187904" y="52019"/>
                  </a:cubicBezTo>
                  <a:cubicBezTo>
                    <a:pt x="187775" y="49587"/>
                    <a:pt x="188437" y="47206"/>
                    <a:pt x="188386" y="44775"/>
                  </a:cubicBezTo>
                  <a:cubicBezTo>
                    <a:pt x="188337" y="43874"/>
                    <a:pt x="188429" y="42971"/>
                    <a:pt x="188660" y="42099"/>
                  </a:cubicBezTo>
                  <a:cubicBezTo>
                    <a:pt x="188726" y="41899"/>
                    <a:pt x="188757" y="41690"/>
                    <a:pt x="188753" y="41480"/>
                  </a:cubicBezTo>
                  <a:cubicBezTo>
                    <a:pt x="188595" y="38494"/>
                    <a:pt x="189242" y="35552"/>
                    <a:pt x="189221" y="32567"/>
                  </a:cubicBezTo>
                  <a:cubicBezTo>
                    <a:pt x="189172" y="31045"/>
                    <a:pt x="189271" y="29523"/>
                    <a:pt x="189516" y="28020"/>
                  </a:cubicBezTo>
                  <a:cubicBezTo>
                    <a:pt x="189641" y="26917"/>
                    <a:pt x="189679" y="25806"/>
                    <a:pt x="189631" y="24697"/>
                  </a:cubicBezTo>
                  <a:cubicBezTo>
                    <a:pt x="189688" y="22538"/>
                    <a:pt x="189480" y="20380"/>
                    <a:pt x="189969" y="18272"/>
                  </a:cubicBezTo>
                  <a:cubicBezTo>
                    <a:pt x="190047" y="17725"/>
                    <a:pt x="190064" y="17170"/>
                    <a:pt x="190019" y="16618"/>
                  </a:cubicBezTo>
                  <a:cubicBezTo>
                    <a:pt x="190019" y="12453"/>
                    <a:pt x="190084" y="8295"/>
                    <a:pt x="190062" y="4136"/>
                  </a:cubicBezTo>
                  <a:cubicBezTo>
                    <a:pt x="190088" y="2899"/>
                    <a:pt x="190352" y="1677"/>
                    <a:pt x="190839" y="540"/>
                  </a:cubicBezTo>
                  <a:lnTo>
                    <a:pt x="190839" y="2209"/>
                  </a:lnTo>
                  <a:cubicBezTo>
                    <a:pt x="190839" y="5331"/>
                    <a:pt x="190839" y="8446"/>
                    <a:pt x="190882" y="11561"/>
                  </a:cubicBezTo>
                  <a:cubicBezTo>
                    <a:pt x="190859" y="13223"/>
                    <a:pt x="190957" y="14884"/>
                    <a:pt x="191177" y="16532"/>
                  </a:cubicBezTo>
                  <a:cubicBezTo>
                    <a:pt x="191317" y="17980"/>
                    <a:pt x="191355" y="19437"/>
                    <a:pt x="191293" y="20891"/>
                  </a:cubicBezTo>
                  <a:cubicBezTo>
                    <a:pt x="191343" y="23107"/>
                    <a:pt x="191192" y="25315"/>
                    <a:pt x="191631" y="27524"/>
                  </a:cubicBezTo>
                  <a:cubicBezTo>
                    <a:pt x="191739" y="28479"/>
                    <a:pt x="191765" y="29442"/>
                    <a:pt x="191710" y="30401"/>
                  </a:cubicBezTo>
                  <a:cubicBezTo>
                    <a:pt x="191631" y="31994"/>
                    <a:pt x="191739" y="33590"/>
                    <a:pt x="192034" y="35157"/>
                  </a:cubicBezTo>
                  <a:cubicBezTo>
                    <a:pt x="192113" y="35632"/>
                    <a:pt x="192140" y="36114"/>
                    <a:pt x="192113" y="36595"/>
                  </a:cubicBezTo>
                  <a:cubicBezTo>
                    <a:pt x="192042" y="38397"/>
                    <a:pt x="192162" y="40200"/>
                    <a:pt x="192472" y="41976"/>
                  </a:cubicBezTo>
                  <a:cubicBezTo>
                    <a:pt x="192563" y="42593"/>
                    <a:pt x="192585" y="43218"/>
                    <a:pt x="192537" y="43840"/>
                  </a:cubicBezTo>
                  <a:cubicBezTo>
                    <a:pt x="192483" y="44880"/>
                    <a:pt x="192585" y="45923"/>
                    <a:pt x="192839" y="46933"/>
                  </a:cubicBezTo>
                  <a:cubicBezTo>
                    <a:pt x="192899" y="47133"/>
                    <a:pt x="192923" y="47343"/>
                    <a:pt x="192911" y="47552"/>
                  </a:cubicBezTo>
                  <a:cubicBezTo>
                    <a:pt x="192767" y="49846"/>
                    <a:pt x="193321" y="52091"/>
                    <a:pt x="193415" y="54379"/>
                  </a:cubicBezTo>
                  <a:cubicBezTo>
                    <a:pt x="193501" y="56371"/>
                    <a:pt x="193875" y="58350"/>
                    <a:pt x="194134" y="60342"/>
                  </a:cubicBezTo>
                  <a:cubicBezTo>
                    <a:pt x="194292" y="61709"/>
                    <a:pt x="194407" y="63090"/>
                    <a:pt x="194566" y="64464"/>
                  </a:cubicBezTo>
                  <a:cubicBezTo>
                    <a:pt x="195551" y="72838"/>
                    <a:pt x="196976" y="81140"/>
                    <a:pt x="198681" y="89398"/>
                  </a:cubicBezTo>
                  <a:cubicBezTo>
                    <a:pt x="200358" y="97537"/>
                    <a:pt x="202637" y="105539"/>
                    <a:pt x="205500" y="113340"/>
                  </a:cubicBezTo>
                  <a:cubicBezTo>
                    <a:pt x="208521" y="121835"/>
                    <a:pt x="212632" y="129901"/>
                    <a:pt x="217730" y="137339"/>
                  </a:cubicBezTo>
                  <a:cubicBezTo>
                    <a:pt x="219521" y="139892"/>
                    <a:pt x="221399" y="142374"/>
                    <a:pt x="223435" y="144734"/>
                  </a:cubicBezTo>
                  <a:cubicBezTo>
                    <a:pt x="225291" y="146892"/>
                    <a:pt x="227291" y="148906"/>
                    <a:pt x="229305" y="150913"/>
                  </a:cubicBezTo>
                  <a:cubicBezTo>
                    <a:pt x="231883" y="153426"/>
                    <a:pt x="234651" y="155735"/>
                    <a:pt x="237585" y="157820"/>
                  </a:cubicBezTo>
                  <a:cubicBezTo>
                    <a:pt x="240384" y="159863"/>
                    <a:pt x="243304" y="161726"/>
                    <a:pt x="246290" y="163496"/>
                  </a:cubicBezTo>
                  <a:cubicBezTo>
                    <a:pt x="250848" y="166144"/>
                    <a:pt x="255602" y="168438"/>
                    <a:pt x="260512" y="170358"/>
                  </a:cubicBezTo>
                  <a:cubicBezTo>
                    <a:pt x="267060" y="172992"/>
                    <a:pt x="273792" y="175142"/>
                    <a:pt x="280655" y="176790"/>
                  </a:cubicBezTo>
                  <a:cubicBezTo>
                    <a:pt x="284820" y="177783"/>
                    <a:pt x="288993" y="178790"/>
                    <a:pt x="293208" y="179574"/>
                  </a:cubicBezTo>
                  <a:cubicBezTo>
                    <a:pt x="296122" y="180121"/>
                    <a:pt x="299035" y="180710"/>
                    <a:pt x="301999" y="181013"/>
                  </a:cubicBezTo>
                  <a:cubicBezTo>
                    <a:pt x="305359" y="181387"/>
                    <a:pt x="308690" y="182034"/>
                    <a:pt x="312035" y="182502"/>
                  </a:cubicBezTo>
                  <a:cubicBezTo>
                    <a:pt x="313819" y="182746"/>
                    <a:pt x="315632" y="182840"/>
                    <a:pt x="317401" y="183034"/>
                  </a:cubicBezTo>
                  <a:cubicBezTo>
                    <a:pt x="319459" y="183250"/>
                    <a:pt x="321516" y="183516"/>
                    <a:pt x="323574" y="183753"/>
                  </a:cubicBezTo>
                  <a:cubicBezTo>
                    <a:pt x="324120" y="183811"/>
                    <a:pt x="324674" y="183847"/>
                    <a:pt x="325228" y="183854"/>
                  </a:cubicBezTo>
                  <a:cubicBezTo>
                    <a:pt x="326197" y="183815"/>
                    <a:pt x="327166" y="183917"/>
                    <a:pt x="328106" y="184156"/>
                  </a:cubicBezTo>
                  <a:cubicBezTo>
                    <a:pt x="328237" y="184203"/>
                    <a:pt x="328376" y="184225"/>
                    <a:pt x="328516" y="184221"/>
                  </a:cubicBezTo>
                  <a:cubicBezTo>
                    <a:pt x="330955" y="184084"/>
                    <a:pt x="333336" y="184667"/>
                    <a:pt x="335760" y="184696"/>
                  </a:cubicBezTo>
                  <a:cubicBezTo>
                    <a:pt x="337008" y="184626"/>
                    <a:pt x="338260" y="184730"/>
                    <a:pt x="339479" y="185005"/>
                  </a:cubicBezTo>
                  <a:cubicBezTo>
                    <a:pt x="339680" y="185065"/>
                    <a:pt x="339889" y="185089"/>
                    <a:pt x="340098" y="185077"/>
                  </a:cubicBezTo>
                  <a:cubicBezTo>
                    <a:pt x="344119" y="184919"/>
                    <a:pt x="348105" y="185717"/>
                    <a:pt x="352133" y="185552"/>
                  </a:cubicBezTo>
                  <a:cubicBezTo>
                    <a:pt x="353310" y="185465"/>
                    <a:pt x="354494" y="185554"/>
                    <a:pt x="355644" y="185818"/>
                  </a:cubicBezTo>
                  <a:cubicBezTo>
                    <a:pt x="356189" y="185917"/>
                    <a:pt x="356745" y="185951"/>
                    <a:pt x="357299" y="185919"/>
                  </a:cubicBezTo>
                  <a:cubicBezTo>
                    <a:pt x="359514" y="185919"/>
                    <a:pt x="361737" y="185919"/>
                    <a:pt x="363953" y="185962"/>
                  </a:cubicBezTo>
                  <a:cubicBezTo>
                    <a:pt x="365754" y="185919"/>
                    <a:pt x="367556" y="186020"/>
                    <a:pt x="369341" y="186264"/>
                  </a:cubicBezTo>
                  <a:cubicBezTo>
                    <a:pt x="370650" y="186404"/>
                    <a:pt x="371969" y="186434"/>
                    <a:pt x="373283" y="186350"/>
                  </a:cubicBezTo>
                  <a:cubicBezTo>
                    <a:pt x="375644" y="186316"/>
                    <a:pt x="378004" y="186407"/>
                    <a:pt x="380355" y="186624"/>
                  </a:cubicBezTo>
                  <a:cubicBezTo>
                    <a:pt x="379938" y="186667"/>
                    <a:pt x="379528" y="186732"/>
                    <a:pt x="379118" y="186739"/>
                  </a:cubicBezTo>
                  <a:lnTo>
                    <a:pt x="366636" y="186797"/>
                  </a:lnTo>
                  <a:cubicBezTo>
                    <a:pt x="365804" y="186782"/>
                    <a:pt x="364972" y="186855"/>
                    <a:pt x="364154" y="187012"/>
                  </a:cubicBezTo>
                  <a:cubicBezTo>
                    <a:pt x="363542" y="187125"/>
                    <a:pt x="362921" y="187173"/>
                    <a:pt x="362298" y="187156"/>
                  </a:cubicBezTo>
                  <a:cubicBezTo>
                    <a:pt x="360284" y="187156"/>
                    <a:pt x="358277" y="187156"/>
                    <a:pt x="356263" y="187199"/>
                  </a:cubicBezTo>
                  <a:cubicBezTo>
                    <a:pt x="354879" y="187192"/>
                    <a:pt x="353497" y="187286"/>
                    <a:pt x="352126" y="187480"/>
                  </a:cubicBezTo>
                  <a:cubicBezTo>
                    <a:pt x="350747" y="187613"/>
                    <a:pt x="349360" y="187657"/>
                    <a:pt x="347975" y="187609"/>
                  </a:cubicBezTo>
                  <a:cubicBezTo>
                    <a:pt x="346590" y="187560"/>
                    <a:pt x="345204" y="187659"/>
                    <a:pt x="343839" y="187904"/>
                  </a:cubicBezTo>
                  <a:cubicBezTo>
                    <a:pt x="343084" y="188017"/>
                    <a:pt x="342320" y="188053"/>
                    <a:pt x="341558" y="188012"/>
                  </a:cubicBezTo>
                  <a:cubicBezTo>
                    <a:pt x="339896" y="187948"/>
                    <a:pt x="338232" y="188063"/>
                    <a:pt x="336595" y="188358"/>
                  </a:cubicBezTo>
                  <a:cubicBezTo>
                    <a:pt x="335978" y="188449"/>
                    <a:pt x="335354" y="188476"/>
                    <a:pt x="334731" y="188437"/>
                  </a:cubicBezTo>
                  <a:cubicBezTo>
                    <a:pt x="333483" y="188365"/>
                    <a:pt x="332231" y="188472"/>
                    <a:pt x="331012" y="188753"/>
                  </a:cubicBezTo>
                  <a:cubicBezTo>
                    <a:pt x="330812" y="188817"/>
                    <a:pt x="330602" y="188841"/>
                    <a:pt x="330393" y="188825"/>
                  </a:cubicBezTo>
                  <a:cubicBezTo>
                    <a:pt x="328099" y="188653"/>
                    <a:pt x="325833" y="189120"/>
                    <a:pt x="323574" y="189350"/>
                  </a:cubicBezTo>
                  <a:cubicBezTo>
                    <a:pt x="321588" y="189552"/>
                    <a:pt x="319581" y="189674"/>
                    <a:pt x="317596" y="189962"/>
                  </a:cubicBezTo>
                  <a:cubicBezTo>
                    <a:pt x="315963" y="190199"/>
                    <a:pt x="314308" y="190401"/>
                    <a:pt x="312653" y="190530"/>
                  </a:cubicBezTo>
                  <a:cubicBezTo>
                    <a:pt x="311143" y="190652"/>
                    <a:pt x="309632" y="190847"/>
                    <a:pt x="308128" y="191055"/>
                  </a:cubicBezTo>
                  <a:cubicBezTo>
                    <a:pt x="306762" y="191242"/>
                    <a:pt x="305409" y="191573"/>
                    <a:pt x="304035" y="191717"/>
                  </a:cubicBezTo>
                  <a:cubicBezTo>
                    <a:pt x="300258" y="192134"/>
                    <a:pt x="296525" y="192854"/>
                    <a:pt x="292791" y="193552"/>
                  </a:cubicBezTo>
                  <a:cubicBezTo>
                    <a:pt x="288036" y="194444"/>
                    <a:pt x="283302" y="195508"/>
                    <a:pt x="278633" y="196767"/>
                  </a:cubicBezTo>
                  <a:cubicBezTo>
                    <a:pt x="271459" y="198630"/>
                    <a:pt x="264431" y="201018"/>
                    <a:pt x="257606" y="203911"/>
                  </a:cubicBezTo>
                  <a:cubicBezTo>
                    <a:pt x="251223" y="206620"/>
                    <a:pt x="245128" y="209963"/>
                    <a:pt x="239412" y="213889"/>
                  </a:cubicBezTo>
                  <a:cubicBezTo>
                    <a:pt x="235805" y="216361"/>
                    <a:pt x="232423" y="219145"/>
                    <a:pt x="229305" y="222212"/>
                  </a:cubicBezTo>
                  <a:cubicBezTo>
                    <a:pt x="228377" y="223147"/>
                    <a:pt x="227449" y="224082"/>
                    <a:pt x="226507" y="225003"/>
                  </a:cubicBezTo>
                  <a:cubicBezTo>
                    <a:pt x="223701" y="227782"/>
                    <a:pt x="221151" y="230809"/>
                    <a:pt x="218888" y="234046"/>
                  </a:cubicBezTo>
                  <a:cubicBezTo>
                    <a:pt x="215667" y="238476"/>
                    <a:pt x="212832" y="243174"/>
                    <a:pt x="210414" y="248088"/>
                  </a:cubicBezTo>
                  <a:cubicBezTo>
                    <a:pt x="208457" y="252146"/>
                    <a:pt x="206704" y="256289"/>
                    <a:pt x="205155" y="260519"/>
                  </a:cubicBezTo>
                  <a:cubicBezTo>
                    <a:pt x="202878" y="266839"/>
                    <a:pt x="200983" y="273289"/>
                    <a:pt x="199479" y="279835"/>
                  </a:cubicBezTo>
                  <a:cubicBezTo>
                    <a:pt x="198602" y="283605"/>
                    <a:pt x="197846" y="287403"/>
                    <a:pt x="197134" y="291201"/>
                  </a:cubicBezTo>
                  <a:cubicBezTo>
                    <a:pt x="196422" y="295000"/>
                    <a:pt x="195868" y="298690"/>
                    <a:pt x="195364" y="302460"/>
                  </a:cubicBezTo>
                  <a:cubicBezTo>
                    <a:pt x="194940" y="305676"/>
                    <a:pt x="194566" y="308934"/>
                    <a:pt x="194084" y="312114"/>
                  </a:cubicBezTo>
                  <a:cubicBezTo>
                    <a:pt x="193796" y="314028"/>
                    <a:pt x="194019" y="315999"/>
                    <a:pt x="193400" y="317869"/>
                  </a:cubicBezTo>
                  <a:cubicBezTo>
                    <a:pt x="193385" y="320083"/>
                    <a:pt x="193201" y="322293"/>
                    <a:pt x="192854" y="324480"/>
                  </a:cubicBezTo>
                  <a:cubicBezTo>
                    <a:pt x="192580" y="327164"/>
                    <a:pt x="192774" y="329883"/>
                    <a:pt x="192199" y="332537"/>
                  </a:cubicBezTo>
                  <a:cubicBezTo>
                    <a:pt x="192168" y="332672"/>
                    <a:pt x="192151" y="332809"/>
                    <a:pt x="192149" y="332948"/>
                  </a:cubicBezTo>
                  <a:cubicBezTo>
                    <a:pt x="192257" y="335825"/>
                    <a:pt x="191811" y="338616"/>
                    <a:pt x="191695" y="341444"/>
                  </a:cubicBezTo>
                  <a:cubicBezTo>
                    <a:pt x="191721" y="343453"/>
                    <a:pt x="191611" y="345463"/>
                    <a:pt x="191364" y="347458"/>
                  </a:cubicBezTo>
                  <a:cubicBezTo>
                    <a:pt x="191236" y="348768"/>
                    <a:pt x="191205" y="350086"/>
                    <a:pt x="191271" y="351400"/>
                  </a:cubicBezTo>
                  <a:cubicBezTo>
                    <a:pt x="191213" y="353558"/>
                    <a:pt x="191415" y="355716"/>
                    <a:pt x="190933" y="357817"/>
                  </a:cubicBezTo>
                  <a:cubicBezTo>
                    <a:pt x="190856" y="358367"/>
                    <a:pt x="190836" y="358924"/>
                    <a:pt x="190875" y="359479"/>
                  </a:cubicBezTo>
                  <a:cubicBezTo>
                    <a:pt x="190875" y="363157"/>
                    <a:pt x="190859" y="366833"/>
                    <a:pt x="190825" y="370507"/>
                  </a:cubicBezTo>
                  <a:cubicBezTo>
                    <a:pt x="190839" y="371190"/>
                    <a:pt x="190847" y="371881"/>
                    <a:pt x="190847" y="3725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9427B93-AD3B-522E-95B0-AEEBF108CBE5}"/>
              </a:ext>
            </a:extLst>
          </p:cNvPr>
          <p:cNvGrpSpPr/>
          <p:nvPr userDrawn="1"/>
        </p:nvGrpSpPr>
        <p:grpSpPr>
          <a:xfrm>
            <a:off x="1676400" y="1116623"/>
            <a:ext cx="5375265" cy="4627801"/>
            <a:chOff x="1676400" y="1116623"/>
            <a:chExt cx="5375265" cy="4627801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31CE73A7-3CFC-891C-1DC7-A81068887E6C}"/>
                </a:ext>
              </a:extLst>
            </p:cNvPr>
            <p:cNvSpPr/>
            <p:nvPr/>
          </p:nvSpPr>
          <p:spPr>
            <a:xfrm>
              <a:off x="1676400" y="1116623"/>
              <a:ext cx="5375265" cy="4624754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4CF0D0BA-EA7C-FC3D-CE36-A82B0C62C6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38" b="98458" l="592" r="100000">
                          <a14:foregroundMark x1="37255" y1="18722" x2="20089" y2="33744"/>
                          <a14:foregroundMark x1="20089" y1="33744" x2="18535" y2="37269"/>
                          <a14:foregroundMark x1="38476" y1="83524" x2="13356" y2="97533"/>
                          <a14:foregroundMark x1="13356" y1="97533" x2="13356" y2="97533"/>
                          <a14:foregroundMark x1="48835" y1="80441" x2="84906" y2="94890"/>
                          <a14:foregroundMark x1="6770" y1="94890" x2="592" y2="98458"/>
                          <a14:backgroundMark x1="12949" y1="14934" x2="8176" y2="55551"/>
                          <a14:backgroundMark x1="18757" y1="66696" x2="185" y2="8374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-2"/>
            <a:stretch/>
          </p:blipFill>
          <p:spPr>
            <a:xfrm>
              <a:off x="1676401" y="1463039"/>
              <a:ext cx="5097377" cy="4281385"/>
            </a:xfrm>
            <a:prstGeom prst="rect">
              <a:avLst/>
            </a:prstGeom>
          </p:spPr>
        </p:pic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3594DDD-9031-A64D-C9AA-6A908E73E8C5}"/>
              </a:ext>
            </a:extLst>
          </p:cNvPr>
          <p:cNvGrpSpPr/>
          <p:nvPr userDrawn="1"/>
        </p:nvGrpSpPr>
        <p:grpSpPr>
          <a:xfrm rot="5400000">
            <a:off x="5402694" y="3795590"/>
            <a:ext cx="2824581" cy="211614"/>
            <a:chOff x="9869664" y="2027808"/>
            <a:chExt cx="1679071" cy="125794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28F9A45B-89D3-7492-8828-E732CAA5C74D}"/>
                </a:ext>
              </a:extLst>
            </p:cNvPr>
            <p:cNvGrpSpPr/>
            <p:nvPr/>
          </p:nvGrpSpPr>
          <p:grpSpPr>
            <a:xfrm>
              <a:off x="10012136" y="2027808"/>
              <a:ext cx="1399658" cy="125794"/>
              <a:chOff x="10012136" y="2027808"/>
              <a:chExt cx="1399658" cy="125794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FEC480B1-BC87-A409-A599-281426CD1338}"/>
                  </a:ext>
                </a:extLst>
              </p:cNvPr>
              <p:cNvGrpSpPr/>
              <p:nvPr/>
            </p:nvGrpSpPr>
            <p:grpSpPr>
              <a:xfrm>
                <a:off x="10012136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0AA8DA21-7B53-A403-1A2D-7E0DE8CB6C6C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654626E3-B36C-96C3-4EAA-E4D37F38D1F7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id="{2A93C3BF-EB8D-12FB-B8B2-893F7BA26CD5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id="{A6BF72B9-5878-2C95-E672-20D130E5FE9D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E96D0A50-82EA-B3CB-BFFE-363628D7F433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55A401B0-42D7-F4FF-D28C-387A6E4F780F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5B33E2C4-48DC-B678-EB5D-792A700C2FCF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BEF4F513-1DA1-5958-DBDC-530EE8B8F640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33560C76-4313-1D7A-D188-2E4FED99B1A7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ED230AC3-6699-524E-7BE4-3FCF35F00F43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3D9FFE4D-CA7A-3E7D-C8EF-DA04E4E3D92F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37A83A21-8D38-727F-2AF9-638D7641F290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F62A3FB7-7AE0-23D4-B82B-B8D3B50AD7D6}"/>
                  </a:ext>
                </a:extLst>
              </p:cNvPr>
              <p:cNvGrpSpPr/>
              <p:nvPr/>
            </p:nvGrpSpPr>
            <p:grpSpPr>
              <a:xfrm>
                <a:off x="10467845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FF7CFF50-F34A-E161-FA2B-9C6F0E2D7792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94E318E1-86AE-47FE-50F0-0E279E047A9B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A8026D38-94FC-88B5-D565-FB1E0ED308AB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9511EE6B-8758-4811-D224-0A7ECAD52C5A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C2B5C7A5-2D9F-5773-45D4-3C37742E6E49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C520D62B-509D-BED3-44FF-40567C2AA109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:a16="http://schemas.microsoft.com/office/drawing/2014/main" id="{81F1A0F7-F294-49FB-65DB-4B7A00470809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id="{BF8F869A-EB23-470D-B4A7-1E4881853740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id="{1ABA7921-CDD0-7B6B-5F27-8B66513177A6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:a16="http://schemas.microsoft.com/office/drawing/2014/main" id="{44A82E91-188A-14FF-A519-B4A7B0EA0A17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:a16="http://schemas.microsoft.com/office/drawing/2014/main" id="{A5B8DCF1-A8CA-EBDF-552C-116CDD1826C5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D1C7D1D5-80F3-5901-767F-8E6C63527ADA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9E39195D-5236-F82A-FB73-15CDBACADFC9}"/>
                  </a:ext>
                </a:extLst>
              </p:cNvPr>
              <p:cNvGrpSpPr/>
              <p:nvPr/>
            </p:nvGrpSpPr>
            <p:grpSpPr>
              <a:xfrm>
                <a:off x="10922313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C1363A4E-796F-124F-5985-C9803117B3BB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82B9141C-C45C-EC67-8816-DAB04511CF75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71596F64-AE01-4642-7697-BB0667DEF7FB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79BA521F-E989-FCF0-5D73-83BDA31C1C77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8D6E6D29-8F5C-B923-F5B2-92BD9136A21C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9D1599A5-1E25-1431-1C66-3FE2089F9534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2490EE58-CE6B-4585-642F-B1CE94450979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0B46B3E5-F54E-374B-E1AF-4B5EBE4C6BF6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B98D3E43-CB6F-3B79-EB7A-3C12D4964EDE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id="{EFDCCF70-0036-8757-5127-4401EC00DF7C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931EF37A-EB6F-7011-8D4D-AB0C01259829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3ECF2CF9-07AD-3471-AD6D-8E331ADFBAD6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82B6C18-4891-63DE-C46A-3426FCA59916}"/>
                </a:ext>
              </a:extLst>
            </p:cNvPr>
            <p:cNvSpPr/>
            <p:nvPr/>
          </p:nvSpPr>
          <p:spPr>
            <a:xfrm>
              <a:off x="9869664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301FB8B7-64F3-322D-045C-798CC8B4DA3B}"/>
                </a:ext>
              </a:extLst>
            </p:cNvPr>
            <p:cNvSpPr/>
            <p:nvPr/>
          </p:nvSpPr>
          <p:spPr>
            <a:xfrm>
              <a:off x="11487307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91C2128-467A-A9B4-B8F0-E35BC0730491}"/>
              </a:ext>
            </a:extLst>
          </p:cNvPr>
          <p:cNvGrpSpPr/>
          <p:nvPr userDrawn="1"/>
        </p:nvGrpSpPr>
        <p:grpSpPr>
          <a:xfrm rot="5400000">
            <a:off x="10991867" y="1916419"/>
            <a:ext cx="2354545" cy="211614"/>
            <a:chOff x="10012136" y="2027808"/>
            <a:chExt cx="1399658" cy="125794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976F29CF-1725-F31D-2D4B-5D77EA787EEC}"/>
                </a:ext>
              </a:extLst>
            </p:cNvPr>
            <p:cNvGrpSpPr/>
            <p:nvPr/>
          </p:nvGrpSpPr>
          <p:grpSpPr>
            <a:xfrm>
              <a:off x="10012136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90857325-D755-345F-1BC2-E6EB78C73BD1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4BBD6D11-1EEE-CC52-1475-C1EA91894310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3A68C6B6-8697-8A58-0009-541B80F62F5D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4D4765C1-40AF-2DFA-815A-EAA76BF5B6E0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C468BA25-89C6-1C89-C909-D008C8D2405F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CD3939D3-21BC-68C4-4245-09D69A96C45D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D459B050-DC57-DF4D-617D-91BD42AAED8F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4F2C284F-6C09-181B-7CF7-7E4AA62038CB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24A17B30-BE30-B7F6-1111-53AA9ADB72E1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1FCF907C-A99F-8A9F-7B1F-3EC50773B8F1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7A89F236-2DEC-CCE7-64E3-B19796B2186B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AFB854C9-A37C-CA69-938C-F74A443EC5D0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054CCF1D-2B3C-BDD3-E7DD-6F587D18FC45}"/>
                </a:ext>
              </a:extLst>
            </p:cNvPr>
            <p:cNvGrpSpPr/>
            <p:nvPr/>
          </p:nvGrpSpPr>
          <p:grpSpPr>
            <a:xfrm>
              <a:off x="10467845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EC9BD87F-1A43-9A5E-38CE-587C6BDE0514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F25980D9-2F78-2DE0-3DC1-1634CFB66629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56B7C86B-3700-C41D-41EE-E73EE65F1CC6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0B20B3E5-EAFA-ECE1-350E-55E01F63A92E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A6FC58AE-C861-A626-211D-E63E965516CA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C7EE2BA6-66F6-9BC7-9F5B-D8CD25AD4CFE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C7A4C073-6946-29E7-41E1-FD7ACDDFA47A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F7CF91AA-86B2-DEDF-1C8D-2DB969DCB902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BF82B71D-96A8-4438-1A65-167575C9A83B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D24D2A7D-41D8-2028-6215-C9AA1EB95EE1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5BF38F29-1C94-C79D-1A3C-84D24EAD65B6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1D4BFF30-36C7-7A52-0DF9-8AFB57DE410F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A8B9BFAB-9DE4-DB3D-D43D-9B16E4A97FD6}"/>
                </a:ext>
              </a:extLst>
            </p:cNvPr>
            <p:cNvGrpSpPr/>
            <p:nvPr/>
          </p:nvGrpSpPr>
          <p:grpSpPr>
            <a:xfrm>
              <a:off x="10922313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36E3F909-BB61-8FB1-A4BD-598DAF893DB7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E873DD6A-5E56-13A1-97FF-6090D1E422A1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6F19C103-CA97-F3DB-F0B1-3214637C9BAF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B6B8E70D-B7C9-BE7C-CF95-DEC421FC6005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4D7F2674-B33D-56BF-87F0-16FC34C68A98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2FFE25DA-A2A1-B777-CB21-DA654EB7339F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90DC4757-2BA9-5CAF-37FD-D7B589A10D09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E29E628E-859C-BF58-E4EF-0AC352352886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265CD575-2512-F92B-506A-9BABDD3A3C05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01144EA-33F3-579C-712B-4EEBE869B54A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8B75E132-588D-F895-F001-E9B35C9EF7BD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39F711F4-81AD-ED99-E2D6-C9823E648FF1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8F371024-5C8F-955C-DD64-F1E0E19AD9F6}"/>
              </a:ext>
            </a:extLst>
          </p:cNvPr>
          <p:cNvGrpSpPr/>
          <p:nvPr userDrawn="1"/>
        </p:nvGrpSpPr>
        <p:grpSpPr>
          <a:xfrm>
            <a:off x="7711439" y="5426930"/>
            <a:ext cx="744867" cy="563072"/>
            <a:chOff x="7838886" y="5020415"/>
            <a:chExt cx="744867" cy="563072"/>
          </a:xfrm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583C7788-AF09-9CEB-AD17-AA849635B675}"/>
                </a:ext>
              </a:extLst>
            </p:cNvPr>
            <p:cNvGrpSpPr/>
            <p:nvPr/>
          </p:nvGrpSpPr>
          <p:grpSpPr>
            <a:xfrm>
              <a:off x="7838886" y="5020415"/>
              <a:ext cx="744867" cy="45719"/>
              <a:chOff x="7838886" y="5020415"/>
              <a:chExt cx="744867" cy="45719"/>
            </a:xfrm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CFA80064-6A0D-CA0F-68DD-B223D3199EC3}"/>
                  </a:ext>
                </a:extLst>
              </p:cNvPr>
              <p:cNvSpPr/>
              <p:nvPr/>
            </p:nvSpPr>
            <p:spPr>
              <a:xfrm>
                <a:off x="7838886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B274F24B-BF51-4324-616D-E7AC178EF1D6}"/>
                  </a:ext>
                </a:extLst>
              </p:cNvPr>
              <p:cNvSpPr/>
              <p:nvPr/>
            </p:nvSpPr>
            <p:spPr>
              <a:xfrm>
                <a:off x="8071935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CC57F0A2-00E7-5281-8980-2076BD52FFE6}"/>
                  </a:ext>
                </a:extLst>
              </p:cNvPr>
              <p:cNvSpPr/>
              <p:nvPr/>
            </p:nvSpPr>
            <p:spPr>
              <a:xfrm>
                <a:off x="830498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B40463FE-8B89-D307-2B44-68BE1F11AA64}"/>
                  </a:ext>
                </a:extLst>
              </p:cNvPr>
              <p:cNvSpPr/>
              <p:nvPr/>
            </p:nvSpPr>
            <p:spPr>
              <a:xfrm>
                <a:off x="853803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0CAAFAAE-6FA7-B63B-A6DD-E3C516070292}"/>
                </a:ext>
              </a:extLst>
            </p:cNvPr>
            <p:cNvGrpSpPr/>
            <p:nvPr/>
          </p:nvGrpSpPr>
          <p:grpSpPr>
            <a:xfrm>
              <a:off x="7838886" y="5192866"/>
              <a:ext cx="744867" cy="45719"/>
              <a:chOff x="7838886" y="5159439"/>
              <a:chExt cx="744867" cy="45719"/>
            </a:xfrm>
          </p:grpSpPr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A3558C2E-828A-FB25-FF71-8B5E2271763F}"/>
                  </a:ext>
                </a:extLst>
              </p:cNvPr>
              <p:cNvSpPr/>
              <p:nvPr/>
            </p:nvSpPr>
            <p:spPr>
              <a:xfrm>
                <a:off x="7838886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6B6BC5F7-0BBC-1AD1-D443-0BC0F82D8251}"/>
                  </a:ext>
                </a:extLst>
              </p:cNvPr>
              <p:cNvSpPr/>
              <p:nvPr/>
            </p:nvSpPr>
            <p:spPr>
              <a:xfrm>
                <a:off x="8071935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1ED36229-45B2-56E8-B993-0B095D6A0807}"/>
                  </a:ext>
                </a:extLst>
              </p:cNvPr>
              <p:cNvSpPr/>
              <p:nvPr/>
            </p:nvSpPr>
            <p:spPr>
              <a:xfrm>
                <a:off x="830498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AF4D5E34-948D-B651-8C3F-A21F9EF94BF9}"/>
                  </a:ext>
                </a:extLst>
              </p:cNvPr>
              <p:cNvSpPr/>
              <p:nvPr/>
            </p:nvSpPr>
            <p:spPr>
              <a:xfrm>
                <a:off x="853803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0511ACED-3178-9E92-7470-C9ECE851072A}"/>
                </a:ext>
              </a:extLst>
            </p:cNvPr>
            <p:cNvGrpSpPr/>
            <p:nvPr/>
          </p:nvGrpSpPr>
          <p:grpSpPr>
            <a:xfrm>
              <a:off x="7838886" y="5365317"/>
              <a:ext cx="744867" cy="45719"/>
              <a:chOff x="7838886" y="5298463"/>
              <a:chExt cx="744867" cy="45719"/>
            </a:xfrm>
          </p:grpSpPr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B4A6FD55-B89E-803C-F772-A77134420F3A}"/>
                  </a:ext>
                </a:extLst>
              </p:cNvPr>
              <p:cNvSpPr/>
              <p:nvPr/>
            </p:nvSpPr>
            <p:spPr>
              <a:xfrm>
                <a:off x="7838886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FF098484-DC01-8B79-7752-5275807150DA}"/>
                  </a:ext>
                </a:extLst>
              </p:cNvPr>
              <p:cNvSpPr/>
              <p:nvPr/>
            </p:nvSpPr>
            <p:spPr>
              <a:xfrm>
                <a:off x="8071935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274074C4-E03A-5E2E-D959-3313D25CF0B1}"/>
                  </a:ext>
                </a:extLst>
              </p:cNvPr>
              <p:cNvSpPr/>
              <p:nvPr/>
            </p:nvSpPr>
            <p:spPr>
              <a:xfrm>
                <a:off x="830498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9FC0323C-53C3-F759-8786-16FC7FA43454}"/>
                  </a:ext>
                </a:extLst>
              </p:cNvPr>
              <p:cNvSpPr/>
              <p:nvPr/>
            </p:nvSpPr>
            <p:spPr>
              <a:xfrm>
                <a:off x="853803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A88FF76B-DCC6-99A8-5789-DD53B82EC847}"/>
                </a:ext>
              </a:extLst>
            </p:cNvPr>
            <p:cNvGrpSpPr/>
            <p:nvPr/>
          </p:nvGrpSpPr>
          <p:grpSpPr>
            <a:xfrm>
              <a:off x="7838886" y="5537768"/>
              <a:ext cx="744867" cy="45719"/>
              <a:chOff x="7838886" y="5441531"/>
              <a:chExt cx="744867" cy="45719"/>
            </a:xfrm>
          </p:grpSpPr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36D78D71-08F0-8CDC-50B5-95BA8A3E5413}"/>
                  </a:ext>
                </a:extLst>
              </p:cNvPr>
              <p:cNvSpPr/>
              <p:nvPr/>
            </p:nvSpPr>
            <p:spPr>
              <a:xfrm>
                <a:off x="7838886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5FDA6201-69F6-B1FB-414D-CD3CD65154CC}"/>
                  </a:ext>
                </a:extLst>
              </p:cNvPr>
              <p:cNvSpPr/>
              <p:nvPr/>
            </p:nvSpPr>
            <p:spPr>
              <a:xfrm>
                <a:off x="8071935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1A980FAF-BA72-C471-AE15-B47D721FD25D}"/>
                  </a:ext>
                </a:extLst>
              </p:cNvPr>
              <p:cNvSpPr/>
              <p:nvPr/>
            </p:nvSpPr>
            <p:spPr>
              <a:xfrm>
                <a:off x="830498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D72F691B-8B25-67D1-EB35-00AE02A93A3B}"/>
                  </a:ext>
                </a:extLst>
              </p:cNvPr>
              <p:cNvSpPr/>
              <p:nvPr/>
            </p:nvSpPr>
            <p:spPr>
              <a:xfrm>
                <a:off x="853803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0" name="图形 14">
            <a:extLst>
              <a:ext uri="{FF2B5EF4-FFF2-40B4-BE49-F238E27FC236}">
                <a16:creationId xmlns:a16="http://schemas.microsoft.com/office/drawing/2014/main" id="{897DA9B2-0D62-BE14-92D6-28A5F9D92A3B}"/>
              </a:ext>
            </a:extLst>
          </p:cNvPr>
          <p:cNvGrpSpPr/>
          <p:nvPr userDrawn="1"/>
        </p:nvGrpSpPr>
        <p:grpSpPr>
          <a:xfrm>
            <a:off x="7872133" y="4050030"/>
            <a:ext cx="1747724" cy="1803274"/>
            <a:chOff x="1752600" y="194375"/>
            <a:chExt cx="895350" cy="923808"/>
          </a:xfrm>
          <a:solidFill>
            <a:schemeClr val="accent1">
              <a:lumMod val="20000"/>
              <a:lumOff val="80000"/>
              <a:alpha val="2000"/>
            </a:schemeClr>
          </a:solidFill>
        </p:grpSpPr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09FB879-A074-8F85-6955-047F2F15EE49}"/>
                </a:ext>
              </a:extLst>
            </p:cNvPr>
            <p:cNvSpPr/>
            <p:nvPr/>
          </p:nvSpPr>
          <p:spPr>
            <a:xfrm>
              <a:off x="1750949" y="192736"/>
              <a:ext cx="897539" cy="748679"/>
            </a:xfrm>
            <a:custGeom>
              <a:avLst/>
              <a:gdLst>
                <a:gd name="connsiteX0" fmla="*/ 888638 w 897539"/>
                <a:gd name="connsiteY0" fmla="*/ 722581 h 748678"/>
                <a:gd name="connsiteX1" fmla="*/ 837851 w 897539"/>
                <a:gd name="connsiteY1" fmla="*/ 694123 h 748678"/>
                <a:gd name="connsiteX2" fmla="*/ 470626 w 897539"/>
                <a:gd name="connsiteY2" fmla="*/ 489134 h 748678"/>
                <a:gd name="connsiteX3" fmla="*/ 462679 w 897539"/>
                <a:gd name="connsiteY3" fmla="*/ 475999 h 748678"/>
                <a:gd name="connsiteX4" fmla="*/ 462854 w 897539"/>
                <a:gd name="connsiteY4" fmla="*/ 246601 h 748678"/>
                <a:gd name="connsiteX5" fmla="*/ 462854 w 897539"/>
                <a:gd name="connsiteY5" fmla="*/ 17269 h 748678"/>
                <a:gd name="connsiteX6" fmla="*/ 462657 w 897539"/>
                <a:gd name="connsiteY6" fmla="*/ 10396 h 748678"/>
                <a:gd name="connsiteX7" fmla="*/ 455105 w 897539"/>
                <a:gd name="connsiteY7" fmla="*/ 2471 h 748678"/>
                <a:gd name="connsiteX8" fmla="*/ 436278 w 897539"/>
                <a:gd name="connsiteY8" fmla="*/ 17620 h 748678"/>
                <a:gd name="connsiteX9" fmla="*/ 436388 w 897539"/>
                <a:gd name="connsiteY9" fmla="*/ 477335 h 748678"/>
                <a:gd name="connsiteX10" fmla="*/ 430784 w 897539"/>
                <a:gd name="connsiteY10" fmla="*/ 487820 h 748678"/>
                <a:gd name="connsiteX11" fmla="*/ 300663 w 897539"/>
                <a:gd name="connsiteY11" fmla="*/ 560368 h 748678"/>
                <a:gd name="connsiteX12" fmla="*/ 8721 w 897539"/>
                <a:gd name="connsiteY12" fmla="*/ 723413 h 748678"/>
                <a:gd name="connsiteX13" fmla="*/ 3949 w 897539"/>
                <a:gd name="connsiteY13" fmla="*/ 738321 h 748678"/>
                <a:gd name="connsiteX14" fmla="*/ 21221 w 897539"/>
                <a:gd name="connsiteY14" fmla="*/ 746114 h 748678"/>
                <a:gd name="connsiteX15" fmla="*/ 55131 w 897539"/>
                <a:gd name="connsiteY15" fmla="*/ 727244 h 748678"/>
                <a:gd name="connsiteX16" fmla="*/ 443262 w 897539"/>
                <a:gd name="connsiteY16" fmla="*/ 510346 h 748678"/>
                <a:gd name="connsiteX17" fmla="*/ 455784 w 897539"/>
                <a:gd name="connsiteY17" fmla="*/ 510522 h 748678"/>
                <a:gd name="connsiteX18" fmla="*/ 686101 w 897539"/>
                <a:gd name="connsiteY18" fmla="*/ 639242 h 748678"/>
                <a:gd name="connsiteX19" fmla="*/ 875722 w 897539"/>
                <a:gd name="connsiteY19" fmla="*/ 745261 h 748678"/>
                <a:gd name="connsiteX20" fmla="*/ 894308 w 897539"/>
                <a:gd name="connsiteY20" fmla="*/ 739635 h 748678"/>
                <a:gd name="connsiteX21" fmla="*/ 888638 w 897539"/>
                <a:gd name="connsiteY21" fmla="*/ 722581 h 74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97539" h="748678">
                  <a:moveTo>
                    <a:pt x="888638" y="722581"/>
                  </a:moveTo>
                  <a:cubicBezTo>
                    <a:pt x="871738" y="713065"/>
                    <a:pt x="854810" y="703580"/>
                    <a:pt x="837851" y="694123"/>
                  </a:cubicBezTo>
                  <a:cubicBezTo>
                    <a:pt x="715479" y="625735"/>
                    <a:pt x="593070" y="557406"/>
                    <a:pt x="470626" y="489134"/>
                  </a:cubicBezTo>
                  <a:cubicBezTo>
                    <a:pt x="464934" y="485960"/>
                    <a:pt x="462657" y="482742"/>
                    <a:pt x="462679" y="475999"/>
                  </a:cubicBezTo>
                  <a:cubicBezTo>
                    <a:pt x="462942" y="399533"/>
                    <a:pt x="462854" y="323067"/>
                    <a:pt x="462854" y="246601"/>
                  </a:cubicBezTo>
                  <a:lnTo>
                    <a:pt x="462854" y="17269"/>
                  </a:lnTo>
                  <a:cubicBezTo>
                    <a:pt x="462979" y="14977"/>
                    <a:pt x="462914" y="12677"/>
                    <a:pt x="462657" y="10396"/>
                  </a:cubicBezTo>
                  <a:cubicBezTo>
                    <a:pt x="462259" y="6333"/>
                    <a:pt x="459144" y="3065"/>
                    <a:pt x="455105" y="2471"/>
                  </a:cubicBezTo>
                  <a:cubicBezTo>
                    <a:pt x="441226" y="-309"/>
                    <a:pt x="436278" y="3697"/>
                    <a:pt x="436278" y="17620"/>
                  </a:cubicBezTo>
                  <a:cubicBezTo>
                    <a:pt x="436278" y="170858"/>
                    <a:pt x="436316" y="324096"/>
                    <a:pt x="436388" y="477335"/>
                  </a:cubicBezTo>
                  <a:cubicBezTo>
                    <a:pt x="436388" y="482194"/>
                    <a:pt x="435469" y="485237"/>
                    <a:pt x="430784" y="487820"/>
                  </a:cubicBezTo>
                  <a:cubicBezTo>
                    <a:pt x="387308" y="511901"/>
                    <a:pt x="344007" y="536134"/>
                    <a:pt x="300663" y="560368"/>
                  </a:cubicBezTo>
                  <a:lnTo>
                    <a:pt x="8721" y="723413"/>
                  </a:lnTo>
                  <a:cubicBezTo>
                    <a:pt x="884" y="727792"/>
                    <a:pt x="-35" y="730944"/>
                    <a:pt x="3949" y="738321"/>
                  </a:cubicBezTo>
                  <a:cubicBezTo>
                    <a:pt x="9641" y="748917"/>
                    <a:pt x="12968" y="750558"/>
                    <a:pt x="21221" y="746114"/>
                  </a:cubicBezTo>
                  <a:cubicBezTo>
                    <a:pt x="32605" y="739963"/>
                    <a:pt x="43835" y="733549"/>
                    <a:pt x="55131" y="727244"/>
                  </a:cubicBezTo>
                  <a:cubicBezTo>
                    <a:pt x="184552" y="655003"/>
                    <a:pt x="313929" y="582703"/>
                    <a:pt x="443262" y="510346"/>
                  </a:cubicBezTo>
                  <a:cubicBezTo>
                    <a:pt x="447060" y="507776"/>
                    <a:pt x="452058" y="507846"/>
                    <a:pt x="455784" y="510522"/>
                  </a:cubicBezTo>
                  <a:cubicBezTo>
                    <a:pt x="532506" y="553516"/>
                    <a:pt x="609278" y="596423"/>
                    <a:pt x="686101" y="639242"/>
                  </a:cubicBezTo>
                  <a:cubicBezTo>
                    <a:pt x="749323" y="674546"/>
                    <a:pt x="812529" y="709885"/>
                    <a:pt x="875722" y="745261"/>
                  </a:cubicBezTo>
                  <a:cubicBezTo>
                    <a:pt x="885376" y="750646"/>
                    <a:pt x="888726" y="749639"/>
                    <a:pt x="894308" y="739635"/>
                  </a:cubicBezTo>
                  <a:cubicBezTo>
                    <a:pt x="899190" y="730944"/>
                    <a:pt x="898314" y="728032"/>
                    <a:pt x="888638" y="7225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EF4D7B1-0B56-E92D-91E9-DC3BA4C86129}"/>
                </a:ext>
              </a:extLst>
            </p:cNvPr>
            <p:cNvSpPr/>
            <p:nvPr/>
          </p:nvSpPr>
          <p:spPr>
            <a:xfrm>
              <a:off x="1857811" y="785805"/>
              <a:ext cx="685194" cy="212344"/>
            </a:xfrm>
            <a:custGeom>
              <a:avLst/>
              <a:gdLst>
                <a:gd name="connsiteX0" fmla="*/ 674794 w 685194"/>
                <a:gd name="connsiteY0" fmla="*/ 185138 h 212344"/>
                <a:gd name="connsiteX1" fmla="*/ 602969 w 685194"/>
                <a:gd name="connsiteY1" fmla="*/ 145121 h 212344"/>
                <a:gd name="connsiteX2" fmla="*/ 350082 w 685194"/>
                <a:gd name="connsiteY2" fmla="*/ 4579 h 212344"/>
                <a:gd name="connsiteX3" fmla="*/ 342201 w 685194"/>
                <a:gd name="connsiteY3" fmla="*/ 1668 h 212344"/>
                <a:gd name="connsiteX4" fmla="*/ 331037 w 685194"/>
                <a:gd name="connsiteY4" fmla="*/ 6746 h 212344"/>
                <a:gd name="connsiteX5" fmla="*/ 9017 w 685194"/>
                <a:gd name="connsiteY5" fmla="*/ 185707 h 212344"/>
                <a:gd name="connsiteX6" fmla="*/ 3632 w 685194"/>
                <a:gd name="connsiteY6" fmla="*/ 200593 h 212344"/>
                <a:gd name="connsiteX7" fmla="*/ 21429 w 685194"/>
                <a:gd name="connsiteY7" fmla="*/ 208627 h 212344"/>
                <a:gd name="connsiteX8" fmla="*/ 68189 w 685194"/>
                <a:gd name="connsiteY8" fmla="*/ 182598 h 212344"/>
                <a:gd name="connsiteX9" fmla="*/ 336619 w 685194"/>
                <a:gd name="connsiteY9" fmla="*/ 33279 h 212344"/>
                <a:gd name="connsiteX10" fmla="*/ 348615 w 685194"/>
                <a:gd name="connsiteY10" fmla="*/ 33279 h 212344"/>
                <a:gd name="connsiteX11" fmla="*/ 412297 w 685194"/>
                <a:gd name="connsiteY11" fmla="*/ 68808 h 212344"/>
                <a:gd name="connsiteX12" fmla="*/ 662404 w 685194"/>
                <a:gd name="connsiteY12" fmla="*/ 207948 h 212344"/>
                <a:gd name="connsiteX13" fmla="*/ 681559 w 685194"/>
                <a:gd name="connsiteY13" fmla="*/ 200571 h 212344"/>
                <a:gd name="connsiteX14" fmla="*/ 674794 w 685194"/>
                <a:gd name="connsiteY14" fmla="*/ 185138 h 2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5194" h="212344">
                  <a:moveTo>
                    <a:pt x="674794" y="185138"/>
                  </a:moveTo>
                  <a:cubicBezTo>
                    <a:pt x="650845" y="171799"/>
                    <a:pt x="626903" y="158459"/>
                    <a:pt x="602969" y="145121"/>
                  </a:cubicBezTo>
                  <a:cubicBezTo>
                    <a:pt x="518673" y="98273"/>
                    <a:pt x="434378" y="51426"/>
                    <a:pt x="350082" y="4579"/>
                  </a:cubicBezTo>
                  <a:cubicBezTo>
                    <a:pt x="347608" y="3200"/>
                    <a:pt x="345310" y="1405"/>
                    <a:pt x="342201" y="1668"/>
                  </a:cubicBezTo>
                  <a:cubicBezTo>
                    <a:pt x="337823" y="2062"/>
                    <a:pt x="334605" y="4754"/>
                    <a:pt x="331037" y="6746"/>
                  </a:cubicBezTo>
                  <a:cubicBezTo>
                    <a:pt x="223654" y="66378"/>
                    <a:pt x="116312" y="126031"/>
                    <a:pt x="9017" y="185707"/>
                  </a:cubicBezTo>
                  <a:cubicBezTo>
                    <a:pt x="1246" y="190085"/>
                    <a:pt x="-90" y="193807"/>
                    <a:pt x="3632" y="200593"/>
                  </a:cubicBezTo>
                  <a:cubicBezTo>
                    <a:pt x="9674" y="211538"/>
                    <a:pt x="13001" y="213224"/>
                    <a:pt x="21429" y="208627"/>
                  </a:cubicBezTo>
                  <a:cubicBezTo>
                    <a:pt x="37104" y="200089"/>
                    <a:pt x="52603" y="191267"/>
                    <a:pt x="68189" y="182598"/>
                  </a:cubicBezTo>
                  <a:cubicBezTo>
                    <a:pt x="157680" y="132862"/>
                    <a:pt x="247156" y="83088"/>
                    <a:pt x="336619" y="33279"/>
                  </a:cubicBezTo>
                  <a:cubicBezTo>
                    <a:pt x="340238" y="30816"/>
                    <a:pt x="344997" y="30816"/>
                    <a:pt x="348615" y="33279"/>
                  </a:cubicBezTo>
                  <a:cubicBezTo>
                    <a:pt x="369740" y="45297"/>
                    <a:pt x="391062" y="56987"/>
                    <a:pt x="412297" y="68808"/>
                  </a:cubicBezTo>
                  <a:cubicBezTo>
                    <a:pt x="495659" y="115189"/>
                    <a:pt x="579027" y="161567"/>
                    <a:pt x="662404" y="207948"/>
                  </a:cubicBezTo>
                  <a:cubicBezTo>
                    <a:pt x="672189" y="213399"/>
                    <a:pt x="675341" y="212086"/>
                    <a:pt x="681559" y="200571"/>
                  </a:cubicBezTo>
                  <a:cubicBezTo>
                    <a:pt x="685455" y="193478"/>
                    <a:pt x="684054" y="190304"/>
                    <a:pt x="674794" y="1851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F3E666D-CB59-A1D6-F477-D7CFDF432C79}"/>
                </a:ext>
              </a:extLst>
            </p:cNvPr>
            <p:cNvSpPr/>
            <p:nvPr/>
          </p:nvSpPr>
          <p:spPr>
            <a:xfrm>
              <a:off x="1752030" y="247855"/>
              <a:ext cx="354637" cy="564793"/>
            </a:xfrm>
            <a:custGeom>
              <a:avLst/>
              <a:gdLst>
                <a:gd name="connsiteX0" fmla="*/ 23293 w 354637"/>
                <a:gd name="connsiteY0" fmla="*/ 561465 h 564792"/>
                <a:gd name="connsiteX1" fmla="*/ 344087 w 354637"/>
                <a:gd name="connsiteY1" fmla="*/ 383293 h 564792"/>
                <a:gd name="connsiteX2" fmla="*/ 353106 w 354637"/>
                <a:gd name="connsiteY2" fmla="*/ 367969 h 564792"/>
                <a:gd name="connsiteX3" fmla="*/ 352952 w 354637"/>
                <a:gd name="connsiteY3" fmla="*/ 192270 h 564792"/>
                <a:gd name="connsiteX4" fmla="*/ 352952 w 354637"/>
                <a:gd name="connsiteY4" fmla="*/ 132376 h 564792"/>
                <a:gd name="connsiteX5" fmla="*/ 352952 w 354637"/>
                <a:gd name="connsiteY5" fmla="*/ 14974 h 564792"/>
                <a:gd name="connsiteX6" fmla="*/ 347173 w 354637"/>
                <a:gd name="connsiteY6" fmla="*/ 3393 h 564792"/>
                <a:gd name="connsiteX7" fmla="*/ 326420 w 354637"/>
                <a:gd name="connsiteY7" fmla="*/ 17601 h 564792"/>
                <a:gd name="connsiteX8" fmla="*/ 326552 w 354637"/>
                <a:gd name="connsiteY8" fmla="*/ 356586 h 564792"/>
                <a:gd name="connsiteX9" fmla="*/ 320948 w 354637"/>
                <a:gd name="connsiteY9" fmla="*/ 366240 h 564792"/>
                <a:gd name="connsiteX10" fmla="*/ 100591 w 354637"/>
                <a:gd name="connsiteY10" fmla="*/ 488633 h 564792"/>
                <a:gd name="connsiteX11" fmla="*/ 9042 w 354637"/>
                <a:gd name="connsiteY11" fmla="*/ 539508 h 564792"/>
                <a:gd name="connsiteX12" fmla="*/ 1664 w 354637"/>
                <a:gd name="connsiteY12" fmla="*/ 549359 h 564792"/>
                <a:gd name="connsiteX13" fmla="*/ 23293 w 354637"/>
                <a:gd name="connsiteY13" fmla="*/ 561465 h 56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4637" h="564792">
                  <a:moveTo>
                    <a:pt x="23293" y="561465"/>
                  </a:moveTo>
                  <a:cubicBezTo>
                    <a:pt x="130210" y="502053"/>
                    <a:pt x="237141" y="442662"/>
                    <a:pt x="344087" y="383293"/>
                  </a:cubicBezTo>
                  <a:cubicBezTo>
                    <a:pt x="350654" y="379703"/>
                    <a:pt x="353149" y="375456"/>
                    <a:pt x="353106" y="367969"/>
                  </a:cubicBezTo>
                  <a:cubicBezTo>
                    <a:pt x="352843" y="309410"/>
                    <a:pt x="352974" y="250829"/>
                    <a:pt x="352952" y="192270"/>
                  </a:cubicBezTo>
                  <a:lnTo>
                    <a:pt x="352952" y="132376"/>
                  </a:lnTo>
                  <a:cubicBezTo>
                    <a:pt x="352952" y="93235"/>
                    <a:pt x="352952" y="54100"/>
                    <a:pt x="352952" y="14974"/>
                  </a:cubicBezTo>
                  <a:cubicBezTo>
                    <a:pt x="352952" y="10004"/>
                    <a:pt x="352405" y="5473"/>
                    <a:pt x="347173" y="3393"/>
                  </a:cubicBezTo>
                  <a:cubicBezTo>
                    <a:pt x="334651" y="-1532"/>
                    <a:pt x="326420" y="4159"/>
                    <a:pt x="326420" y="17601"/>
                  </a:cubicBezTo>
                  <a:cubicBezTo>
                    <a:pt x="326420" y="130603"/>
                    <a:pt x="326464" y="243599"/>
                    <a:pt x="326552" y="356586"/>
                  </a:cubicBezTo>
                  <a:cubicBezTo>
                    <a:pt x="326963" y="360675"/>
                    <a:pt x="324704" y="364569"/>
                    <a:pt x="320948" y="366240"/>
                  </a:cubicBezTo>
                  <a:cubicBezTo>
                    <a:pt x="247465" y="406957"/>
                    <a:pt x="174014" y="447756"/>
                    <a:pt x="100591" y="488633"/>
                  </a:cubicBezTo>
                  <a:lnTo>
                    <a:pt x="9042" y="539508"/>
                  </a:lnTo>
                  <a:cubicBezTo>
                    <a:pt x="5101" y="541697"/>
                    <a:pt x="1314" y="543887"/>
                    <a:pt x="1664" y="549359"/>
                  </a:cubicBezTo>
                  <a:cubicBezTo>
                    <a:pt x="2452" y="561509"/>
                    <a:pt x="12763" y="567332"/>
                    <a:pt x="23293" y="5614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DC688A9-1B4C-5239-305B-7AE88B106BE4}"/>
                </a:ext>
              </a:extLst>
            </p:cNvPr>
            <p:cNvSpPr/>
            <p:nvPr/>
          </p:nvSpPr>
          <p:spPr>
            <a:xfrm>
              <a:off x="2294144" y="247829"/>
              <a:ext cx="354637" cy="564793"/>
            </a:xfrm>
            <a:custGeom>
              <a:avLst/>
              <a:gdLst>
                <a:gd name="connsiteX0" fmla="*/ 10968 w 354637"/>
                <a:gd name="connsiteY0" fmla="*/ 383735 h 564792"/>
                <a:gd name="connsiteX1" fmla="*/ 331740 w 354637"/>
                <a:gd name="connsiteY1" fmla="*/ 561820 h 564792"/>
                <a:gd name="connsiteX2" fmla="*/ 350632 w 354637"/>
                <a:gd name="connsiteY2" fmla="*/ 555493 h 564792"/>
                <a:gd name="connsiteX3" fmla="*/ 344437 w 354637"/>
                <a:gd name="connsiteY3" fmla="*/ 539031 h 564792"/>
                <a:gd name="connsiteX4" fmla="*/ 34567 w 354637"/>
                <a:gd name="connsiteY4" fmla="*/ 366857 h 564792"/>
                <a:gd name="connsiteX5" fmla="*/ 28109 w 354637"/>
                <a:gd name="connsiteY5" fmla="*/ 356108 h 564792"/>
                <a:gd name="connsiteX6" fmla="*/ 28284 w 354637"/>
                <a:gd name="connsiteY6" fmla="*/ 17167 h 564792"/>
                <a:gd name="connsiteX7" fmla="*/ 28153 w 354637"/>
                <a:gd name="connsiteY7" fmla="*/ 10950 h 564792"/>
                <a:gd name="connsiteX8" fmla="*/ 23074 w 354637"/>
                <a:gd name="connsiteY8" fmla="*/ 3682 h 564792"/>
                <a:gd name="connsiteX9" fmla="*/ 1796 w 354637"/>
                <a:gd name="connsiteY9" fmla="*/ 17123 h 564792"/>
                <a:gd name="connsiteX10" fmla="*/ 1796 w 354637"/>
                <a:gd name="connsiteY10" fmla="*/ 192034 h 564792"/>
                <a:gd name="connsiteX11" fmla="*/ 1642 w 354637"/>
                <a:gd name="connsiteY11" fmla="*/ 367733 h 564792"/>
                <a:gd name="connsiteX12" fmla="*/ 10968 w 354637"/>
                <a:gd name="connsiteY12" fmla="*/ 383735 h 56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637" h="564792">
                  <a:moveTo>
                    <a:pt x="10968" y="383735"/>
                  </a:moveTo>
                  <a:cubicBezTo>
                    <a:pt x="117957" y="442944"/>
                    <a:pt x="224882" y="502304"/>
                    <a:pt x="331740" y="561820"/>
                  </a:cubicBezTo>
                  <a:cubicBezTo>
                    <a:pt x="341416" y="567205"/>
                    <a:pt x="344743" y="566198"/>
                    <a:pt x="350632" y="555493"/>
                  </a:cubicBezTo>
                  <a:cubicBezTo>
                    <a:pt x="355010" y="547634"/>
                    <a:pt x="353675" y="544154"/>
                    <a:pt x="344437" y="539031"/>
                  </a:cubicBezTo>
                  <a:cubicBezTo>
                    <a:pt x="241226" y="481632"/>
                    <a:pt x="137937" y="424240"/>
                    <a:pt x="34567" y="366857"/>
                  </a:cubicBezTo>
                  <a:cubicBezTo>
                    <a:pt x="30302" y="365064"/>
                    <a:pt x="27691" y="360717"/>
                    <a:pt x="28109" y="356108"/>
                  </a:cubicBezTo>
                  <a:cubicBezTo>
                    <a:pt x="28328" y="243121"/>
                    <a:pt x="28387" y="130140"/>
                    <a:pt x="28284" y="17167"/>
                  </a:cubicBezTo>
                  <a:cubicBezTo>
                    <a:pt x="28284" y="15109"/>
                    <a:pt x="28284" y="13030"/>
                    <a:pt x="28153" y="10950"/>
                  </a:cubicBezTo>
                  <a:cubicBezTo>
                    <a:pt x="27984" y="7757"/>
                    <a:pt x="26014" y="4938"/>
                    <a:pt x="23074" y="3682"/>
                  </a:cubicBezTo>
                  <a:cubicBezTo>
                    <a:pt x="11384" y="-1834"/>
                    <a:pt x="1796" y="4229"/>
                    <a:pt x="1796" y="17123"/>
                  </a:cubicBezTo>
                  <a:lnTo>
                    <a:pt x="1796" y="192034"/>
                  </a:lnTo>
                  <a:cubicBezTo>
                    <a:pt x="1796" y="250593"/>
                    <a:pt x="1927" y="309152"/>
                    <a:pt x="1642" y="367733"/>
                  </a:cubicBezTo>
                  <a:cubicBezTo>
                    <a:pt x="1599" y="375613"/>
                    <a:pt x="4226" y="379992"/>
                    <a:pt x="10968" y="3837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8B703E0-2829-6496-04F4-B45D4222CB10}"/>
                </a:ext>
              </a:extLst>
            </p:cNvPr>
            <p:cNvSpPr/>
            <p:nvPr/>
          </p:nvSpPr>
          <p:spPr>
            <a:xfrm>
              <a:off x="1964338" y="908712"/>
              <a:ext cx="470661" cy="153238"/>
            </a:xfrm>
            <a:custGeom>
              <a:avLst/>
              <a:gdLst>
                <a:gd name="connsiteX0" fmla="*/ 461832 w 470660"/>
                <a:gd name="connsiteY0" fmla="*/ 125803 h 153238"/>
                <a:gd name="connsiteX1" fmla="*/ 243598 w 470660"/>
                <a:gd name="connsiteY1" fmla="*/ 4439 h 153238"/>
                <a:gd name="connsiteX2" fmla="*/ 236243 w 470660"/>
                <a:gd name="connsiteY2" fmla="*/ 1658 h 153238"/>
                <a:gd name="connsiteX3" fmla="*/ 226458 w 470660"/>
                <a:gd name="connsiteY3" fmla="*/ 5511 h 153238"/>
                <a:gd name="connsiteX4" fmla="*/ 71950 w 470660"/>
                <a:gd name="connsiteY4" fmla="*/ 91478 h 153238"/>
                <a:gd name="connsiteX5" fmla="*/ 8903 w 470660"/>
                <a:gd name="connsiteY5" fmla="*/ 126504 h 153238"/>
                <a:gd name="connsiteX6" fmla="*/ 2117 w 470660"/>
                <a:gd name="connsiteY6" fmla="*/ 137187 h 153238"/>
                <a:gd name="connsiteX7" fmla="*/ 24599 w 470660"/>
                <a:gd name="connsiteY7" fmla="*/ 147935 h 153238"/>
                <a:gd name="connsiteX8" fmla="*/ 231821 w 470660"/>
                <a:gd name="connsiteY8" fmla="*/ 32328 h 153238"/>
                <a:gd name="connsiteX9" fmla="*/ 240271 w 470660"/>
                <a:gd name="connsiteY9" fmla="*/ 32328 h 153238"/>
                <a:gd name="connsiteX10" fmla="*/ 448237 w 470660"/>
                <a:gd name="connsiteY10" fmla="*/ 148132 h 153238"/>
                <a:gd name="connsiteX11" fmla="*/ 467458 w 470660"/>
                <a:gd name="connsiteY11" fmla="*/ 142791 h 153238"/>
                <a:gd name="connsiteX12" fmla="*/ 461832 w 470660"/>
                <a:gd name="connsiteY12" fmla="*/ 125803 h 15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660" h="153238">
                  <a:moveTo>
                    <a:pt x="461832" y="125803"/>
                  </a:moveTo>
                  <a:cubicBezTo>
                    <a:pt x="389081" y="85261"/>
                    <a:pt x="316336" y="44806"/>
                    <a:pt x="243598" y="4439"/>
                  </a:cubicBezTo>
                  <a:cubicBezTo>
                    <a:pt x="241125" y="3059"/>
                    <a:pt x="238717" y="1461"/>
                    <a:pt x="236243" y="1658"/>
                  </a:cubicBezTo>
                  <a:cubicBezTo>
                    <a:pt x="232106" y="1658"/>
                    <a:pt x="229369" y="3848"/>
                    <a:pt x="226458" y="5511"/>
                  </a:cubicBezTo>
                  <a:cubicBezTo>
                    <a:pt x="174954" y="34145"/>
                    <a:pt x="123453" y="62800"/>
                    <a:pt x="71950" y="91478"/>
                  </a:cubicBezTo>
                  <a:cubicBezTo>
                    <a:pt x="50949" y="103153"/>
                    <a:pt x="29934" y="114829"/>
                    <a:pt x="8903" y="126504"/>
                  </a:cubicBezTo>
                  <a:cubicBezTo>
                    <a:pt x="4678" y="128846"/>
                    <a:pt x="146" y="131758"/>
                    <a:pt x="2117" y="137187"/>
                  </a:cubicBezTo>
                  <a:cubicBezTo>
                    <a:pt x="6495" y="149139"/>
                    <a:pt x="11004" y="155575"/>
                    <a:pt x="24599" y="147935"/>
                  </a:cubicBezTo>
                  <a:cubicBezTo>
                    <a:pt x="93512" y="109100"/>
                    <a:pt x="162754" y="70878"/>
                    <a:pt x="231821" y="32328"/>
                  </a:cubicBezTo>
                  <a:cubicBezTo>
                    <a:pt x="234371" y="30599"/>
                    <a:pt x="237721" y="30599"/>
                    <a:pt x="240271" y="32328"/>
                  </a:cubicBezTo>
                  <a:cubicBezTo>
                    <a:pt x="309579" y="70988"/>
                    <a:pt x="378901" y="109588"/>
                    <a:pt x="448237" y="148132"/>
                  </a:cubicBezTo>
                  <a:cubicBezTo>
                    <a:pt x="458395" y="153780"/>
                    <a:pt x="461613" y="152970"/>
                    <a:pt x="467458" y="142791"/>
                  </a:cubicBezTo>
                  <a:cubicBezTo>
                    <a:pt x="472493" y="134122"/>
                    <a:pt x="471661" y="131276"/>
                    <a:pt x="461832" y="1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E5A4204-56C9-E05F-B27F-8C2F53953C00}"/>
                </a:ext>
              </a:extLst>
            </p:cNvPr>
            <p:cNvSpPr/>
            <p:nvPr/>
          </p:nvSpPr>
          <p:spPr>
            <a:xfrm>
              <a:off x="1753303" y="307198"/>
              <a:ext cx="245181" cy="385285"/>
            </a:xfrm>
            <a:custGeom>
              <a:avLst/>
              <a:gdLst>
                <a:gd name="connsiteX0" fmla="*/ 3675 w 245181"/>
                <a:gd name="connsiteY0" fmla="*/ 374671 h 385284"/>
                <a:gd name="connsiteX1" fmla="*/ 21495 w 245181"/>
                <a:gd name="connsiteY1" fmla="*/ 382749 h 385284"/>
                <a:gd name="connsiteX2" fmla="*/ 237123 w 245181"/>
                <a:gd name="connsiteY2" fmla="*/ 262939 h 385284"/>
                <a:gd name="connsiteX3" fmla="*/ 244982 w 245181"/>
                <a:gd name="connsiteY3" fmla="*/ 249322 h 385284"/>
                <a:gd name="connsiteX4" fmla="*/ 244851 w 245181"/>
                <a:gd name="connsiteY4" fmla="*/ 132708 h 385284"/>
                <a:gd name="connsiteX5" fmla="*/ 244851 w 245181"/>
                <a:gd name="connsiteY5" fmla="*/ 15306 h 385284"/>
                <a:gd name="connsiteX6" fmla="*/ 239991 w 245181"/>
                <a:gd name="connsiteY6" fmla="*/ 3944 h 385284"/>
                <a:gd name="connsiteX7" fmla="*/ 218100 w 245181"/>
                <a:gd name="connsiteY7" fmla="*/ 16488 h 385284"/>
                <a:gd name="connsiteX8" fmla="*/ 218297 w 245181"/>
                <a:gd name="connsiteY8" fmla="*/ 234196 h 385284"/>
                <a:gd name="connsiteX9" fmla="*/ 209781 w 245181"/>
                <a:gd name="connsiteY9" fmla="*/ 248359 h 385284"/>
                <a:gd name="connsiteX10" fmla="*/ 8995 w 245181"/>
                <a:gd name="connsiteY10" fmla="*/ 359720 h 385284"/>
                <a:gd name="connsiteX11" fmla="*/ 3675 w 245181"/>
                <a:gd name="connsiteY11" fmla="*/ 374671 h 38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181" h="385284">
                  <a:moveTo>
                    <a:pt x="3675" y="374671"/>
                  </a:moveTo>
                  <a:cubicBezTo>
                    <a:pt x="9695" y="385748"/>
                    <a:pt x="13110" y="387412"/>
                    <a:pt x="21495" y="382749"/>
                  </a:cubicBezTo>
                  <a:cubicBezTo>
                    <a:pt x="93371" y="342820"/>
                    <a:pt x="165247" y="302884"/>
                    <a:pt x="237123" y="262939"/>
                  </a:cubicBezTo>
                  <a:cubicBezTo>
                    <a:pt x="242364" y="260524"/>
                    <a:pt x="245512" y="255069"/>
                    <a:pt x="244982" y="249322"/>
                  </a:cubicBezTo>
                  <a:cubicBezTo>
                    <a:pt x="244719" y="210444"/>
                    <a:pt x="244851" y="171587"/>
                    <a:pt x="244851" y="132708"/>
                  </a:cubicBezTo>
                  <a:cubicBezTo>
                    <a:pt x="244851" y="93829"/>
                    <a:pt x="244851" y="54447"/>
                    <a:pt x="244851" y="15306"/>
                  </a:cubicBezTo>
                  <a:cubicBezTo>
                    <a:pt x="244851" y="10687"/>
                    <a:pt x="244566" y="6440"/>
                    <a:pt x="239991" y="3944"/>
                  </a:cubicBezTo>
                  <a:cubicBezTo>
                    <a:pt x="229045" y="-2054"/>
                    <a:pt x="218100" y="4207"/>
                    <a:pt x="218100" y="16488"/>
                  </a:cubicBezTo>
                  <a:cubicBezTo>
                    <a:pt x="218100" y="89057"/>
                    <a:pt x="218100" y="161626"/>
                    <a:pt x="218297" y="234196"/>
                  </a:cubicBezTo>
                  <a:cubicBezTo>
                    <a:pt x="218297" y="241463"/>
                    <a:pt x="215954" y="244944"/>
                    <a:pt x="209781" y="248359"/>
                  </a:cubicBezTo>
                  <a:cubicBezTo>
                    <a:pt x="142765" y="285296"/>
                    <a:pt x="75836" y="322417"/>
                    <a:pt x="8995" y="359720"/>
                  </a:cubicBezTo>
                  <a:cubicBezTo>
                    <a:pt x="1202" y="364054"/>
                    <a:pt x="-90" y="367863"/>
                    <a:pt x="3675" y="374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3B2BDDE-2904-BD05-F34B-3CB48AF8225E}"/>
                </a:ext>
              </a:extLst>
            </p:cNvPr>
            <p:cNvSpPr/>
            <p:nvPr/>
          </p:nvSpPr>
          <p:spPr>
            <a:xfrm>
              <a:off x="2400838" y="308015"/>
              <a:ext cx="245181" cy="385285"/>
            </a:xfrm>
            <a:custGeom>
              <a:avLst/>
              <a:gdLst>
                <a:gd name="connsiteX0" fmla="*/ 11563 w 245181"/>
                <a:gd name="connsiteY0" fmla="*/ 263392 h 385284"/>
                <a:gd name="connsiteX1" fmla="*/ 147288 w 245181"/>
                <a:gd name="connsiteY1" fmla="*/ 338720 h 385284"/>
                <a:gd name="connsiteX2" fmla="*/ 225243 w 245181"/>
                <a:gd name="connsiteY2" fmla="*/ 382086 h 385284"/>
                <a:gd name="connsiteX3" fmla="*/ 237917 w 245181"/>
                <a:gd name="connsiteY3" fmla="*/ 381714 h 385284"/>
                <a:gd name="connsiteX4" fmla="*/ 235159 w 245181"/>
                <a:gd name="connsiteY4" fmla="*/ 357437 h 385284"/>
                <a:gd name="connsiteX5" fmla="*/ 34308 w 245181"/>
                <a:gd name="connsiteY5" fmla="*/ 246164 h 385284"/>
                <a:gd name="connsiteX6" fmla="*/ 28353 w 245181"/>
                <a:gd name="connsiteY6" fmla="*/ 235897 h 385284"/>
                <a:gd name="connsiteX7" fmla="*/ 28506 w 245181"/>
                <a:gd name="connsiteY7" fmla="*/ 148814 h 385284"/>
                <a:gd name="connsiteX8" fmla="*/ 28506 w 245181"/>
                <a:gd name="connsiteY8" fmla="*/ 15102 h 385284"/>
                <a:gd name="connsiteX9" fmla="*/ 24872 w 245181"/>
                <a:gd name="connsiteY9" fmla="*/ 3960 h 385284"/>
                <a:gd name="connsiteX10" fmla="*/ 6878 w 245181"/>
                <a:gd name="connsiteY10" fmla="*/ 3368 h 385284"/>
                <a:gd name="connsiteX11" fmla="*/ 1821 w 245181"/>
                <a:gd name="connsiteY11" fmla="*/ 15321 h 385284"/>
                <a:gd name="connsiteX12" fmla="*/ 1821 w 245181"/>
                <a:gd name="connsiteY12" fmla="*/ 131169 h 385284"/>
                <a:gd name="connsiteX13" fmla="*/ 1646 w 245181"/>
                <a:gd name="connsiteY13" fmla="*/ 247017 h 385284"/>
                <a:gd name="connsiteX14" fmla="*/ 11563 w 245181"/>
                <a:gd name="connsiteY14" fmla="*/ 263392 h 38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181" h="385284">
                  <a:moveTo>
                    <a:pt x="11563" y="263392"/>
                  </a:moveTo>
                  <a:cubicBezTo>
                    <a:pt x="56877" y="288304"/>
                    <a:pt x="102017" y="313567"/>
                    <a:pt x="147288" y="338720"/>
                  </a:cubicBezTo>
                  <a:cubicBezTo>
                    <a:pt x="173279" y="353168"/>
                    <a:pt x="199264" y="367622"/>
                    <a:pt x="225243" y="382086"/>
                  </a:cubicBezTo>
                  <a:cubicBezTo>
                    <a:pt x="229621" y="384560"/>
                    <a:pt x="234546" y="386114"/>
                    <a:pt x="237917" y="381714"/>
                  </a:cubicBezTo>
                  <a:cubicBezTo>
                    <a:pt x="245755" y="371534"/>
                    <a:pt x="249826" y="365492"/>
                    <a:pt x="235159" y="357437"/>
                  </a:cubicBezTo>
                  <a:cubicBezTo>
                    <a:pt x="168041" y="320659"/>
                    <a:pt x="101273" y="283225"/>
                    <a:pt x="34308" y="246164"/>
                  </a:cubicBezTo>
                  <a:cubicBezTo>
                    <a:pt x="30293" y="244410"/>
                    <a:pt x="27882" y="240253"/>
                    <a:pt x="28353" y="235897"/>
                  </a:cubicBezTo>
                  <a:cubicBezTo>
                    <a:pt x="28681" y="206869"/>
                    <a:pt x="28506" y="177841"/>
                    <a:pt x="28506" y="148814"/>
                  </a:cubicBezTo>
                  <a:lnTo>
                    <a:pt x="28506" y="15102"/>
                  </a:lnTo>
                  <a:cubicBezTo>
                    <a:pt x="28506" y="10965"/>
                    <a:pt x="29229" y="6346"/>
                    <a:pt x="24872" y="3960"/>
                  </a:cubicBezTo>
                  <a:cubicBezTo>
                    <a:pt x="19262" y="1091"/>
                    <a:pt x="12664" y="875"/>
                    <a:pt x="6878" y="3368"/>
                  </a:cubicBezTo>
                  <a:cubicBezTo>
                    <a:pt x="1733" y="5361"/>
                    <a:pt x="1821" y="10461"/>
                    <a:pt x="1821" y="15321"/>
                  </a:cubicBezTo>
                  <a:cubicBezTo>
                    <a:pt x="1908" y="53937"/>
                    <a:pt x="1908" y="92553"/>
                    <a:pt x="1821" y="131169"/>
                  </a:cubicBezTo>
                  <a:cubicBezTo>
                    <a:pt x="1821" y="169785"/>
                    <a:pt x="2062" y="208401"/>
                    <a:pt x="1646" y="247017"/>
                  </a:cubicBezTo>
                  <a:cubicBezTo>
                    <a:pt x="1514" y="255270"/>
                    <a:pt x="4645" y="259583"/>
                    <a:pt x="11563" y="2633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71FD1C4-4357-3F4D-DBC7-1C4B26D2FE62}"/>
                </a:ext>
              </a:extLst>
            </p:cNvPr>
            <p:cNvSpPr/>
            <p:nvPr/>
          </p:nvSpPr>
          <p:spPr>
            <a:xfrm>
              <a:off x="2075843" y="1030281"/>
              <a:ext cx="247371" cy="89754"/>
            </a:xfrm>
            <a:custGeom>
              <a:avLst/>
              <a:gdLst>
                <a:gd name="connsiteX0" fmla="*/ 240237 w 247370"/>
                <a:gd name="connsiteY0" fmla="*/ 64347 h 89753"/>
                <a:gd name="connsiteX1" fmla="*/ 131153 w 247370"/>
                <a:gd name="connsiteY1" fmla="*/ 3578 h 89753"/>
                <a:gd name="connsiteX2" fmla="*/ 118018 w 247370"/>
                <a:gd name="connsiteY2" fmla="*/ 3578 h 89753"/>
                <a:gd name="connsiteX3" fmla="*/ 90961 w 247370"/>
                <a:gd name="connsiteY3" fmla="*/ 18770 h 89753"/>
                <a:gd name="connsiteX4" fmla="*/ 10270 w 247370"/>
                <a:gd name="connsiteY4" fmla="*/ 63603 h 89753"/>
                <a:gd name="connsiteX5" fmla="*/ 1645 w 247370"/>
                <a:gd name="connsiteY5" fmla="*/ 73564 h 89753"/>
                <a:gd name="connsiteX6" fmla="*/ 23361 w 247370"/>
                <a:gd name="connsiteY6" fmla="*/ 86129 h 89753"/>
                <a:gd name="connsiteX7" fmla="*/ 119682 w 247370"/>
                <a:gd name="connsiteY7" fmla="*/ 32605 h 89753"/>
                <a:gd name="connsiteX8" fmla="*/ 129467 w 247370"/>
                <a:gd name="connsiteY8" fmla="*/ 32605 h 89753"/>
                <a:gd name="connsiteX9" fmla="*/ 225789 w 247370"/>
                <a:gd name="connsiteY9" fmla="*/ 86173 h 89753"/>
                <a:gd name="connsiteX10" fmla="*/ 233429 w 247370"/>
                <a:gd name="connsiteY10" fmla="*/ 88734 h 89753"/>
                <a:gd name="connsiteX11" fmla="*/ 246935 w 247370"/>
                <a:gd name="connsiteY11" fmla="*/ 75928 h 89753"/>
                <a:gd name="connsiteX12" fmla="*/ 240237 w 247370"/>
                <a:gd name="connsiteY12" fmla="*/ 64347 h 8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370" h="89753">
                  <a:moveTo>
                    <a:pt x="240237" y="64347"/>
                  </a:moveTo>
                  <a:cubicBezTo>
                    <a:pt x="203854" y="44120"/>
                    <a:pt x="167492" y="23864"/>
                    <a:pt x="131153" y="3578"/>
                  </a:cubicBezTo>
                  <a:cubicBezTo>
                    <a:pt x="127156" y="997"/>
                    <a:pt x="122015" y="997"/>
                    <a:pt x="118018" y="3578"/>
                  </a:cubicBezTo>
                  <a:cubicBezTo>
                    <a:pt x="109065" y="8766"/>
                    <a:pt x="100002" y="13757"/>
                    <a:pt x="90961" y="18770"/>
                  </a:cubicBezTo>
                  <a:cubicBezTo>
                    <a:pt x="64050" y="33728"/>
                    <a:pt x="37152" y="48673"/>
                    <a:pt x="10270" y="63603"/>
                  </a:cubicBezTo>
                  <a:cubicBezTo>
                    <a:pt x="6198" y="65792"/>
                    <a:pt x="1513" y="67981"/>
                    <a:pt x="1645" y="73564"/>
                  </a:cubicBezTo>
                  <a:cubicBezTo>
                    <a:pt x="1754" y="85407"/>
                    <a:pt x="13006" y="91865"/>
                    <a:pt x="23361" y="86129"/>
                  </a:cubicBezTo>
                  <a:cubicBezTo>
                    <a:pt x="55468" y="68354"/>
                    <a:pt x="87574" y="50512"/>
                    <a:pt x="119682" y="32605"/>
                  </a:cubicBezTo>
                  <a:cubicBezTo>
                    <a:pt x="122622" y="30556"/>
                    <a:pt x="126527" y="30556"/>
                    <a:pt x="129467" y="32605"/>
                  </a:cubicBezTo>
                  <a:cubicBezTo>
                    <a:pt x="161472" y="50600"/>
                    <a:pt x="193630" y="68310"/>
                    <a:pt x="225789" y="86173"/>
                  </a:cubicBezTo>
                  <a:cubicBezTo>
                    <a:pt x="228306" y="87574"/>
                    <a:pt x="230626" y="89260"/>
                    <a:pt x="233429" y="88734"/>
                  </a:cubicBezTo>
                  <a:cubicBezTo>
                    <a:pt x="242951" y="89566"/>
                    <a:pt x="244374" y="81466"/>
                    <a:pt x="246935" y="75928"/>
                  </a:cubicBezTo>
                  <a:cubicBezTo>
                    <a:pt x="249497" y="70389"/>
                    <a:pt x="244812" y="66887"/>
                    <a:pt x="240237" y="643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665A356-AB95-F40D-B928-89A040C64B2A}"/>
                </a:ext>
              </a:extLst>
            </p:cNvPr>
            <p:cNvSpPr/>
            <p:nvPr/>
          </p:nvSpPr>
          <p:spPr>
            <a:xfrm>
              <a:off x="2509835" y="368629"/>
              <a:ext cx="137915" cy="201399"/>
            </a:xfrm>
            <a:custGeom>
              <a:avLst/>
              <a:gdLst>
                <a:gd name="connsiteX0" fmla="*/ 7534 w 137914"/>
                <a:gd name="connsiteY0" fmla="*/ 137302 h 201398"/>
                <a:gd name="connsiteX1" fmla="*/ 116005 w 137914"/>
                <a:gd name="connsiteY1" fmla="*/ 197568 h 201398"/>
                <a:gd name="connsiteX2" fmla="*/ 134087 w 137914"/>
                <a:gd name="connsiteY2" fmla="*/ 190081 h 201398"/>
                <a:gd name="connsiteX3" fmla="*/ 128636 w 137914"/>
                <a:gd name="connsiteY3" fmla="*/ 174757 h 201398"/>
                <a:gd name="connsiteX4" fmla="*/ 33716 w 137914"/>
                <a:gd name="connsiteY4" fmla="*/ 122044 h 201398"/>
                <a:gd name="connsiteX5" fmla="*/ 28024 w 137914"/>
                <a:gd name="connsiteY5" fmla="*/ 112543 h 201398"/>
                <a:gd name="connsiteX6" fmla="*/ 28133 w 137914"/>
                <a:gd name="connsiteY6" fmla="*/ 13069 h 201398"/>
                <a:gd name="connsiteX7" fmla="*/ 14999 w 137914"/>
                <a:gd name="connsiteY7" fmla="*/ 1642 h 201398"/>
                <a:gd name="connsiteX8" fmla="*/ 1667 w 137914"/>
                <a:gd name="connsiteY8" fmla="*/ 13091 h 201398"/>
                <a:gd name="connsiteX9" fmla="*/ 1667 w 137914"/>
                <a:gd name="connsiteY9" fmla="*/ 69045 h 201398"/>
                <a:gd name="connsiteX10" fmla="*/ 1667 w 137914"/>
                <a:gd name="connsiteY10" fmla="*/ 125787 h 201398"/>
                <a:gd name="connsiteX11" fmla="*/ 7534 w 137914"/>
                <a:gd name="connsiteY11" fmla="*/ 137302 h 20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7914" h="201398">
                  <a:moveTo>
                    <a:pt x="7534" y="137302"/>
                  </a:moveTo>
                  <a:cubicBezTo>
                    <a:pt x="43698" y="157382"/>
                    <a:pt x="79856" y="177472"/>
                    <a:pt x="116005" y="197568"/>
                  </a:cubicBezTo>
                  <a:cubicBezTo>
                    <a:pt x="124761" y="202362"/>
                    <a:pt x="128198" y="200742"/>
                    <a:pt x="134087" y="190081"/>
                  </a:cubicBezTo>
                  <a:cubicBezTo>
                    <a:pt x="138224" y="182595"/>
                    <a:pt x="137173" y="179508"/>
                    <a:pt x="128636" y="174757"/>
                  </a:cubicBezTo>
                  <a:cubicBezTo>
                    <a:pt x="97025" y="157135"/>
                    <a:pt x="65436" y="139447"/>
                    <a:pt x="33716" y="122044"/>
                  </a:cubicBezTo>
                  <a:cubicBezTo>
                    <a:pt x="29920" y="120491"/>
                    <a:pt x="27601" y="116621"/>
                    <a:pt x="28024" y="112543"/>
                  </a:cubicBezTo>
                  <a:cubicBezTo>
                    <a:pt x="28265" y="79378"/>
                    <a:pt x="28177" y="46212"/>
                    <a:pt x="28133" y="13069"/>
                  </a:cubicBezTo>
                  <a:cubicBezTo>
                    <a:pt x="28133" y="3634"/>
                    <a:pt x="25703" y="1620"/>
                    <a:pt x="14999" y="1642"/>
                  </a:cubicBezTo>
                  <a:cubicBezTo>
                    <a:pt x="4294" y="1664"/>
                    <a:pt x="1689" y="4006"/>
                    <a:pt x="1667" y="13091"/>
                  </a:cubicBezTo>
                  <a:cubicBezTo>
                    <a:pt x="1667" y="31742"/>
                    <a:pt x="1667" y="50394"/>
                    <a:pt x="1667" y="69045"/>
                  </a:cubicBezTo>
                  <a:cubicBezTo>
                    <a:pt x="1667" y="87959"/>
                    <a:pt x="1798" y="106873"/>
                    <a:pt x="1667" y="125787"/>
                  </a:cubicBezTo>
                  <a:cubicBezTo>
                    <a:pt x="1426" y="130953"/>
                    <a:pt x="2893" y="134719"/>
                    <a:pt x="7534" y="1373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30E1059-1318-08D8-3740-5C7F45A0FA2C}"/>
                </a:ext>
              </a:extLst>
            </p:cNvPr>
            <p:cNvSpPr/>
            <p:nvPr/>
          </p:nvSpPr>
          <p:spPr>
            <a:xfrm>
              <a:off x="1753002" y="368476"/>
              <a:ext cx="137915" cy="201399"/>
            </a:xfrm>
            <a:custGeom>
              <a:avLst/>
              <a:gdLst>
                <a:gd name="connsiteX0" fmla="*/ 22475 w 137914"/>
                <a:gd name="connsiteY0" fmla="*/ 197327 h 201398"/>
                <a:gd name="connsiteX1" fmla="*/ 129544 w 137914"/>
                <a:gd name="connsiteY1" fmla="*/ 137805 h 201398"/>
                <a:gd name="connsiteX2" fmla="*/ 136396 w 137914"/>
                <a:gd name="connsiteY2" fmla="*/ 126028 h 201398"/>
                <a:gd name="connsiteX3" fmla="*/ 136396 w 137914"/>
                <a:gd name="connsiteY3" fmla="*/ 70096 h 201398"/>
                <a:gd name="connsiteX4" fmla="*/ 136396 w 137914"/>
                <a:gd name="connsiteY4" fmla="*/ 14142 h 201398"/>
                <a:gd name="connsiteX5" fmla="*/ 123262 w 137914"/>
                <a:gd name="connsiteY5" fmla="*/ 1642 h 201398"/>
                <a:gd name="connsiteX6" fmla="*/ 109689 w 137914"/>
                <a:gd name="connsiteY6" fmla="*/ 14383 h 201398"/>
                <a:gd name="connsiteX7" fmla="*/ 109820 w 137914"/>
                <a:gd name="connsiteY7" fmla="*/ 112280 h 201398"/>
                <a:gd name="connsiteX8" fmla="*/ 103713 w 137914"/>
                <a:gd name="connsiteY8" fmla="*/ 122350 h 201398"/>
                <a:gd name="connsiteX9" fmla="*/ 9581 w 137914"/>
                <a:gd name="connsiteY9" fmla="*/ 174692 h 201398"/>
                <a:gd name="connsiteX10" fmla="*/ 4173 w 137914"/>
                <a:gd name="connsiteY10" fmla="*/ 190694 h 201398"/>
                <a:gd name="connsiteX11" fmla="*/ 22475 w 137914"/>
                <a:gd name="connsiteY11" fmla="*/ 197327 h 20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7914" h="201398">
                  <a:moveTo>
                    <a:pt x="22475" y="197327"/>
                  </a:moveTo>
                  <a:cubicBezTo>
                    <a:pt x="58179" y="177494"/>
                    <a:pt x="93730" y="157551"/>
                    <a:pt x="129544" y="137805"/>
                  </a:cubicBezTo>
                  <a:cubicBezTo>
                    <a:pt x="134093" y="135728"/>
                    <a:pt x="136839" y="131008"/>
                    <a:pt x="136396" y="126028"/>
                  </a:cubicBezTo>
                  <a:cubicBezTo>
                    <a:pt x="136156" y="107398"/>
                    <a:pt x="136396" y="88813"/>
                    <a:pt x="136396" y="70096"/>
                  </a:cubicBezTo>
                  <a:cubicBezTo>
                    <a:pt x="136396" y="51379"/>
                    <a:pt x="136396" y="32881"/>
                    <a:pt x="136396" y="14142"/>
                  </a:cubicBezTo>
                  <a:cubicBezTo>
                    <a:pt x="136396" y="3875"/>
                    <a:pt x="134054" y="1686"/>
                    <a:pt x="123262" y="1642"/>
                  </a:cubicBezTo>
                  <a:cubicBezTo>
                    <a:pt x="111922" y="1642"/>
                    <a:pt x="109689" y="3656"/>
                    <a:pt x="109689" y="14383"/>
                  </a:cubicBezTo>
                  <a:cubicBezTo>
                    <a:pt x="109689" y="47022"/>
                    <a:pt x="109536" y="79640"/>
                    <a:pt x="109820" y="112280"/>
                  </a:cubicBezTo>
                  <a:cubicBezTo>
                    <a:pt x="109820" y="117468"/>
                    <a:pt x="108179" y="119898"/>
                    <a:pt x="103713" y="122350"/>
                  </a:cubicBezTo>
                  <a:cubicBezTo>
                    <a:pt x="72211" y="139578"/>
                    <a:pt x="40885" y="157179"/>
                    <a:pt x="9581" y="174692"/>
                  </a:cubicBezTo>
                  <a:cubicBezTo>
                    <a:pt x="824" y="179552"/>
                    <a:pt x="-227" y="182901"/>
                    <a:pt x="4173" y="190694"/>
                  </a:cubicBezTo>
                  <a:cubicBezTo>
                    <a:pt x="9887" y="200917"/>
                    <a:pt x="13499" y="202296"/>
                    <a:pt x="22475" y="197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59240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文本框 173">
            <a:extLst>
              <a:ext uri="{FF2B5EF4-FFF2-40B4-BE49-F238E27FC236}">
                <a16:creationId xmlns:a16="http://schemas.microsoft.com/office/drawing/2014/main" id="{E4986888-3CEF-5864-D7BD-93A7BC5C1B78}"/>
              </a:ext>
            </a:extLst>
          </p:cNvPr>
          <p:cNvSpPr txBox="1"/>
          <p:nvPr userDrawn="1"/>
        </p:nvSpPr>
        <p:spPr>
          <a:xfrm>
            <a:off x="672313" y="284148"/>
            <a:ext cx="103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56AEE3D6-E312-6E37-2B21-4091B567ED2F}"/>
              </a:ext>
            </a:extLst>
          </p:cNvPr>
          <p:cNvGrpSpPr/>
          <p:nvPr userDrawn="1"/>
        </p:nvGrpSpPr>
        <p:grpSpPr>
          <a:xfrm rot="5400000">
            <a:off x="10991867" y="4261036"/>
            <a:ext cx="2354545" cy="211614"/>
            <a:chOff x="10012136" y="2027808"/>
            <a:chExt cx="1399658" cy="125794"/>
          </a:xfrm>
        </p:grpSpPr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id="{460DF232-F71A-24F1-3180-26739DBDA232}"/>
                </a:ext>
              </a:extLst>
            </p:cNvPr>
            <p:cNvGrpSpPr/>
            <p:nvPr/>
          </p:nvGrpSpPr>
          <p:grpSpPr>
            <a:xfrm>
              <a:off x="10012136" y="2027808"/>
              <a:ext cx="489481" cy="125794"/>
              <a:chOff x="9808884" y="2027808"/>
              <a:chExt cx="489481" cy="125794"/>
            </a:xfrm>
          </p:grpSpPr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1C20DCC7-BAFB-B10F-06A5-1F8952ED9804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31809B55-AF3A-8788-1748-29C7186813C5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68E8E59D-0031-22EA-798F-464DFE706705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FB680733-AA86-B590-CFFE-98A6858401ED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23A9820F-1523-ACBD-FDBF-F86258E155C8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id="{957E3E29-A422-6436-055B-15D430A47BCA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id="{A4315A84-DEE3-28BC-568F-BC369CEFD0D7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257C158E-3B45-02F3-1F6D-7FCC0EA8E21B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BC5060B6-536A-4C49-22AD-AA96E4E1E263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id="{B8A33A42-D712-021E-D057-9EC5FA34B3AB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id="{7EADB0B2-0C30-DB73-4C00-C0FB58D9ABD6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id="{8CF33A17-D8DA-2EEC-4308-B801230EA659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7CACCB55-D9B0-479F-BFA2-59F5D0865C46}"/>
                </a:ext>
              </a:extLst>
            </p:cNvPr>
            <p:cNvGrpSpPr/>
            <p:nvPr/>
          </p:nvGrpSpPr>
          <p:grpSpPr>
            <a:xfrm>
              <a:off x="10467845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184A1A46-2196-863A-3741-8A68FE6A5174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2A168967-3712-FC15-2CB0-167F7318AC41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A40C1DF9-7899-AE7F-B643-A3252EF255C2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BA8CBDC5-4EA0-6703-70C1-340BD58BD060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C42ABCC0-AB18-D1FD-D036-4BCC9191851B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4D2E48E2-BA74-9695-6947-E1DF34A6CE70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1E645556-785A-238B-B116-66A8AD186BB2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27C8E003-690D-8960-C926-C0E30CD3C7B9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3A0B0C35-664A-39A8-9EA6-D062492F862F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EC99015A-21A7-7548-B7D6-B3B798F05E65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EB261685-E436-7652-1F38-23DA61CAD59C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9473D1F5-01ED-B122-A7D2-BED4685F6C52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63C7CC52-FEC7-E8B0-ED12-F6E70502581E}"/>
                </a:ext>
              </a:extLst>
            </p:cNvPr>
            <p:cNvGrpSpPr/>
            <p:nvPr/>
          </p:nvGrpSpPr>
          <p:grpSpPr>
            <a:xfrm>
              <a:off x="10922313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84" name="直接连接符 183">
                <a:extLst>
                  <a:ext uri="{FF2B5EF4-FFF2-40B4-BE49-F238E27FC236}">
                    <a16:creationId xmlns:a16="http://schemas.microsoft.com/office/drawing/2014/main" id="{6EB32BF8-3CD3-A05B-E2B5-9B717A4ED61E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225A18CA-2D5C-BB47-E89E-2BFD9F7D9651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46D1CA36-6073-3655-323D-DE5B846CC37B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B80BFFA9-65AB-6B30-4CD5-E819903F2EE8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D0CA71D4-9516-787B-F887-29B5C6938788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02C2F63E-787B-2699-6EF5-64F3215BF582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B885803C-D730-F73A-6B16-9857BBD9AE59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99086BEB-07F8-1823-FE0D-3E227701C5A5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EB44B3BC-92CF-5934-6433-9C7510E50FC1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9F0970FB-AA65-D294-35C9-B11665E5AF7E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6D0FCAE6-FDD7-2E9B-3650-153821B78ED7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878BD15E-A637-B615-78FB-1C5FB9DEBB55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5275C6E-3355-02C8-FFA5-7144F64D88EA}"/>
              </a:ext>
            </a:extLst>
          </p:cNvPr>
          <p:cNvGrpSpPr/>
          <p:nvPr userDrawn="1"/>
        </p:nvGrpSpPr>
        <p:grpSpPr>
          <a:xfrm flipV="1">
            <a:off x="423282" y="5528872"/>
            <a:ext cx="1531523" cy="1191212"/>
            <a:chOff x="833059" y="61198"/>
            <a:chExt cx="1531523" cy="1191212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5F92EEE6-AD96-2D7B-833F-A26BBF9E35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1543" y="252639"/>
              <a:ext cx="1253039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18A1F50D-87BB-C562-2ED7-72FA42948548}"/>
                </a:ext>
              </a:extLst>
            </p:cNvPr>
            <p:cNvCxnSpPr>
              <a:cxnSpLocks/>
            </p:cNvCxnSpPr>
            <p:nvPr/>
          </p:nvCxnSpPr>
          <p:spPr>
            <a:xfrm>
              <a:off x="1023517" y="212093"/>
              <a:ext cx="0" cy="10403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图形 1">
              <a:extLst>
                <a:ext uri="{FF2B5EF4-FFF2-40B4-BE49-F238E27FC236}">
                  <a16:creationId xmlns:a16="http://schemas.microsoft.com/office/drawing/2014/main" id="{7487E62E-B15F-86D3-7F08-0DADBAEC2D7A}"/>
                </a:ext>
              </a:extLst>
            </p:cNvPr>
            <p:cNvSpPr/>
            <p:nvPr/>
          </p:nvSpPr>
          <p:spPr>
            <a:xfrm>
              <a:off x="851420" y="61198"/>
              <a:ext cx="865862" cy="847857"/>
            </a:xfrm>
            <a:custGeom>
              <a:avLst/>
              <a:gdLst>
                <a:gd name="connsiteX0" fmla="*/ 434224 w 865861"/>
                <a:gd name="connsiteY0" fmla="*/ 847693 h 847856"/>
                <a:gd name="connsiteX1" fmla="*/ 432440 w 865861"/>
                <a:gd name="connsiteY1" fmla="*/ 834697 h 847856"/>
                <a:gd name="connsiteX2" fmla="*/ 432440 w 865861"/>
                <a:gd name="connsiteY2" fmla="*/ 815776 h 847856"/>
                <a:gd name="connsiteX3" fmla="*/ 431769 w 865861"/>
                <a:gd name="connsiteY3" fmla="*/ 803991 h 847856"/>
                <a:gd name="connsiteX4" fmla="*/ 431507 w 865861"/>
                <a:gd name="connsiteY4" fmla="*/ 793597 h 847856"/>
                <a:gd name="connsiteX5" fmla="*/ 430770 w 865861"/>
                <a:gd name="connsiteY5" fmla="*/ 781354 h 847856"/>
                <a:gd name="connsiteX6" fmla="*/ 430590 w 865861"/>
                <a:gd name="connsiteY6" fmla="*/ 777573 h 847856"/>
                <a:gd name="connsiteX7" fmla="*/ 429788 w 865861"/>
                <a:gd name="connsiteY7" fmla="*/ 763906 h 847856"/>
                <a:gd name="connsiteX8" fmla="*/ 429625 w 865861"/>
                <a:gd name="connsiteY8" fmla="*/ 758717 h 847856"/>
                <a:gd name="connsiteX9" fmla="*/ 428921 w 865861"/>
                <a:gd name="connsiteY9" fmla="*/ 750730 h 847856"/>
                <a:gd name="connsiteX10" fmla="*/ 428773 w 865861"/>
                <a:gd name="connsiteY10" fmla="*/ 749338 h 847856"/>
                <a:gd name="connsiteX11" fmla="*/ 427644 w 865861"/>
                <a:gd name="connsiteY11" fmla="*/ 732381 h 847856"/>
                <a:gd name="connsiteX12" fmla="*/ 426138 w 865861"/>
                <a:gd name="connsiteY12" fmla="*/ 718796 h 847856"/>
                <a:gd name="connsiteX13" fmla="*/ 425876 w 865861"/>
                <a:gd name="connsiteY13" fmla="*/ 716455 h 847856"/>
                <a:gd name="connsiteX14" fmla="*/ 424240 w 865861"/>
                <a:gd name="connsiteY14" fmla="*/ 701462 h 847856"/>
                <a:gd name="connsiteX15" fmla="*/ 423208 w 865861"/>
                <a:gd name="connsiteY15" fmla="*/ 693049 h 847856"/>
                <a:gd name="connsiteX16" fmla="*/ 418527 w 865861"/>
                <a:gd name="connsiteY16" fmla="*/ 663243 h 847856"/>
                <a:gd name="connsiteX17" fmla="*/ 409541 w 865861"/>
                <a:gd name="connsiteY17" fmla="*/ 622225 h 847856"/>
                <a:gd name="connsiteX18" fmla="*/ 393337 w 865861"/>
                <a:gd name="connsiteY18" fmla="*/ 575839 h 847856"/>
                <a:gd name="connsiteX19" fmla="*/ 369784 w 865861"/>
                <a:gd name="connsiteY19" fmla="*/ 533855 h 847856"/>
                <a:gd name="connsiteX20" fmla="*/ 354561 w 865861"/>
                <a:gd name="connsiteY20" fmla="*/ 515212 h 847856"/>
                <a:gd name="connsiteX21" fmla="*/ 351795 w 865861"/>
                <a:gd name="connsiteY21" fmla="*/ 511939 h 847856"/>
                <a:gd name="connsiteX22" fmla="*/ 346443 w 865861"/>
                <a:gd name="connsiteY22" fmla="*/ 506603 h 847856"/>
                <a:gd name="connsiteX23" fmla="*/ 344250 w 865861"/>
                <a:gd name="connsiteY23" fmla="*/ 504819 h 847856"/>
                <a:gd name="connsiteX24" fmla="*/ 330664 w 865861"/>
                <a:gd name="connsiteY24" fmla="*/ 493083 h 847856"/>
                <a:gd name="connsiteX25" fmla="*/ 309615 w 865861"/>
                <a:gd name="connsiteY25" fmla="*/ 478695 h 847856"/>
                <a:gd name="connsiteX26" fmla="*/ 259366 w 865861"/>
                <a:gd name="connsiteY26" fmla="*/ 455780 h 847856"/>
                <a:gd name="connsiteX27" fmla="*/ 218937 w 865861"/>
                <a:gd name="connsiteY27" fmla="*/ 444323 h 847856"/>
                <a:gd name="connsiteX28" fmla="*/ 186987 w 865861"/>
                <a:gd name="connsiteY28" fmla="*/ 438119 h 847856"/>
                <a:gd name="connsiteX29" fmla="*/ 158098 w 865861"/>
                <a:gd name="connsiteY29" fmla="*/ 433749 h 847856"/>
                <a:gd name="connsiteX30" fmla="*/ 145903 w 865861"/>
                <a:gd name="connsiteY30" fmla="*/ 432456 h 847856"/>
                <a:gd name="connsiteX31" fmla="*/ 133726 w 865861"/>
                <a:gd name="connsiteY31" fmla="*/ 431032 h 847856"/>
                <a:gd name="connsiteX32" fmla="*/ 130927 w 865861"/>
                <a:gd name="connsiteY32" fmla="*/ 430705 h 847856"/>
                <a:gd name="connsiteX33" fmla="*/ 122006 w 865861"/>
                <a:gd name="connsiteY33" fmla="*/ 429968 h 847856"/>
                <a:gd name="connsiteX34" fmla="*/ 105049 w 865861"/>
                <a:gd name="connsiteY34" fmla="*/ 428757 h 847856"/>
                <a:gd name="connsiteX35" fmla="*/ 98502 w 865861"/>
                <a:gd name="connsiteY35" fmla="*/ 428151 h 847856"/>
                <a:gd name="connsiteX36" fmla="*/ 97094 w 865861"/>
                <a:gd name="connsiteY36" fmla="*/ 427939 h 847856"/>
                <a:gd name="connsiteX37" fmla="*/ 76340 w 865861"/>
                <a:gd name="connsiteY37" fmla="*/ 426875 h 847856"/>
                <a:gd name="connsiteX38" fmla="*/ 62198 w 865861"/>
                <a:gd name="connsiteY38" fmla="*/ 426138 h 847856"/>
                <a:gd name="connsiteX39" fmla="*/ 54178 w 865861"/>
                <a:gd name="connsiteY39" fmla="*/ 425942 h 847856"/>
                <a:gd name="connsiteX40" fmla="*/ 35306 w 865861"/>
                <a:gd name="connsiteY40" fmla="*/ 425123 h 847856"/>
                <a:gd name="connsiteX41" fmla="*/ 31525 w 865861"/>
                <a:gd name="connsiteY41" fmla="*/ 425041 h 847856"/>
                <a:gd name="connsiteX42" fmla="*/ 4501 w 865861"/>
                <a:gd name="connsiteY42" fmla="*/ 424992 h 847856"/>
                <a:gd name="connsiteX43" fmla="*/ 1228 w 865861"/>
                <a:gd name="connsiteY43" fmla="*/ 424452 h 847856"/>
                <a:gd name="connsiteX44" fmla="*/ 4043 w 865861"/>
                <a:gd name="connsiteY44" fmla="*/ 424207 h 847856"/>
                <a:gd name="connsiteX45" fmla="*/ 20624 w 865861"/>
                <a:gd name="connsiteY45" fmla="*/ 424092 h 847856"/>
                <a:gd name="connsiteX46" fmla="*/ 30444 w 865861"/>
                <a:gd name="connsiteY46" fmla="*/ 423405 h 847856"/>
                <a:gd name="connsiteX47" fmla="*/ 34225 w 865861"/>
                <a:gd name="connsiteY47" fmla="*/ 423241 h 847856"/>
                <a:gd name="connsiteX48" fmla="*/ 50315 w 865861"/>
                <a:gd name="connsiteY48" fmla="*/ 423241 h 847856"/>
                <a:gd name="connsiteX49" fmla="*/ 59726 w 865861"/>
                <a:gd name="connsiteY49" fmla="*/ 422603 h 847856"/>
                <a:gd name="connsiteX50" fmla="*/ 68221 w 865861"/>
                <a:gd name="connsiteY50" fmla="*/ 422324 h 847856"/>
                <a:gd name="connsiteX51" fmla="*/ 80956 w 865861"/>
                <a:gd name="connsiteY51" fmla="*/ 421555 h 847856"/>
                <a:gd name="connsiteX52" fmla="*/ 85670 w 865861"/>
                <a:gd name="connsiteY52" fmla="*/ 421375 h 847856"/>
                <a:gd name="connsiteX53" fmla="*/ 96963 w 865861"/>
                <a:gd name="connsiteY53" fmla="*/ 420606 h 847856"/>
                <a:gd name="connsiteX54" fmla="*/ 100744 w 865861"/>
                <a:gd name="connsiteY54" fmla="*/ 420442 h 847856"/>
                <a:gd name="connsiteX55" fmla="*/ 111089 w 865861"/>
                <a:gd name="connsiteY55" fmla="*/ 419656 h 847856"/>
                <a:gd name="connsiteX56" fmla="*/ 114363 w 865861"/>
                <a:gd name="connsiteY56" fmla="*/ 419493 h 847856"/>
                <a:gd name="connsiteX57" fmla="*/ 121875 w 865861"/>
                <a:gd name="connsiteY57" fmla="*/ 418773 h 847856"/>
                <a:gd name="connsiteX58" fmla="*/ 123283 w 865861"/>
                <a:gd name="connsiteY58" fmla="*/ 418609 h 847856"/>
                <a:gd name="connsiteX59" fmla="*/ 137867 w 865861"/>
                <a:gd name="connsiteY59" fmla="*/ 417463 h 847856"/>
                <a:gd name="connsiteX60" fmla="*/ 150012 w 865861"/>
                <a:gd name="connsiteY60" fmla="*/ 415974 h 847856"/>
                <a:gd name="connsiteX61" fmla="*/ 160798 w 865861"/>
                <a:gd name="connsiteY61" fmla="*/ 414746 h 847856"/>
                <a:gd name="connsiteX62" fmla="*/ 178066 w 865861"/>
                <a:gd name="connsiteY62" fmla="*/ 412291 h 847856"/>
                <a:gd name="connsiteX63" fmla="*/ 197119 w 865861"/>
                <a:gd name="connsiteY63" fmla="*/ 409099 h 847856"/>
                <a:gd name="connsiteX64" fmla="*/ 208265 w 865861"/>
                <a:gd name="connsiteY64" fmla="*/ 407069 h 847856"/>
                <a:gd name="connsiteX65" fmla="*/ 258858 w 865861"/>
                <a:gd name="connsiteY65" fmla="*/ 393451 h 847856"/>
                <a:gd name="connsiteX66" fmla="*/ 300515 w 865861"/>
                <a:gd name="connsiteY66" fmla="*/ 375447 h 847856"/>
                <a:gd name="connsiteX67" fmla="*/ 334363 w 865861"/>
                <a:gd name="connsiteY67" fmla="*/ 353039 h 847856"/>
                <a:gd name="connsiteX68" fmla="*/ 356820 w 865861"/>
                <a:gd name="connsiteY68" fmla="*/ 331401 h 847856"/>
                <a:gd name="connsiteX69" fmla="*/ 378786 w 865861"/>
                <a:gd name="connsiteY69" fmla="*/ 301284 h 847856"/>
                <a:gd name="connsiteX70" fmla="*/ 389801 w 865861"/>
                <a:gd name="connsiteY70" fmla="*/ 280906 h 847856"/>
                <a:gd name="connsiteX71" fmla="*/ 404942 w 865861"/>
                <a:gd name="connsiteY71" fmla="*/ 241623 h 847856"/>
                <a:gd name="connsiteX72" fmla="*/ 414501 w 865861"/>
                <a:gd name="connsiteY72" fmla="*/ 205090 h 847856"/>
                <a:gd name="connsiteX73" fmla="*/ 418691 w 865861"/>
                <a:gd name="connsiteY73" fmla="*/ 184270 h 847856"/>
                <a:gd name="connsiteX74" fmla="*/ 421964 w 865861"/>
                <a:gd name="connsiteY74" fmla="*/ 163319 h 847856"/>
                <a:gd name="connsiteX75" fmla="*/ 423601 w 865861"/>
                <a:gd name="connsiteY75" fmla="*/ 153498 h 847856"/>
                <a:gd name="connsiteX76" fmla="*/ 424518 w 865861"/>
                <a:gd name="connsiteY76" fmla="*/ 145527 h 847856"/>
                <a:gd name="connsiteX77" fmla="*/ 425795 w 865861"/>
                <a:gd name="connsiteY77" fmla="*/ 133333 h 847856"/>
                <a:gd name="connsiteX78" fmla="*/ 427284 w 865861"/>
                <a:gd name="connsiteY78" fmla="*/ 119747 h 847856"/>
                <a:gd name="connsiteX79" fmla="*/ 427530 w 865861"/>
                <a:gd name="connsiteY79" fmla="*/ 118356 h 847856"/>
                <a:gd name="connsiteX80" fmla="*/ 428626 w 865861"/>
                <a:gd name="connsiteY80" fmla="*/ 101874 h 847856"/>
                <a:gd name="connsiteX81" fmla="*/ 429248 w 865861"/>
                <a:gd name="connsiteY81" fmla="*/ 95785 h 847856"/>
                <a:gd name="connsiteX82" fmla="*/ 429461 w 865861"/>
                <a:gd name="connsiteY82" fmla="*/ 94377 h 847856"/>
                <a:gd name="connsiteX83" fmla="*/ 430525 w 865861"/>
                <a:gd name="connsiteY83" fmla="*/ 74097 h 847856"/>
                <a:gd name="connsiteX84" fmla="*/ 431196 w 865861"/>
                <a:gd name="connsiteY84" fmla="*/ 63753 h 847856"/>
                <a:gd name="connsiteX85" fmla="*/ 431458 w 865861"/>
                <a:gd name="connsiteY85" fmla="*/ 56191 h 847856"/>
                <a:gd name="connsiteX86" fmla="*/ 432227 w 865861"/>
                <a:gd name="connsiteY86" fmla="*/ 41574 h 847856"/>
                <a:gd name="connsiteX87" fmla="*/ 432342 w 865861"/>
                <a:gd name="connsiteY87" fmla="*/ 37810 h 847856"/>
                <a:gd name="connsiteX88" fmla="*/ 432440 w 865861"/>
                <a:gd name="connsiteY88" fmla="*/ 9412 h 847856"/>
                <a:gd name="connsiteX89" fmla="*/ 434208 w 865861"/>
                <a:gd name="connsiteY89" fmla="*/ 1228 h 847856"/>
                <a:gd name="connsiteX90" fmla="*/ 434208 w 865861"/>
                <a:gd name="connsiteY90" fmla="*/ 5025 h 847856"/>
                <a:gd name="connsiteX91" fmla="*/ 434306 w 865861"/>
                <a:gd name="connsiteY91" fmla="*/ 26303 h 847856"/>
                <a:gd name="connsiteX92" fmla="*/ 434977 w 865861"/>
                <a:gd name="connsiteY92" fmla="*/ 37613 h 847856"/>
                <a:gd name="connsiteX93" fmla="*/ 435239 w 865861"/>
                <a:gd name="connsiteY93" fmla="*/ 47532 h 847856"/>
                <a:gd name="connsiteX94" fmla="*/ 436008 w 865861"/>
                <a:gd name="connsiteY94" fmla="*/ 62624 h 847856"/>
                <a:gd name="connsiteX95" fmla="*/ 436188 w 865861"/>
                <a:gd name="connsiteY95" fmla="*/ 69171 h 847856"/>
                <a:gd name="connsiteX96" fmla="*/ 436925 w 865861"/>
                <a:gd name="connsiteY96" fmla="*/ 79990 h 847856"/>
                <a:gd name="connsiteX97" fmla="*/ 437105 w 865861"/>
                <a:gd name="connsiteY97" fmla="*/ 83263 h 847856"/>
                <a:gd name="connsiteX98" fmla="*/ 437923 w 865861"/>
                <a:gd name="connsiteY98" fmla="*/ 95507 h 847856"/>
                <a:gd name="connsiteX99" fmla="*/ 438070 w 865861"/>
                <a:gd name="connsiteY99" fmla="*/ 99746 h 847856"/>
                <a:gd name="connsiteX100" fmla="*/ 438758 w 865861"/>
                <a:gd name="connsiteY100" fmla="*/ 106784 h 847856"/>
                <a:gd name="connsiteX101" fmla="*/ 438922 w 865861"/>
                <a:gd name="connsiteY101" fmla="*/ 108192 h 847856"/>
                <a:gd name="connsiteX102" fmla="*/ 440067 w 865861"/>
                <a:gd name="connsiteY102" fmla="*/ 123725 h 847856"/>
                <a:gd name="connsiteX103" fmla="*/ 441704 w 865861"/>
                <a:gd name="connsiteY103" fmla="*/ 137294 h 847856"/>
                <a:gd name="connsiteX104" fmla="*/ 442686 w 865861"/>
                <a:gd name="connsiteY104" fmla="*/ 146673 h 847856"/>
                <a:gd name="connsiteX105" fmla="*/ 452049 w 865861"/>
                <a:gd name="connsiteY105" fmla="*/ 203404 h 847856"/>
                <a:gd name="connsiteX106" fmla="*/ 467565 w 865861"/>
                <a:gd name="connsiteY106" fmla="*/ 257876 h 847856"/>
                <a:gd name="connsiteX107" fmla="*/ 495391 w 865861"/>
                <a:gd name="connsiteY107" fmla="*/ 312479 h 847856"/>
                <a:gd name="connsiteX108" fmla="*/ 508371 w 865861"/>
                <a:gd name="connsiteY108" fmla="*/ 329306 h 847856"/>
                <a:gd name="connsiteX109" fmla="*/ 521727 w 865861"/>
                <a:gd name="connsiteY109" fmla="*/ 343366 h 847856"/>
                <a:gd name="connsiteX110" fmla="*/ 540566 w 865861"/>
                <a:gd name="connsiteY110" fmla="*/ 359079 h 847856"/>
                <a:gd name="connsiteX111" fmla="*/ 560371 w 865861"/>
                <a:gd name="connsiteY111" fmla="*/ 371993 h 847856"/>
                <a:gd name="connsiteX112" fmla="*/ 592731 w 865861"/>
                <a:gd name="connsiteY112" fmla="*/ 387608 h 847856"/>
                <a:gd name="connsiteX113" fmla="*/ 638561 w 865861"/>
                <a:gd name="connsiteY113" fmla="*/ 402241 h 847856"/>
                <a:gd name="connsiteX114" fmla="*/ 667123 w 865861"/>
                <a:gd name="connsiteY114" fmla="*/ 408575 h 847856"/>
                <a:gd name="connsiteX115" fmla="*/ 687124 w 865861"/>
                <a:gd name="connsiteY115" fmla="*/ 411849 h 847856"/>
                <a:gd name="connsiteX116" fmla="*/ 709958 w 865861"/>
                <a:gd name="connsiteY116" fmla="*/ 415237 h 847856"/>
                <a:gd name="connsiteX117" fmla="*/ 722168 w 865861"/>
                <a:gd name="connsiteY117" fmla="*/ 416448 h 847856"/>
                <a:gd name="connsiteX118" fmla="*/ 736212 w 865861"/>
                <a:gd name="connsiteY118" fmla="*/ 418085 h 847856"/>
                <a:gd name="connsiteX119" fmla="*/ 739976 w 865861"/>
                <a:gd name="connsiteY119" fmla="*/ 418314 h 847856"/>
                <a:gd name="connsiteX120" fmla="*/ 746523 w 865861"/>
                <a:gd name="connsiteY120" fmla="*/ 419002 h 847856"/>
                <a:gd name="connsiteX121" fmla="*/ 747456 w 865861"/>
                <a:gd name="connsiteY121" fmla="*/ 419149 h 847856"/>
                <a:gd name="connsiteX122" fmla="*/ 763939 w 865861"/>
                <a:gd name="connsiteY122" fmla="*/ 420229 h 847856"/>
                <a:gd name="connsiteX123" fmla="*/ 772401 w 865861"/>
                <a:gd name="connsiteY123" fmla="*/ 420933 h 847856"/>
                <a:gd name="connsiteX124" fmla="*/ 773809 w 865861"/>
                <a:gd name="connsiteY124" fmla="*/ 421097 h 847856"/>
                <a:gd name="connsiteX125" fmla="*/ 801192 w 865861"/>
                <a:gd name="connsiteY125" fmla="*/ 422177 h 847856"/>
                <a:gd name="connsiteX126" fmla="*/ 809180 w 865861"/>
                <a:gd name="connsiteY126" fmla="*/ 422783 h 847856"/>
                <a:gd name="connsiteX127" fmla="*/ 812944 w 865861"/>
                <a:gd name="connsiteY127" fmla="*/ 423012 h 847856"/>
                <a:gd name="connsiteX128" fmla="*/ 828085 w 865861"/>
                <a:gd name="connsiteY128" fmla="*/ 423110 h 847856"/>
                <a:gd name="connsiteX129" fmla="*/ 840344 w 865861"/>
                <a:gd name="connsiteY129" fmla="*/ 423797 h 847856"/>
                <a:gd name="connsiteX130" fmla="*/ 849314 w 865861"/>
                <a:gd name="connsiteY130" fmla="*/ 423994 h 847856"/>
                <a:gd name="connsiteX131" fmla="*/ 865403 w 865861"/>
                <a:gd name="connsiteY131" fmla="*/ 424616 h 847856"/>
                <a:gd name="connsiteX132" fmla="*/ 862588 w 865861"/>
                <a:gd name="connsiteY132" fmla="*/ 424878 h 847856"/>
                <a:gd name="connsiteX133" fmla="*/ 834190 w 865861"/>
                <a:gd name="connsiteY133" fmla="*/ 425009 h 847856"/>
                <a:gd name="connsiteX134" fmla="*/ 828543 w 865861"/>
                <a:gd name="connsiteY134" fmla="*/ 425500 h 847856"/>
                <a:gd name="connsiteX135" fmla="*/ 824320 w 865861"/>
                <a:gd name="connsiteY135" fmla="*/ 425827 h 847856"/>
                <a:gd name="connsiteX136" fmla="*/ 810587 w 865861"/>
                <a:gd name="connsiteY136" fmla="*/ 425925 h 847856"/>
                <a:gd name="connsiteX137" fmla="*/ 801176 w 865861"/>
                <a:gd name="connsiteY137" fmla="*/ 426564 h 847856"/>
                <a:gd name="connsiteX138" fmla="*/ 791732 w 865861"/>
                <a:gd name="connsiteY138" fmla="*/ 426858 h 847856"/>
                <a:gd name="connsiteX139" fmla="*/ 782320 w 865861"/>
                <a:gd name="connsiteY139" fmla="*/ 427529 h 847856"/>
                <a:gd name="connsiteX140" fmla="*/ 777131 w 865861"/>
                <a:gd name="connsiteY140" fmla="*/ 427775 h 847856"/>
                <a:gd name="connsiteX141" fmla="*/ 765838 w 865861"/>
                <a:gd name="connsiteY141" fmla="*/ 428561 h 847856"/>
                <a:gd name="connsiteX142" fmla="*/ 761598 w 865861"/>
                <a:gd name="connsiteY142" fmla="*/ 428741 h 847856"/>
                <a:gd name="connsiteX143" fmla="*/ 753136 w 865861"/>
                <a:gd name="connsiteY143" fmla="*/ 429461 h 847856"/>
                <a:gd name="connsiteX144" fmla="*/ 751728 w 865861"/>
                <a:gd name="connsiteY144" fmla="*/ 429624 h 847856"/>
                <a:gd name="connsiteX145" fmla="*/ 736212 w 865861"/>
                <a:gd name="connsiteY145" fmla="*/ 430819 h 847856"/>
                <a:gd name="connsiteX146" fmla="*/ 722610 w 865861"/>
                <a:gd name="connsiteY146" fmla="*/ 432211 h 847856"/>
                <a:gd name="connsiteX147" fmla="*/ 711365 w 865861"/>
                <a:gd name="connsiteY147" fmla="*/ 433504 h 847856"/>
                <a:gd name="connsiteX148" fmla="*/ 701070 w 865861"/>
                <a:gd name="connsiteY148" fmla="*/ 434698 h 847856"/>
                <a:gd name="connsiteX149" fmla="*/ 691757 w 865861"/>
                <a:gd name="connsiteY149" fmla="*/ 436204 h 847856"/>
                <a:gd name="connsiteX150" fmla="*/ 666173 w 865861"/>
                <a:gd name="connsiteY150" fmla="*/ 440378 h 847856"/>
                <a:gd name="connsiteX151" fmla="*/ 633961 w 865861"/>
                <a:gd name="connsiteY151" fmla="*/ 447695 h 847856"/>
                <a:gd name="connsiteX152" fmla="*/ 586118 w 865861"/>
                <a:gd name="connsiteY152" fmla="*/ 463948 h 847856"/>
                <a:gd name="connsiteX153" fmla="*/ 544724 w 865861"/>
                <a:gd name="connsiteY153" fmla="*/ 486650 h 847856"/>
                <a:gd name="connsiteX154" fmla="*/ 521727 w 865861"/>
                <a:gd name="connsiteY154" fmla="*/ 505588 h 847856"/>
                <a:gd name="connsiteX155" fmla="*/ 515360 w 865861"/>
                <a:gd name="connsiteY155" fmla="*/ 511939 h 847856"/>
                <a:gd name="connsiteX156" fmla="*/ 498026 w 865861"/>
                <a:gd name="connsiteY156" fmla="*/ 532513 h 847856"/>
                <a:gd name="connsiteX157" fmla="*/ 478745 w 865861"/>
                <a:gd name="connsiteY157" fmla="*/ 564463 h 847856"/>
                <a:gd name="connsiteX158" fmla="*/ 466780 w 865861"/>
                <a:gd name="connsiteY158" fmla="*/ 592747 h 847856"/>
                <a:gd name="connsiteX159" fmla="*/ 453865 w 865861"/>
                <a:gd name="connsiteY159" fmla="*/ 636695 h 847856"/>
                <a:gd name="connsiteX160" fmla="*/ 448530 w 865861"/>
                <a:gd name="connsiteY160" fmla="*/ 662556 h 847856"/>
                <a:gd name="connsiteX161" fmla="*/ 444503 w 865861"/>
                <a:gd name="connsiteY161" fmla="*/ 688172 h 847856"/>
                <a:gd name="connsiteX162" fmla="*/ 441590 w 865861"/>
                <a:gd name="connsiteY162" fmla="*/ 710137 h 847856"/>
                <a:gd name="connsiteX163" fmla="*/ 440035 w 865861"/>
                <a:gd name="connsiteY163" fmla="*/ 723232 h 847856"/>
                <a:gd name="connsiteX164" fmla="*/ 438791 w 865861"/>
                <a:gd name="connsiteY164" fmla="*/ 738274 h 847856"/>
                <a:gd name="connsiteX165" fmla="*/ 437301 w 865861"/>
                <a:gd name="connsiteY165" fmla="*/ 756606 h 847856"/>
                <a:gd name="connsiteX166" fmla="*/ 437187 w 865861"/>
                <a:gd name="connsiteY166" fmla="*/ 757539 h 847856"/>
                <a:gd name="connsiteX167" fmla="*/ 436155 w 865861"/>
                <a:gd name="connsiteY167" fmla="*/ 776869 h 847856"/>
                <a:gd name="connsiteX168" fmla="*/ 435402 w 865861"/>
                <a:gd name="connsiteY168" fmla="*/ 790553 h 847856"/>
                <a:gd name="connsiteX169" fmla="*/ 435190 w 865861"/>
                <a:gd name="connsiteY169" fmla="*/ 799522 h 847856"/>
                <a:gd name="connsiteX170" fmla="*/ 434420 w 865861"/>
                <a:gd name="connsiteY170" fmla="*/ 814123 h 847856"/>
                <a:gd name="connsiteX171" fmla="*/ 434289 w 865861"/>
                <a:gd name="connsiteY171" fmla="*/ 817904 h 847856"/>
                <a:gd name="connsiteX172" fmla="*/ 434175 w 865861"/>
                <a:gd name="connsiteY172" fmla="*/ 842996 h 847856"/>
                <a:gd name="connsiteX173" fmla="*/ 434224 w 865861"/>
                <a:gd name="connsiteY173" fmla="*/ 847693 h 847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865861" h="847856">
                  <a:moveTo>
                    <a:pt x="434224" y="847693"/>
                  </a:moveTo>
                  <a:cubicBezTo>
                    <a:pt x="432764" y="843524"/>
                    <a:pt x="432157" y="839105"/>
                    <a:pt x="432440" y="834697"/>
                  </a:cubicBezTo>
                  <a:cubicBezTo>
                    <a:pt x="432440" y="828395"/>
                    <a:pt x="432440" y="822077"/>
                    <a:pt x="432440" y="815776"/>
                  </a:cubicBezTo>
                  <a:cubicBezTo>
                    <a:pt x="432510" y="811836"/>
                    <a:pt x="432286" y="807896"/>
                    <a:pt x="431769" y="803991"/>
                  </a:cubicBezTo>
                  <a:cubicBezTo>
                    <a:pt x="431451" y="800536"/>
                    <a:pt x="431365" y="797064"/>
                    <a:pt x="431507" y="793597"/>
                  </a:cubicBezTo>
                  <a:cubicBezTo>
                    <a:pt x="431507" y="789505"/>
                    <a:pt x="431752" y="785413"/>
                    <a:pt x="430770" y="781354"/>
                  </a:cubicBezTo>
                  <a:cubicBezTo>
                    <a:pt x="430579" y="780104"/>
                    <a:pt x="430518" y="778837"/>
                    <a:pt x="430590" y="777573"/>
                  </a:cubicBezTo>
                  <a:cubicBezTo>
                    <a:pt x="430476" y="773023"/>
                    <a:pt x="430787" y="768440"/>
                    <a:pt x="429788" y="763906"/>
                  </a:cubicBezTo>
                  <a:cubicBezTo>
                    <a:pt x="429561" y="762186"/>
                    <a:pt x="429507" y="760447"/>
                    <a:pt x="429625" y="758717"/>
                  </a:cubicBezTo>
                  <a:cubicBezTo>
                    <a:pt x="429775" y="756035"/>
                    <a:pt x="429538" y="753345"/>
                    <a:pt x="428921" y="750730"/>
                  </a:cubicBezTo>
                  <a:cubicBezTo>
                    <a:pt x="428790" y="750278"/>
                    <a:pt x="428741" y="749807"/>
                    <a:pt x="428773" y="749338"/>
                  </a:cubicBezTo>
                  <a:cubicBezTo>
                    <a:pt x="429117" y="743642"/>
                    <a:pt x="427841" y="738045"/>
                    <a:pt x="427644" y="732381"/>
                  </a:cubicBezTo>
                  <a:cubicBezTo>
                    <a:pt x="427480" y="727831"/>
                    <a:pt x="426662" y="723330"/>
                    <a:pt x="426138" y="718796"/>
                  </a:cubicBezTo>
                  <a:cubicBezTo>
                    <a:pt x="426011" y="718020"/>
                    <a:pt x="425924" y="717239"/>
                    <a:pt x="425876" y="716455"/>
                  </a:cubicBezTo>
                  <a:cubicBezTo>
                    <a:pt x="425634" y="711429"/>
                    <a:pt x="425087" y="706422"/>
                    <a:pt x="424240" y="701462"/>
                  </a:cubicBezTo>
                  <a:cubicBezTo>
                    <a:pt x="423847" y="698664"/>
                    <a:pt x="423585" y="695848"/>
                    <a:pt x="423208" y="693049"/>
                  </a:cubicBezTo>
                  <a:cubicBezTo>
                    <a:pt x="421833" y="683081"/>
                    <a:pt x="420229" y="673162"/>
                    <a:pt x="418527" y="663243"/>
                  </a:cubicBezTo>
                  <a:cubicBezTo>
                    <a:pt x="416242" y="649426"/>
                    <a:pt x="413242" y="635734"/>
                    <a:pt x="409541" y="622225"/>
                  </a:cubicBezTo>
                  <a:cubicBezTo>
                    <a:pt x="405236" y="606401"/>
                    <a:pt x="399822" y="590901"/>
                    <a:pt x="393337" y="575839"/>
                  </a:cubicBezTo>
                  <a:cubicBezTo>
                    <a:pt x="386929" y="561082"/>
                    <a:pt x="379038" y="547015"/>
                    <a:pt x="369784" y="533855"/>
                  </a:cubicBezTo>
                  <a:cubicBezTo>
                    <a:pt x="365217" y="527243"/>
                    <a:pt x="360127" y="521008"/>
                    <a:pt x="354561" y="515212"/>
                  </a:cubicBezTo>
                  <a:cubicBezTo>
                    <a:pt x="353563" y="514197"/>
                    <a:pt x="352679" y="513084"/>
                    <a:pt x="351795" y="511939"/>
                  </a:cubicBezTo>
                  <a:cubicBezTo>
                    <a:pt x="350226" y="509956"/>
                    <a:pt x="348430" y="508166"/>
                    <a:pt x="346443" y="506603"/>
                  </a:cubicBezTo>
                  <a:cubicBezTo>
                    <a:pt x="345677" y="506053"/>
                    <a:pt x="344944" y="505457"/>
                    <a:pt x="344250" y="504819"/>
                  </a:cubicBezTo>
                  <a:cubicBezTo>
                    <a:pt x="339976" y="500622"/>
                    <a:pt x="335439" y="496702"/>
                    <a:pt x="330664" y="493083"/>
                  </a:cubicBezTo>
                  <a:cubicBezTo>
                    <a:pt x="323985" y="487811"/>
                    <a:pt x="316953" y="483003"/>
                    <a:pt x="309615" y="478695"/>
                  </a:cubicBezTo>
                  <a:cubicBezTo>
                    <a:pt x="293658" y="469426"/>
                    <a:pt x="276827" y="461751"/>
                    <a:pt x="259366" y="455780"/>
                  </a:cubicBezTo>
                  <a:cubicBezTo>
                    <a:pt x="246100" y="451255"/>
                    <a:pt x="232604" y="447431"/>
                    <a:pt x="218937" y="444323"/>
                  </a:cubicBezTo>
                  <a:cubicBezTo>
                    <a:pt x="208363" y="441884"/>
                    <a:pt x="197741" y="439642"/>
                    <a:pt x="186987" y="438119"/>
                  </a:cubicBezTo>
                  <a:cubicBezTo>
                    <a:pt x="177346" y="436761"/>
                    <a:pt x="167755" y="434846"/>
                    <a:pt x="158098" y="433749"/>
                  </a:cubicBezTo>
                  <a:cubicBezTo>
                    <a:pt x="154055" y="433274"/>
                    <a:pt x="149914" y="432636"/>
                    <a:pt x="145903" y="432456"/>
                  </a:cubicBezTo>
                  <a:cubicBezTo>
                    <a:pt x="141893" y="432276"/>
                    <a:pt x="137719" y="431539"/>
                    <a:pt x="133726" y="431032"/>
                  </a:cubicBezTo>
                  <a:cubicBezTo>
                    <a:pt x="132799" y="430875"/>
                    <a:pt x="131865" y="430765"/>
                    <a:pt x="130927" y="430705"/>
                  </a:cubicBezTo>
                  <a:cubicBezTo>
                    <a:pt x="127915" y="430705"/>
                    <a:pt x="124936" y="430034"/>
                    <a:pt x="122006" y="429968"/>
                  </a:cubicBezTo>
                  <a:cubicBezTo>
                    <a:pt x="116310" y="429837"/>
                    <a:pt x="110729" y="428610"/>
                    <a:pt x="105049" y="428757"/>
                  </a:cubicBezTo>
                  <a:cubicBezTo>
                    <a:pt x="102848" y="428914"/>
                    <a:pt x="100637" y="428709"/>
                    <a:pt x="98502" y="428151"/>
                  </a:cubicBezTo>
                  <a:cubicBezTo>
                    <a:pt x="98048" y="428001"/>
                    <a:pt x="97572" y="427929"/>
                    <a:pt x="97094" y="427939"/>
                  </a:cubicBezTo>
                  <a:cubicBezTo>
                    <a:pt x="90138" y="428266"/>
                    <a:pt x="83280" y="426989"/>
                    <a:pt x="76340" y="426875"/>
                  </a:cubicBezTo>
                  <a:cubicBezTo>
                    <a:pt x="71613" y="427038"/>
                    <a:pt x="66882" y="426791"/>
                    <a:pt x="62198" y="426138"/>
                  </a:cubicBezTo>
                  <a:cubicBezTo>
                    <a:pt x="59533" y="425868"/>
                    <a:pt x="56852" y="425803"/>
                    <a:pt x="54178" y="425942"/>
                  </a:cubicBezTo>
                  <a:cubicBezTo>
                    <a:pt x="47876" y="425762"/>
                    <a:pt x="41558" y="426367"/>
                    <a:pt x="35306" y="425123"/>
                  </a:cubicBezTo>
                  <a:cubicBezTo>
                    <a:pt x="34050" y="424981"/>
                    <a:pt x="32785" y="424953"/>
                    <a:pt x="31525" y="425041"/>
                  </a:cubicBezTo>
                  <a:lnTo>
                    <a:pt x="4501" y="424992"/>
                  </a:lnTo>
                  <a:cubicBezTo>
                    <a:pt x="3383" y="425071"/>
                    <a:pt x="2262" y="424886"/>
                    <a:pt x="1228" y="424452"/>
                  </a:cubicBezTo>
                  <a:cubicBezTo>
                    <a:pt x="2161" y="424370"/>
                    <a:pt x="3110" y="424223"/>
                    <a:pt x="4043" y="424207"/>
                  </a:cubicBezTo>
                  <a:lnTo>
                    <a:pt x="20624" y="424092"/>
                  </a:lnTo>
                  <a:cubicBezTo>
                    <a:pt x="23913" y="424252"/>
                    <a:pt x="27209" y="424022"/>
                    <a:pt x="30444" y="423405"/>
                  </a:cubicBezTo>
                  <a:cubicBezTo>
                    <a:pt x="31695" y="423210"/>
                    <a:pt x="32963" y="423156"/>
                    <a:pt x="34225" y="423241"/>
                  </a:cubicBezTo>
                  <a:cubicBezTo>
                    <a:pt x="39594" y="423241"/>
                    <a:pt x="44946" y="423241"/>
                    <a:pt x="50315" y="423241"/>
                  </a:cubicBezTo>
                  <a:cubicBezTo>
                    <a:pt x="53464" y="423288"/>
                    <a:pt x="56612" y="423076"/>
                    <a:pt x="59726" y="422603"/>
                  </a:cubicBezTo>
                  <a:cubicBezTo>
                    <a:pt x="62548" y="422305"/>
                    <a:pt x="65387" y="422211"/>
                    <a:pt x="68221" y="422324"/>
                  </a:cubicBezTo>
                  <a:cubicBezTo>
                    <a:pt x="72481" y="422509"/>
                    <a:pt x="76749" y="422252"/>
                    <a:pt x="80956" y="421555"/>
                  </a:cubicBezTo>
                  <a:cubicBezTo>
                    <a:pt x="82517" y="421339"/>
                    <a:pt x="84096" y="421278"/>
                    <a:pt x="85670" y="421375"/>
                  </a:cubicBezTo>
                  <a:cubicBezTo>
                    <a:pt x="89451" y="421562"/>
                    <a:pt x="93242" y="421303"/>
                    <a:pt x="96963" y="420606"/>
                  </a:cubicBezTo>
                  <a:cubicBezTo>
                    <a:pt x="98214" y="420411"/>
                    <a:pt x="99482" y="420355"/>
                    <a:pt x="100744" y="420442"/>
                  </a:cubicBezTo>
                  <a:cubicBezTo>
                    <a:pt x="104212" y="420606"/>
                    <a:pt x="107686" y="420342"/>
                    <a:pt x="111089" y="419656"/>
                  </a:cubicBezTo>
                  <a:cubicBezTo>
                    <a:pt x="112170" y="419471"/>
                    <a:pt x="113269" y="419416"/>
                    <a:pt x="114363" y="419493"/>
                  </a:cubicBezTo>
                  <a:cubicBezTo>
                    <a:pt x="116889" y="419630"/>
                    <a:pt x="119421" y="419388"/>
                    <a:pt x="121875" y="418773"/>
                  </a:cubicBezTo>
                  <a:cubicBezTo>
                    <a:pt x="122331" y="418635"/>
                    <a:pt x="122808" y="418581"/>
                    <a:pt x="123283" y="418609"/>
                  </a:cubicBezTo>
                  <a:cubicBezTo>
                    <a:pt x="128193" y="418969"/>
                    <a:pt x="132973" y="417610"/>
                    <a:pt x="137867" y="417463"/>
                  </a:cubicBezTo>
                  <a:cubicBezTo>
                    <a:pt x="141926" y="417349"/>
                    <a:pt x="146051" y="416481"/>
                    <a:pt x="150012" y="415974"/>
                  </a:cubicBezTo>
                  <a:cubicBezTo>
                    <a:pt x="153613" y="415532"/>
                    <a:pt x="157214" y="415221"/>
                    <a:pt x="160798" y="414746"/>
                  </a:cubicBezTo>
                  <a:cubicBezTo>
                    <a:pt x="166560" y="413960"/>
                    <a:pt x="172256" y="413027"/>
                    <a:pt x="178066" y="412291"/>
                  </a:cubicBezTo>
                  <a:cubicBezTo>
                    <a:pt x="184466" y="411489"/>
                    <a:pt x="190801" y="410310"/>
                    <a:pt x="197119" y="409099"/>
                  </a:cubicBezTo>
                  <a:cubicBezTo>
                    <a:pt x="200834" y="408379"/>
                    <a:pt x="204582" y="407872"/>
                    <a:pt x="208265" y="407069"/>
                  </a:cubicBezTo>
                  <a:cubicBezTo>
                    <a:pt x="225374" y="403493"/>
                    <a:pt x="242266" y="398946"/>
                    <a:pt x="258858" y="393451"/>
                  </a:cubicBezTo>
                  <a:cubicBezTo>
                    <a:pt x="273213" y="388598"/>
                    <a:pt x="287145" y="382577"/>
                    <a:pt x="300515" y="375447"/>
                  </a:cubicBezTo>
                  <a:cubicBezTo>
                    <a:pt x="312483" y="369070"/>
                    <a:pt x="323818" y="361567"/>
                    <a:pt x="334363" y="353039"/>
                  </a:cubicBezTo>
                  <a:cubicBezTo>
                    <a:pt x="342412" y="346433"/>
                    <a:pt x="349921" y="339198"/>
                    <a:pt x="356820" y="331401"/>
                  </a:cubicBezTo>
                  <a:cubicBezTo>
                    <a:pt x="365138" y="322128"/>
                    <a:pt x="372499" y="312038"/>
                    <a:pt x="378786" y="301284"/>
                  </a:cubicBezTo>
                  <a:cubicBezTo>
                    <a:pt x="382665" y="294606"/>
                    <a:pt x="386593" y="287944"/>
                    <a:pt x="389801" y="280906"/>
                  </a:cubicBezTo>
                  <a:cubicBezTo>
                    <a:pt x="395696" y="268154"/>
                    <a:pt x="400753" y="255031"/>
                    <a:pt x="404942" y="241623"/>
                  </a:cubicBezTo>
                  <a:cubicBezTo>
                    <a:pt x="408641" y="229576"/>
                    <a:pt x="411898" y="217431"/>
                    <a:pt x="414501" y="205090"/>
                  </a:cubicBezTo>
                  <a:cubicBezTo>
                    <a:pt x="415974" y="198166"/>
                    <a:pt x="417512" y="191259"/>
                    <a:pt x="418691" y="184270"/>
                  </a:cubicBezTo>
                  <a:cubicBezTo>
                    <a:pt x="419869" y="177281"/>
                    <a:pt x="420868" y="170308"/>
                    <a:pt x="421964" y="163319"/>
                  </a:cubicBezTo>
                  <a:cubicBezTo>
                    <a:pt x="422472" y="160045"/>
                    <a:pt x="422979" y="156772"/>
                    <a:pt x="423601" y="153498"/>
                  </a:cubicBezTo>
                  <a:cubicBezTo>
                    <a:pt x="424059" y="150863"/>
                    <a:pt x="424027" y="148179"/>
                    <a:pt x="424518" y="145527"/>
                  </a:cubicBezTo>
                  <a:cubicBezTo>
                    <a:pt x="425271" y="141517"/>
                    <a:pt x="425369" y="137343"/>
                    <a:pt x="425795" y="133333"/>
                  </a:cubicBezTo>
                  <a:cubicBezTo>
                    <a:pt x="426269" y="128799"/>
                    <a:pt x="426777" y="124281"/>
                    <a:pt x="427284" y="119747"/>
                  </a:cubicBezTo>
                  <a:cubicBezTo>
                    <a:pt x="427413" y="119293"/>
                    <a:pt x="427495" y="118827"/>
                    <a:pt x="427530" y="118356"/>
                  </a:cubicBezTo>
                  <a:cubicBezTo>
                    <a:pt x="427235" y="112824"/>
                    <a:pt x="428741" y="107406"/>
                    <a:pt x="428626" y="101874"/>
                  </a:cubicBezTo>
                  <a:cubicBezTo>
                    <a:pt x="428513" y="99824"/>
                    <a:pt x="428724" y="97770"/>
                    <a:pt x="429248" y="95785"/>
                  </a:cubicBezTo>
                  <a:cubicBezTo>
                    <a:pt x="429399" y="95331"/>
                    <a:pt x="429471" y="94855"/>
                    <a:pt x="429461" y="94377"/>
                  </a:cubicBezTo>
                  <a:cubicBezTo>
                    <a:pt x="429101" y="87585"/>
                    <a:pt x="430574" y="80890"/>
                    <a:pt x="430525" y="74097"/>
                  </a:cubicBezTo>
                  <a:cubicBezTo>
                    <a:pt x="430414" y="70636"/>
                    <a:pt x="430639" y="67171"/>
                    <a:pt x="431196" y="63753"/>
                  </a:cubicBezTo>
                  <a:cubicBezTo>
                    <a:pt x="431481" y="61243"/>
                    <a:pt x="431567" y="58715"/>
                    <a:pt x="431458" y="56191"/>
                  </a:cubicBezTo>
                  <a:cubicBezTo>
                    <a:pt x="431589" y="51281"/>
                    <a:pt x="431114" y="46370"/>
                    <a:pt x="432227" y="41574"/>
                  </a:cubicBezTo>
                  <a:cubicBezTo>
                    <a:pt x="432405" y="40328"/>
                    <a:pt x="432443" y="39065"/>
                    <a:pt x="432342" y="37810"/>
                  </a:cubicBezTo>
                  <a:cubicBezTo>
                    <a:pt x="432342" y="28333"/>
                    <a:pt x="432489" y="18872"/>
                    <a:pt x="432440" y="9412"/>
                  </a:cubicBezTo>
                  <a:cubicBezTo>
                    <a:pt x="432497" y="6595"/>
                    <a:pt x="433098" y="3816"/>
                    <a:pt x="434208" y="1228"/>
                  </a:cubicBezTo>
                  <a:lnTo>
                    <a:pt x="434208" y="5025"/>
                  </a:lnTo>
                  <a:cubicBezTo>
                    <a:pt x="434208" y="12129"/>
                    <a:pt x="434208" y="19216"/>
                    <a:pt x="434306" y="26303"/>
                  </a:cubicBezTo>
                  <a:cubicBezTo>
                    <a:pt x="434252" y="30085"/>
                    <a:pt x="434476" y="33865"/>
                    <a:pt x="434977" y="37613"/>
                  </a:cubicBezTo>
                  <a:cubicBezTo>
                    <a:pt x="435294" y="40910"/>
                    <a:pt x="435381" y="44224"/>
                    <a:pt x="435239" y="47532"/>
                  </a:cubicBezTo>
                  <a:cubicBezTo>
                    <a:pt x="435353" y="52574"/>
                    <a:pt x="435010" y="57599"/>
                    <a:pt x="436008" y="62624"/>
                  </a:cubicBezTo>
                  <a:cubicBezTo>
                    <a:pt x="436254" y="64797"/>
                    <a:pt x="436314" y="66987"/>
                    <a:pt x="436188" y="69171"/>
                  </a:cubicBezTo>
                  <a:cubicBezTo>
                    <a:pt x="436008" y="72794"/>
                    <a:pt x="436255" y="76425"/>
                    <a:pt x="436925" y="79990"/>
                  </a:cubicBezTo>
                  <a:cubicBezTo>
                    <a:pt x="437106" y="81071"/>
                    <a:pt x="437167" y="82169"/>
                    <a:pt x="437105" y="83263"/>
                  </a:cubicBezTo>
                  <a:cubicBezTo>
                    <a:pt x="436944" y="87362"/>
                    <a:pt x="437218" y="91466"/>
                    <a:pt x="437923" y="95507"/>
                  </a:cubicBezTo>
                  <a:cubicBezTo>
                    <a:pt x="438129" y="96910"/>
                    <a:pt x="438178" y="98332"/>
                    <a:pt x="438070" y="99746"/>
                  </a:cubicBezTo>
                  <a:cubicBezTo>
                    <a:pt x="437948" y="102113"/>
                    <a:pt x="438178" y="104485"/>
                    <a:pt x="438758" y="106784"/>
                  </a:cubicBezTo>
                  <a:cubicBezTo>
                    <a:pt x="438894" y="107240"/>
                    <a:pt x="438949" y="107717"/>
                    <a:pt x="438922" y="108192"/>
                  </a:cubicBezTo>
                  <a:cubicBezTo>
                    <a:pt x="438594" y="113413"/>
                    <a:pt x="439855" y="118520"/>
                    <a:pt x="440067" y="123725"/>
                  </a:cubicBezTo>
                  <a:cubicBezTo>
                    <a:pt x="440264" y="128259"/>
                    <a:pt x="441115" y="132760"/>
                    <a:pt x="441704" y="137294"/>
                  </a:cubicBezTo>
                  <a:cubicBezTo>
                    <a:pt x="442064" y="140404"/>
                    <a:pt x="442326" y="143546"/>
                    <a:pt x="442686" y="146673"/>
                  </a:cubicBezTo>
                  <a:cubicBezTo>
                    <a:pt x="444929" y="165725"/>
                    <a:pt x="448169" y="184613"/>
                    <a:pt x="452049" y="203404"/>
                  </a:cubicBezTo>
                  <a:cubicBezTo>
                    <a:pt x="455864" y="221921"/>
                    <a:pt x="461051" y="240128"/>
                    <a:pt x="467565" y="257876"/>
                  </a:cubicBezTo>
                  <a:cubicBezTo>
                    <a:pt x="474438" y="277205"/>
                    <a:pt x="483793" y="295558"/>
                    <a:pt x="495391" y="312479"/>
                  </a:cubicBezTo>
                  <a:cubicBezTo>
                    <a:pt x="499466" y="318290"/>
                    <a:pt x="503738" y="323937"/>
                    <a:pt x="508371" y="329306"/>
                  </a:cubicBezTo>
                  <a:cubicBezTo>
                    <a:pt x="512593" y="334216"/>
                    <a:pt x="517144" y="338799"/>
                    <a:pt x="521727" y="343366"/>
                  </a:cubicBezTo>
                  <a:cubicBezTo>
                    <a:pt x="527591" y="349083"/>
                    <a:pt x="533890" y="354335"/>
                    <a:pt x="540566" y="359079"/>
                  </a:cubicBezTo>
                  <a:cubicBezTo>
                    <a:pt x="546933" y="363727"/>
                    <a:pt x="553579" y="367967"/>
                    <a:pt x="560371" y="371993"/>
                  </a:cubicBezTo>
                  <a:cubicBezTo>
                    <a:pt x="570742" y="378020"/>
                    <a:pt x="581560" y="383239"/>
                    <a:pt x="592731" y="387608"/>
                  </a:cubicBezTo>
                  <a:cubicBezTo>
                    <a:pt x="607629" y="393600"/>
                    <a:pt x="622946" y="398493"/>
                    <a:pt x="638561" y="402241"/>
                  </a:cubicBezTo>
                  <a:cubicBezTo>
                    <a:pt x="648038" y="404500"/>
                    <a:pt x="657531" y="406791"/>
                    <a:pt x="667123" y="408575"/>
                  </a:cubicBezTo>
                  <a:cubicBezTo>
                    <a:pt x="673752" y="409819"/>
                    <a:pt x="680381" y="411161"/>
                    <a:pt x="687124" y="411849"/>
                  </a:cubicBezTo>
                  <a:cubicBezTo>
                    <a:pt x="694768" y="412700"/>
                    <a:pt x="702347" y="414173"/>
                    <a:pt x="709958" y="415237"/>
                  </a:cubicBezTo>
                  <a:cubicBezTo>
                    <a:pt x="714017" y="415794"/>
                    <a:pt x="718142" y="416006"/>
                    <a:pt x="722168" y="416448"/>
                  </a:cubicBezTo>
                  <a:cubicBezTo>
                    <a:pt x="726849" y="416939"/>
                    <a:pt x="731530" y="417545"/>
                    <a:pt x="736212" y="418085"/>
                  </a:cubicBezTo>
                  <a:cubicBezTo>
                    <a:pt x="737456" y="418216"/>
                    <a:pt x="738716" y="418298"/>
                    <a:pt x="739976" y="418314"/>
                  </a:cubicBezTo>
                  <a:cubicBezTo>
                    <a:pt x="742181" y="418224"/>
                    <a:pt x="744386" y="418457"/>
                    <a:pt x="746523" y="419002"/>
                  </a:cubicBezTo>
                  <a:cubicBezTo>
                    <a:pt x="746823" y="419108"/>
                    <a:pt x="747139" y="419157"/>
                    <a:pt x="747456" y="419149"/>
                  </a:cubicBezTo>
                  <a:cubicBezTo>
                    <a:pt x="753005" y="418838"/>
                    <a:pt x="758423" y="420164"/>
                    <a:pt x="763939" y="420229"/>
                  </a:cubicBezTo>
                  <a:cubicBezTo>
                    <a:pt x="766779" y="420070"/>
                    <a:pt x="769627" y="420306"/>
                    <a:pt x="772401" y="420933"/>
                  </a:cubicBezTo>
                  <a:cubicBezTo>
                    <a:pt x="772858" y="421069"/>
                    <a:pt x="773334" y="421125"/>
                    <a:pt x="773809" y="421097"/>
                  </a:cubicBezTo>
                  <a:cubicBezTo>
                    <a:pt x="782958" y="420737"/>
                    <a:pt x="792026" y="422554"/>
                    <a:pt x="801192" y="422177"/>
                  </a:cubicBezTo>
                  <a:cubicBezTo>
                    <a:pt x="803870" y="421979"/>
                    <a:pt x="806563" y="422182"/>
                    <a:pt x="809180" y="422783"/>
                  </a:cubicBezTo>
                  <a:cubicBezTo>
                    <a:pt x="810420" y="423007"/>
                    <a:pt x="811684" y="423084"/>
                    <a:pt x="812944" y="423012"/>
                  </a:cubicBezTo>
                  <a:cubicBezTo>
                    <a:pt x="817986" y="423012"/>
                    <a:pt x="823043" y="423012"/>
                    <a:pt x="828085" y="423110"/>
                  </a:cubicBezTo>
                  <a:cubicBezTo>
                    <a:pt x="832183" y="423012"/>
                    <a:pt x="836283" y="423243"/>
                    <a:pt x="840344" y="423797"/>
                  </a:cubicBezTo>
                  <a:cubicBezTo>
                    <a:pt x="843323" y="424117"/>
                    <a:pt x="846323" y="424184"/>
                    <a:pt x="849314" y="423994"/>
                  </a:cubicBezTo>
                  <a:cubicBezTo>
                    <a:pt x="854684" y="423915"/>
                    <a:pt x="860055" y="424123"/>
                    <a:pt x="865403" y="424616"/>
                  </a:cubicBezTo>
                  <a:cubicBezTo>
                    <a:pt x="864454" y="424714"/>
                    <a:pt x="863521" y="424861"/>
                    <a:pt x="862588" y="424878"/>
                  </a:cubicBezTo>
                  <a:lnTo>
                    <a:pt x="834190" y="425009"/>
                  </a:lnTo>
                  <a:cubicBezTo>
                    <a:pt x="832296" y="424976"/>
                    <a:pt x="830402" y="425141"/>
                    <a:pt x="828543" y="425500"/>
                  </a:cubicBezTo>
                  <a:cubicBezTo>
                    <a:pt x="827150" y="425757"/>
                    <a:pt x="825736" y="425866"/>
                    <a:pt x="824320" y="425827"/>
                  </a:cubicBezTo>
                  <a:cubicBezTo>
                    <a:pt x="819737" y="425827"/>
                    <a:pt x="815170" y="425827"/>
                    <a:pt x="810587" y="425925"/>
                  </a:cubicBezTo>
                  <a:cubicBezTo>
                    <a:pt x="807438" y="425909"/>
                    <a:pt x="804294" y="426123"/>
                    <a:pt x="801176" y="426564"/>
                  </a:cubicBezTo>
                  <a:cubicBezTo>
                    <a:pt x="798038" y="426866"/>
                    <a:pt x="794882" y="426966"/>
                    <a:pt x="791732" y="426858"/>
                  </a:cubicBezTo>
                  <a:cubicBezTo>
                    <a:pt x="788579" y="426747"/>
                    <a:pt x="785425" y="426971"/>
                    <a:pt x="782320" y="427529"/>
                  </a:cubicBezTo>
                  <a:cubicBezTo>
                    <a:pt x="780603" y="427785"/>
                    <a:pt x="778865" y="427867"/>
                    <a:pt x="777131" y="427775"/>
                  </a:cubicBezTo>
                  <a:cubicBezTo>
                    <a:pt x="773349" y="427628"/>
                    <a:pt x="769563" y="427891"/>
                    <a:pt x="765838" y="428561"/>
                  </a:cubicBezTo>
                  <a:cubicBezTo>
                    <a:pt x="764435" y="428768"/>
                    <a:pt x="763014" y="428829"/>
                    <a:pt x="761598" y="428741"/>
                  </a:cubicBezTo>
                  <a:cubicBezTo>
                    <a:pt x="758758" y="428579"/>
                    <a:pt x="755909" y="428821"/>
                    <a:pt x="753136" y="429461"/>
                  </a:cubicBezTo>
                  <a:cubicBezTo>
                    <a:pt x="752681" y="429605"/>
                    <a:pt x="752203" y="429660"/>
                    <a:pt x="751728" y="429624"/>
                  </a:cubicBezTo>
                  <a:cubicBezTo>
                    <a:pt x="746507" y="429232"/>
                    <a:pt x="741351" y="430295"/>
                    <a:pt x="736212" y="430819"/>
                  </a:cubicBezTo>
                  <a:cubicBezTo>
                    <a:pt x="731694" y="431278"/>
                    <a:pt x="727128" y="431556"/>
                    <a:pt x="722610" y="432211"/>
                  </a:cubicBezTo>
                  <a:cubicBezTo>
                    <a:pt x="718894" y="432751"/>
                    <a:pt x="715130" y="433209"/>
                    <a:pt x="711365" y="433504"/>
                  </a:cubicBezTo>
                  <a:cubicBezTo>
                    <a:pt x="707928" y="433782"/>
                    <a:pt x="704491" y="434224"/>
                    <a:pt x="701070" y="434698"/>
                  </a:cubicBezTo>
                  <a:cubicBezTo>
                    <a:pt x="697960" y="435124"/>
                    <a:pt x="694883" y="435877"/>
                    <a:pt x="691757" y="436204"/>
                  </a:cubicBezTo>
                  <a:cubicBezTo>
                    <a:pt x="683163" y="437154"/>
                    <a:pt x="674668" y="438790"/>
                    <a:pt x="666173" y="440378"/>
                  </a:cubicBezTo>
                  <a:cubicBezTo>
                    <a:pt x="655354" y="442408"/>
                    <a:pt x="644584" y="444830"/>
                    <a:pt x="633961" y="447695"/>
                  </a:cubicBezTo>
                  <a:cubicBezTo>
                    <a:pt x="617638" y="451934"/>
                    <a:pt x="601646" y="457366"/>
                    <a:pt x="586118" y="463948"/>
                  </a:cubicBezTo>
                  <a:cubicBezTo>
                    <a:pt x="571595" y="470112"/>
                    <a:pt x="557728" y="477718"/>
                    <a:pt x="544724" y="486650"/>
                  </a:cubicBezTo>
                  <a:cubicBezTo>
                    <a:pt x="536515" y="492274"/>
                    <a:pt x="528821" y="498610"/>
                    <a:pt x="521727" y="505588"/>
                  </a:cubicBezTo>
                  <a:cubicBezTo>
                    <a:pt x="519615" y="507716"/>
                    <a:pt x="517504" y="509843"/>
                    <a:pt x="515360" y="511939"/>
                  </a:cubicBezTo>
                  <a:cubicBezTo>
                    <a:pt x="508976" y="518261"/>
                    <a:pt x="503174" y="525147"/>
                    <a:pt x="498026" y="532513"/>
                  </a:cubicBezTo>
                  <a:cubicBezTo>
                    <a:pt x="490696" y="542592"/>
                    <a:pt x="484246" y="553281"/>
                    <a:pt x="478745" y="564463"/>
                  </a:cubicBezTo>
                  <a:cubicBezTo>
                    <a:pt x="474293" y="573695"/>
                    <a:pt x="470304" y="583123"/>
                    <a:pt x="466780" y="592747"/>
                  </a:cubicBezTo>
                  <a:cubicBezTo>
                    <a:pt x="461599" y="607124"/>
                    <a:pt x="457286" y="621800"/>
                    <a:pt x="453865" y="636695"/>
                  </a:cubicBezTo>
                  <a:cubicBezTo>
                    <a:pt x="451869" y="645271"/>
                    <a:pt x="450150" y="653914"/>
                    <a:pt x="448530" y="662556"/>
                  </a:cubicBezTo>
                  <a:cubicBezTo>
                    <a:pt x="446909" y="671198"/>
                    <a:pt x="445649" y="679595"/>
                    <a:pt x="444503" y="688172"/>
                  </a:cubicBezTo>
                  <a:cubicBezTo>
                    <a:pt x="443537" y="695488"/>
                    <a:pt x="442686" y="702903"/>
                    <a:pt x="441590" y="710137"/>
                  </a:cubicBezTo>
                  <a:cubicBezTo>
                    <a:pt x="440935" y="714491"/>
                    <a:pt x="441442" y="718976"/>
                    <a:pt x="440035" y="723232"/>
                  </a:cubicBezTo>
                  <a:cubicBezTo>
                    <a:pt x="439999" y="728270"/>
                    <a:pt x="439581" y="733298"/>
                    <a:pt x="438791" y="738274"/>
                  </a:cubicBezTo>
                  <a:cubicBezTo>
                    <a:pt x="438169" y="744379"/>
                    <a:pt x="438611" y="750566"/>
                    <a:pt x="437301" y="756606"/>
                  </a:cubicBezTo>
                  <a:cubicBezTo>
                    <a:pt x="437231" y="756912"/>
                    <a:pt x="437193" y="757225"/>
                    <a:pt x="437187" y="757539"/>
                  </a:cubicBezTo>
                  <a:cubicBezTo>
                    <a:pt x="437432" y="764086"/>
                    <a:pt x="436417" y="770437"/>
                    <a:pt x="436155" y="776869"/>
                  </a:cubicBezTo>
                  <a:cubicBezTo>
                    <a:pt x="436214" y="781442"/>
                    <a:pt x="435964" y="786014"/>
                    <a:pt x="435402" y="790553"/>
                  </a:cubicBezTo>
                  <a:cubicBezTo>
                    <a:pt x="435109" y="793533"/>
                    <a:pt x="435039" y="796532"/>
                    <a:pt x="435190" y="799522"/>
                  </a:cubicBezTo>
                  <a:cubicBezTo>
                    <a:pt x="435059" y="804433"/>
                    <a:pt x="435517" y="809343"/>
                    <a:pt x="434420" y="814123"/>
                  </a:cubicBezTo>
                  <a:cubicBezTo>
                    <a:pt x="434245" y="815375"/>
                    <a:pt x="434201" y="816642"/>
                    <a:pt x="434289" y="817904"/>
                  </a:cubicBezTo>
                  <a:cubicBezTo>
                    <a:pt x="434289" y="826272"/>
                    <a:pt x="434252" y="834636"/>
                    <a:pt x="434175" y="842996"/>
                  </a:cubicBezTo>
                  <a:cubicBezTo>
                    <a:pt x="434208" y="844550"/>
                    <a:pt x="434224" y="846122"/>
                    <a:pt x="434224" y="8476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2">
              <a:extLst>
                <a:ext uri="{FF2B5EF4-FFF2-40B4-BE49-F238E27FC236}">
                  <a16:creationId xmlns:a16="http://schemas.microsoft.com/office/drawing/2014/main" id="{392C499B-F43E-6692-C7BA-4C9C0575AE7F}"/>
                </a:ext>
              </a:extLst>
            </p:cNvPr>
            <p:cNvSpPr/>
            <p:nvPr/>
          </p:nvSpPr>
          <p:spPr>
            <a:xfrm>
              <a:off x="833059" y="66093"/>
              <a:ext cx="380556" cy="372643"/>
            </a:xfrm>
            <a:custGeom>
              <a:avLst/>
              <a:gdLst>
                <a:gd name="connsiteX0" fmla="*/ 190847 w 380556"/>
                <a:gd name="connsiteY0" fmla="*/ 372571 h 372643"/>
                <a:gd name="connsiteX1" fmla="*/ 190062 w 380556"/>
                <a:gd name="connsiteY1" fmla="*/ 366860 h 372643"/>
                <a:gd name="connsiteX2" fmla="*/ 190062 w 380556"/>
                <a:gd name="connsiteY2" fmla="*/ 358543 h 372643"/>
                <a:gd name="connsiteX3" fmla="*/ 189767 w 380556"/>
                <a:gd name="connsiteY3" fmla="*/ 353364 h 372643"/>
                <a:gd name="connsiteX4" fmla="*/ 189652 w 380556"/>
                <a:gd name="connsiteY4" fmla="*/ 348796 h 372643"/>
                <a:gd name="connsiteX5" fmla="*/ 189329 w 380556"/>
                <a:gd name="connsiteY5" fmla="*/ 343415 h 372643"/>
                <a:gd name="connsiteX6" fmla="*/ 189249 w 380556"/>
                <a:gd name="connsiteY6" fmla="*/ 341753 h 372643"/>
                <a:gd name="connsiteX7" fmla="*/ 188897 w 380556"/>
                <a:gd name="connsiteY7" fmla="*/ 335746 h 372643"/>
                <a:gd name="connsiteX8" fmla="*/ 188825 w 380556"/>
                <a:gd name="connsiteY8" fmla="*/ 333465 h 372643"/>
                <a:gd name="connsiteX9" fmla="*/ 188516 w 380556"/>
                <a:gd name="connsiteY9" fmla="*/ 329955 h 372643"/>
                <a:gd name="connsiteX10" fmla="*/ 188451 w 380556"/>
                <a:gd name="connsiteY10" fmla="*/ 329343 h 372643"/>
                <a:gd name="connsiteX11" fmla="*/ 187955 w 380556"/>
                <a:gd name="connsiteY11" fmla="*/ 321891 h 372643"/>
                <a:gd name="connsiteX12" fmla="*/ 187293 w 380556"/>
                <a:gd name="connsiteY12" fmla="*/ 315920 h 372643"/>
                <a:gd name="connsiteX13" fmla="*/ 187178 w 380556"/>
                <a:gd name="connsiteY13" fmla="*/ 314891 h 372643"/>
                <a:gd name="connsiteX14" fmla="*/ 186458 w 380556"/>
                <a:gd name="connsiteY14" fmla="*/ 308301 h 372643"/>
                <a:gd name="connsiteX15" fmla="*/ 186005 w 380556"/>
                <a:gd name="connsiteY15" fmla="*/ 304604 h 372643"/>
                <a:gd name="connsiteX16" fmla="*/ 183948 w 380556"/>
                <a:gd name="connsiteY16" fmla="*/ 291504 h 372643"/>
                <a:gd name="connsiteX17" fmla="*/ 179998 w 380556"/>
                <a:gd name="connsiteY17" fmla="*/ 273476 h 372643"/>
                <a:gd name="connsiteX18" fmla="*/ 172876 w 380556"/>
                <a:gd name="connsiteY18" fmla="*/ 253088 h 372643"/>
                <a:gd name="connsiteX19" fmla="*/ 162524 w 380556"/>
                <a:gd name="connsiteY19" fmla="*/ 234636 h 372643"/>
                <a:gd name="connsiteX20" fmla="*/ 155834 w 380556"/>
                <a:gd name="connsiteY20" fmla="*/ 226442 h 372643"/>
                <a:gd name="connsiteX21" fmla="*/ 154618 w 380556"/>
                <a:gd name="connsiteY21" fmla="*/ 225003 h 372643"/>
                <a:gd name="connsiteX22" fmla="*/ 152266 w 380556"/>
                <a:gd name="connsiteY22" fmla="*/ 222658 h 372643"/>
                <a:gd name="connsiteX23" fmla="*/ 151302 w 380556"/>
                <a:gd name="connsiteY23" fmla="*/ 221874 h 372643"/>
                <a:gd name="connsiteX24" fmla="*/ 145331 w 380556"/>
                <a:gd name="connsiteY24" fmla="*/ 216716 h 372643"/>
                <a:gd name="connsiteX25" fmla="*/ 136079 w 380556"/>
                <a:gd name="connsiteY25" fmla="*/ 210392 h 372643"/>
                <a:gd name="connsiteX26" fmla="*/ 113994 w 380556"/>
                <a:gd name="connsiteY26" fmla="*/ 200321 h 372643"/>
                <a:gd name="connsiteX27" fmla="*/ 96225 w 380556"/>
                <a:gd name="connsiteY27" fmla="*/ 195285 h 372643"/>
                <a:gd name="connsiteX28" fmla="*/ 82183 w 380556"/>
                <a:gd name="connsiteY28" fmla="*/ 192559 h 372643"/>
                <a:gd name="connsiteX29" fmla="*/ 69486 w 380556"/>
                <a:gd name="connsiteY29" fmla="*/ 190638 h 372643"/>
                <a:gd name="connsiteX30" fmla="*/ 64126 w 380556"/>
                <a:gd name="connsiteY30" fmla="*/ 190070 h 372643"/>
                <a:gd name="connsiteX31" fmla="*/ 58774 w 380556"/>
                <a:gd name="connsiteY31" fmla="*/ 189444 h 372643"/>
                <a:gd name="connsiteX32" fmla="*/ 57544 w 380556"/>
                <a:gd name="connsiteY32" fmla="*/ 189300 h 372643"/>
                <a:gd name="connsiteX33" fmla="*/ 53623 w 380556"/>
                <a:gd name="connsiteY33" fmla="*/ 188976 h 372643"/>
                <a:gd name="connsiteX34" fmla="*/ 46170 w 380556"/>
                <a:gd name="connsiteY34" fmla="*/ 188444 h 372643"/>
                <a:gd name="connsiteX35" fmla="*/ 43293 w 380556"/>
                <a:gd name="connsiteY35" fmla="*/ 188178 h 372643"/>
                <a:gd name="connsiteX36" fmla="*/ 42674 w 380556"/>
                <a:gd name="connsiteY36" fmla="*/ 188084 h 372643"/>
                <a:gd name="connsiteX37" fmla="*/ 33552 w 380556"/>
                <a:gd name="connsiteY37" fmla="*/ 187617 h 372643"/>
                <a:gd name="connsiteX38" fmla="*/ 27337 w 380556"/>
                <a:gd name="connsiteY38" fmla="*/ 187293 h 372643"/>
                <a:gd name="connsiteX39" fmla="*/ 23812 w 380556"/>
                <a:gd name="connsiteY39" fmla="*/ 187207 h 372643"/>
                <a:gd name="connsiteX40" fmla="*/ 15517 w 380556"/>
                <a:gd name="connsiteY40" fmla="*/ 186847 h 372643"/>
                <a:gd name="connsiteX41" fmla="*/ 13855 w 380556"/>
                <a:gd name="connsiteY41" fmla="*/ 186811 h 372643"/>
                <a:gd name="connsiteX42" fmla="*/ 1978 w 380556"/>
                <a:gd name="connsiteY42" fmla="*/ 186789 h 372643"/>
                <a:gd name="connsiteX43" fmla="*/ 540 w 380556"/>
                <a:gd name="connsiteY43" fmla="*/ 186552 h 372643"/>
                <a:gd name="connsiteX44" fmla="*/ 1777 w 380556"/>
                <a:gd name="connsiteY44" fmla="*/ 186444 h 372643"/>
                <a:gd name="connsiteX45" fmla="*/ 9064 w 380556"/>
                <a:gd name="connsiteY45" fmla="*/ 186394 h 372643"/>
                <a:gd name="connsiteX46" fmla="*/ 13381 w 380556"/>
                <a:gd name="connsiteY46" fmla="*/ 186091 h 372643"/>
                <a:gd name="connsiteX47" fmla="*/ 15042 w 380556"/>
                <a:gd name="connsiteY47" fmla="*/ 186020 h 372643"/>
                <a:gd name="connsiteX48" fmla="*/ 22114 w 380556"/>
                <a:gd name="connsiteY48" fmla="*/ 186020 h 372643"/>
                <a:gd name="connsiteX49" fmla="*/ 26250 w 380556"/>
                <a:gd name="connsiteY49" fmla="*/ 185739 h 372643"/>
                <a:gd name="connsiteX50" fmla="*/ 29984 w 380556"/>
                <a:gd name="connsiteY50" fmla="*/ 185617 h 372643"/>
                <a:gd name="connsiteX51" fmla="*/ 35581 w 380556"/>
                <a:gd name="connsiteY51" fmla="*/ 185279 h 372643"/>
                <a:gd name="connsiteX52" fmla="*/ 37653 w 380556"/>
                <a:gd name="connsiteY52" fmla="*/ 185199 h 372643"/>
                <a:gd name="connsiteX53" fmla="*/ 42617 w 380556"/>
                <a:gd name="connsiteY53" fmla="*/ 184861 h 372643"/>
                <a:gd name="connsiteX54" fmla="*/ 44278 w 380556"/>
                <a:gd name="connsiteY54" fmla="*/ 184789 h 372643"/>
                <a:gd name="connsiteX55" fmla="*/ 48825 w 380556"/>
                <a:gd name="connsiteY55" fmla="*/ 184444 h 372643"/>
                <a:gd name="connsiteX56" fmla="*/ 50264 w 380556"/>
                <a:gd name="connsiteY56" fmla="*/ 184372 h 372643"/>
                <a:gd name="connsiteX57" fmla="*/ 53566 w 380556"/>
                <a:gd name="connsiteY57" fmla="*/ 184056 h 372643"/>
                <a:gd name="connsiteX58" fmla="*/ 54184 w 380556"/>
                <a:gd name="connsiteY58" fmla="*/ 183984 h 372643"/>
                <a:gd name="connsiteX59" fmla="*/ 60594 w 380556"/>
                <a:gd name="connsiteY59" fmla="*/ 183480 h 372643"/>
                <a:gd name="connsiteX60" fmla="*/ 65932 w 380556"/>
                <a:gd name="connsiteY60" fmla="*/ 182825 h 372643"/>
                <a:gd name="connsiteX61" fmla="*/ 70673 w 380556"/>
                <a:gd name="connsiteY61" fmla="*/ 182286 h 372643"/>
                <a:gd name="connsiteX62" fmla="*/ 78262 w 380556"/>
                <a:gd name="connsiteY62" fmla="*/ 181207 h 372643"/>
                <a:gd name="connsiteX63" fmla="*/ 86636 w 380556"/>
                <a:gd name="connsiteY63" fmla="*/ 179804 h 372643"/>
                <a:gd name="connsiteX64" fmla="*/ 91535 w 380556"/>
                <a:gd name="connsiteY64" fmla="*/ 178912 h 372643"/>
                <a:gd name="connsiteX65" fmla="*/ 113771 w 380556"/>
                <a:gd name="connsiteY65" fmla="*/ 172927 h 372643"/>
                <a:gd name="connsiteX66" fmla="*/ 132080 w 380556"/>
                <a:gd name="connsiteY66" fmla="*/ 165013 h 372643"/>
                <a:gd name="connsiteX67" fmla="*/ 146957 w 380556"/>
                <a:gd name="connsiteY67" fmla="*/ 155165 h 372643"/>
                <a:gd name="connsiteX68" fmla="*/ 156827 w 380556"/>
                <a:gd name="connsiteY68" fmla="*/ 145655 h 372643"/>
                <a:gd name="connsiteX69" fmla="*/ 166481 w 380556"/>
                <a:gd name="connsiteY69" fmla="*/ 132418 h 372643"/>
                <a:gd name="connsiteX70" fmla="*/ 171322 w 380556"/>
                <a:gd name="connsiteY70" fmla="*/ 123462 h 372643"/>
                <a:gd name="connsiteX71" fmla="*/ 177977 w 380556"/>
                <a:gd name="connsiteY71" fmla="*/ 106196 h 372643"/>
                <a:gd name="connsiteX72" fmla="*/ 182178 w 380556"/>
                <a:gd name="connsiteY72" fmla="*/ 90139 h 372643"/>
                <a:gd name="connsiteX73" fmla="*/ 184020 w 380556"/>
                <a:gd name="connsiteY73" fmla="*/ 80989 h 372643"/>
                <a:gd name="connsiteX74" fmla="*/ 185458 w 380556"/>
                <a:gd name="connsiteY74" fmla="*/ 71781 h 372643"/>
                <a:gd name="connsiteX75" fmla="*/ 186178 w 380556"/>
                <a:gd name="connsiteY75" fmla="*/ 67464 h 372643"/>
                <a:gd name="connsiteX76" fmla="*/ 186581 w 380556"/>
                <a:gd name="connsiteY76" fmla="*/ 63961 h 372643"/>
                <a:gd name="connsiteX77" fmla="*/ 187142 w 380556"/>
                <a:gd name="connsiteY77" fmla="*/ 58601 h 372643"/>
                <a:gd name="connsiteX78" fmla="*/ 187796 w 380556"/>
                <a:gd name="connsiteY78" fmla="*/ 52630 h 372643"/>
                <a:gd name="connsiteX79" fmla="*/ 187904 w 380556"/>
                <a:gd name="connsiteY79" fmla="*/ 52019 h 372643"/>
                <a:gd name="connsiteX80" fmla="*/ 188386 w 380556"/>
                <a:gd name="connsiteY80" fmla="*/ 44775 h 372643"/>
                <a:gd name="connsiteX81" fmla="*/ 188660 w 380556"/>
                <a:gd name="connsiteY81" fmla="*/ 42099 h 372643"/>
                <a:gd name="connsiteX82" fmla="*/ 188753 w 380556"/>
                <a:gd name="connsiteY82" fmla="*/ 41480 h 372643"/>
                <a:gd name="connsiteX83" fmla="*/ 189221 w 380556"/>
                <a:gd name="connsiteY83" fmla="*/ 32567 h 372643"/>
                <a:gd name="connsiteX84" fmla="*/ 189516 w 380556"/>
                <a:gd name="connsiteY84" fmla="*/ 28020 h 372643"/>
                <a:gd name="connsiteX85" fmla="*/ 189631 w 380556"/>
                <a:gd name="connsiteY85" fmla="*/ 24697 h 372643"/>
                <a:gd name="connsiteX86" fmla="*/ 189969 w 380556"/>
                <a:gd name="connsiteY86" fmla="*/ 18272 h 372643"/>
                <a:gd name="connsiteX87" fmla="*/ 190019 w 380556"/>
                <a:gd name="connsiteY87" fmla="*/ 16618 h 372643"/>
                <a:gd name="connsiteX88" fmla="*/ 190062 w 380556"/>
                <a:gd name="connsiteY88" fmla="*/ 4136 h 372643"/>
                <a:gd name="connsiteX89" fmla="*/ 190839 w 380556"/>
                <a:gd name="connsiteY89" fmla="*/ 540 h 372643"/>
                <a:gd name="connsiteX90" fmla="*/ 190839 w 380556"/>
                <a:gd name="connsiteY90" fmla="*/ 2209 h 372643"/>
                <a:gd name="connsiteX91" fmla="*/ 190882 w 380556"/>
                <a:gd name="connsiteY91" fmla="*/ 11561 h 372643"/>
                <a:gd name="connsiteX92" fmla="*/ 191177 w 380556"/>
                <a:gd name="connsiteY92" fmla="*/ 16532 h 372643"/>
                <a:gd name="connsiteX93" fmla="*/ 191293 w 380556"/>
                <a:gd name="connsiteY93" fmla="*/ 20891 h 372643"/>
                <a:gd name="connsiteX94" fmla="*/ 191631 w 380556"/>
                <a:gd name="connsiteY94" fmla="*/ 27524 h 372643"/>
                <a:gd name="connsiteX95" fmla="*/ 191710 w 380556"/>
                <a:gd name="connsiteY95" fmla="*/ 30401 h 372643"/>
                <a:gd name="connsiteX96" fmla="*/ 192034 w 380556"/>
                <a:gd name="connsiteY96" fmla="*/ 35157 h 372643"/>
                <a:gd name="connsiteX97" fmla="*/ 192113 w 380556"/>
                <a:gd name="connsiteY97" fmla="*/ 36595 h 372643"/>
                <a:gd name="connsiteX98" fmla="*/ 192472 w 380556"/>
                <a:gd name="connsiteY98" fmla="*/ 41976 h 372643"/>
                <a:gd name="connsiteX99" fmla="*/ 192537 w 380556"/>
                <a:gd name="connsiteY99" fmla="*/ 43840 h 372643"/>
                <a:gd name="connsiteX100" fmla="*/ 192839 w 380556"/>
                <a:gd name="connsiteY100" fmla="*/ 46933 h 372643"/>
                <a:gd name="connsiteX101" fmla="*/ 192911 w 380556"/>
                <a:gd name="connsiteY101" fmla="*/ 47552 h 372643"/>
                <a:gd name="connsiteX102" fmla="*/ 193415 w 380556"/>
                <a:gd name="connsiteY102" fmla="*/ 54379 h 372643"/>
                <a:gd name="connsiteX103" fmla="*/ 194134 w 380556"/>
                <a:gd name="connsiteY103" fmla="*/ 60342 h 372643"/>
                <a:gd name="connsiteX104" fmla="*/ 194566 w 380556"/>
                <a:gd name="connsiteY104" fmla="*/ 64464 h 372643"/>
                <a:gd name="connsiteX105" fmla="*/ 198681 w 380556"/>
                <a:gd name="connsiteY105" fmla="*/ 89398 h 372643"/>
                <a:gd name="connsiteX106" fmla="*/ 205500 w 380556"/>
                <a:gd name="connsiteY106" fmla="*/ 113340 h 372643"/>
                <a:gd name="connsiteX107" fmla="*/ 217730 w 380556"/>
                <a:gd name="connsiteY107" fmla="*/ 137339 h 372643"/>
                <a:gd name="connsiteX108" fmla="*/ 223435 w 380556"/>
                <a:gd name="connsiteY108" fmla="*/ 144734 h 372643"/>
                <a:gd name="connsiteX109" fmla="*/ 229305 w 380556"/>
                <a:gd name="connsiteY109" fmla="*/ 150913 h 372643"/>
                <a:gd name="connsiteX110" fmla="*/ 237585 w 380556"/>
                <a:gd name="connsiteY110" fmla="*/ 157820 h 372643"/>
                <a:gd name="connsiteX111" fmla="*/ 246290 w 380556"/>
                <a:gd name="connsiteY111" fmla="*/ 163496 h 372643"/>
                <a:gd name="connsiteX112" fmla="*/ 260512 w 380556"/>
                <a:gd name="connsiteY112" fmla="*/ 170358 h 372643"/>
                <a:gd name="connsiteX113" fmla="*/ 280655 w 380556"/>
                <a:gd name="connsiteY113" fmla="*/ 176790 h 372643"/>
                <a:gd name="connsiteX114" fmla="*/ 293208 w 380556"/>
                <a:gd name="connsiteY114" fmla="*/ 179574 h 372643"/>
                <a:gd name="connsiteX115" fmla="*/ 301999 w 380556"/>
                <a:gd name="connsiteY115" fmla="*/ 181013 h 372643"/>
                <a:gd name="connsiteX116" fmla="*/ 312035 w 380556"/>
                <a:gd name="connsiteY116" fmla="*/ 182502 h 372643"/>
                <a:gd name="connsiteX117" fmla="*/ 317401 w 380556"/>
                <a:gd name="connsiteY117" fmla="*/ 183034 h 372643"/>
                <a:gd name="connsiteX118" fmla="*/ 323574 w 380556"/>
                <a:gd name="connsiteY118" fmla="*/ 183753 h 372643"/>
                <a:gd name="connsiteX119" fmla="*/ 325228 w 380556"/>
                <a:gd name="connsiteY119" fmla="*/ 183854 h 372643"/>
                <a:gd name="connsiteX120" fmla="*/ 328106 w 380556"/>
                <a:gd name="connsiteY120" fmla="*/ 184156 h 372643"/>
                <a:gd name="connsiteX121" fmla="*/ 328516 w 380556"/>
                <a:gd name="connsiteY121" fmla="*/ 184221 h 372643"/>
                <a:gd name="connsiteX122" fmla="*/ 335760 w 380556"/>
                <a:gd name="connsiteY122" fmla="*/ 184696 h 372643"/>
                <a:gd name="connsiteX123" fmla="*/ 339479 w 380556"/>
                <a:gd name="connsiteY123" fmla="*/ 185005 h 372643"/>
                <a:gd name="connsiteX124" fmla="*/ 340098 w 380556"/>
                <a:gd name="connsiteY124" fmla="*/ 185077 h 372643"/>
                <a:gd name="connsiteX125" fmla="*/ 352133 w 380556"/>
                <a:gd name="connsiteY125" fmla="*/ 185552 h 372643"/>
                <a:gd name="connsiteX126" fmla="*/ 355644 w 380556"/>
                <a:gd name="connsiteY126" fmla="*/ 185818 h 372643"/>
                <a:gd name="connsiteX127" fmla="*/ 357299 w 380556"/>
                <a:gd name="connsiteY127" fmla="*/ 185919 h 372643"/>
                <a:gd name="connsiteX128" fmla="*/ 363953 w 380556"/>
                <a:gd name="connsiteY128" fmla="*/ 185962 h 372643"/>
                <a:gd name="connsiteX129" fmla="*/ 369341 w 380556"/>
                <a:gd name="connsiteY129" fmla="*/ 186264 h 372643"/>
                <a:gd name="connsiteX130" fmla="*/ 373283 w 380556"/>
                <a:gd name="connsiteY130" fmla="*/ 186350 h 372643"/>
                <a:gd name="connsiteX131" fmla="*/ 380355 w 380556"/>
                <a:gd name="connsiteY131" fmla="*/ 186624 h 372643"/>
                <a:gd name="connsiteX132" fmla="*/ 379118 w 380556"/>
                <a:gd name="connsiteY132" fmla="*/ 186739 h 372643"/>
                <a:gd name="connsiteX133" fmla="*/ 366636 w 380556"/>
                <a:gd name="connsiteY133" fmla="*/ 186797 h 372643"/>
                <a:gd name="connsiteX134" fmla="*/ 364154 w 380556"/>
                <a:gd name="connsiteY134" fmla="*/ 187012 h 372643"/>
                <a:gd name="connsiteX135" fmla="*/ 362298 w 380556"/>
                <a:gd name="connsiteY135" fmla="*/ 187156 h 372643"/>
                <a:gd name="connsiteX136" fmla="*/ 356263 w 380556"/>
                <a:gd name="connsiteY136" fmla="*/ 187199 h 372643"/>
                <a:gd name="connsiteX137" fmla="*/ 352126 w 380556"/>
                <a:gd name="connsiteY137" fmla="*/ 187480 h 372643"/>
                <a:gd name="connsiteX138" fmla="*/ 347975 w 380556"/>
                <a:gd name="connsiteY138" fmla="*/ 187609 h 372643"/>
                <a:gd name="connsiteX139" fmla="*/ 343839 w 380556"/>
                <a:gd name="connsiteY139" fmla="*/ 187904 h 372643"/>
                <a:gd name="connsiteX140" fmla="*/ 341558 w 380556"/>
                <a:gd name="connsiteY140" fmla="*/ 188012 h 372643"/>
                <a:gd name="connsiteX141" fmla="*/ 336595 w 380556"/>
                <a:gd name="connsiteY141" fmla="*/ 188358 h 372643"/>
                <a:gd name="connsiteX142" fmla="*/ 334731 w 380556"/>
                <a:gd name="connsiteY142" fmla="*/ 188437 h 372643"/>
                <a:gd name="connsiteX143" fmla="*/ 331012 w 380556"/>
                <a:gd name="connsiteY143" fmla="*/ 188753 h 372643"/>
                <a:gd name="connsiteX144" fmla="*/ 330393 w 380556"/>
                <a:gd name="connsiteY144" fmla="*/ 188825 h 372643"/>
                <a:gd name="connsiteX145" fmla="*/ 323574 w 380556"/>
                <a:gd name="connsiteY145" fmla="*/ 189350 h 372643"/>
                <a:gd name="connsiteX146" fmla="*/ 317596 w 380556"/>
                <a:gd name="connsiteY146" fmla="*/ 189962 h 372643"/>
                <a:gd name="connsiteX147" fmla="*/ 312653 w 380556"/>
                <a:gd name="connsiteY147" fmla="*/ 190530 h 372643"/>
                <a:gd name="connsiteX148" fmla="*/ 308128 w 380556"/>
                <a:gd name="connsiteY148" fmla="*/ 191055 h 372643"/>
                <a:gd name="connsiteX149" fmla="*/ 304035 w 380556"/>
                <a:gd name="connsiteY149" fmla="*/ 191717 h 372643"/>
                <a:gd name="connsiteX150" fmla="*/ 292791 w 380556"/>
                <a:gd name="connsiteY150" fmla="*/ 193552 h 372643"/>
                <a:gd name="connsiteX151" fmla="*/ 278633 w 380556"/>
                <a:gd name="connsiteY151" fmla="*/ 196767 h 372643"/>
                <a:gd name="connsiteX152" fmla="*/ 257606 w 380556"/>
                <a:gd name="connsiteY152" fmla="*/ 203911 h 372643"/>
                <a:gd name="connsiteX153" fmla="*/ 239412 w 380556"/>
                <a:gd name="connsiteY153" fmla="*/ 213889 h 372643"/>
                <a:gd name="connsiteX154" fmla="*/ 229305 w 380556"/>
                <a:gd name="connsiteY154" fmla="*/ 222212 h 372643"/>
                <a:gd name="connsiteX155" fmla="*/ 226507 w 380556"/>
                <a:gd name="connsiteY155" fmla="*/ 225003 h 372643"/>
                <a:gd name="connsiteX156" fmla="*/ 218888 w 380556"/>
                <a:gd name="connsiteY156" fmla="*/ 234046 h 372643"/>
                <a:gd name="connsiteX157" fmla="*/ 210414 w 380556"/>
                <a:gd name="connsiteY157" fmla="*/ 248088 h 372643"/>
                <a:gd name="connsiteX158" fmla="*/ 205155 w 380556"/>
                <a:gd name="connsiteY158" fmla="*/ 260519 h 372643"/>
                <a:gd name="connsiteX159" fmla="*/ 199479 w 380556"/>
                <a:gd name="connsiteY159" fmla="*/ 279835 h 372643"/>
                <a:gd name="connsiteX160" fmla="*/ 197134 w 380556"/>
                <a:gd name="connsiteY160" fmla="*/ 291201 h 372643"/>
                <a:gd name="connsiteX161" fmla="*/ 195364 w 380556"/>
                <a:gd name="connsiteY161" fmla="*/ 302460 h 372643"/>
                <a:gd name="connsiteX162" fmla="*/ 194084 w 380556"/>
                <a:gd name="connsiteY162" fmla="*/ 312114 h 372643"/>
                <a:gd name="connsiteX163" fmla="*/ 193400 w 380556"/>
                <a:gd name="connsiteY163" fmla="*/ 317869 h 372643"/>
                <a:gd name="connsiteX164" fmla="*/ 192854 w 380556"/>
                <a:gd name="connsiteY164" fmla="*/ 324480 h 372643"/>
                <a:gd name="connsiteX165" fmla="*/ 192199 w 380556"/>
                <a:gd name="connsiteY165" fmla="*/ 332537 h 372643"/>
                <a:gd name="connsiteX166" fmla="*/ 192149 w 380556"/>
                <a:gd name="connsiteY166" fmla="*/ 332948 h 372643"/>
                <a:gd name="connsiteX167" fmla="*/ 191695 w 380556"/>
                <a:gd name="connsiteY167" fmla="*/ 341444 h 372643"/>
                <a:gd name="connsiteX168" fmla="*/ 191364 w 380556"/>
                <a:gd name="connsiteY168" fmla="*/ 347458 h 372643"/>
                <a:gd name="connsiteX169" fmla="*/ 191271 w 380556"/>
                <a:gd name="connsiteY169" fmla="*/ 351400 h 372643"/>
                <a:gd name="connsiteX170" fmla="*/ 190933 w 380556"/>
                <a:gd name="connsiteY170" fmla="*/ 357817 h 372643"/>
                <a:gd name="connsiteX171" fmla="*/ 190875 w 380556"/>
                <a:gd name="connsiteY171" fmla="*/ 359479 h 372643"/>
                <a:gd name="connsiteX172" fmla="*/ 190825 w 380556"/>
                <a:gd name="connsiteY172" fmla="*/ 370507 h 372643"/>
                <a:gd name="connsiteX173" fmla="*/ 190847 w 380556"/>
                <a:gd name="connsiteY173" fmla="*/ 372571 h 37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80556" h="372643">
                  <a:moveTo>
                    <a:pt x="190847" y="372571"/>
                  </a:moveTo>
                  <a:cubicBezTo>
                    <a:pt x="190205" y="370739"/>
                    <a:pt x="189938" y="368797"/>
                    <a:pt x="190062" y="366860"/>
                  </a:cubicBezTo>
                  <a:cubicBezTo>
                    <a:pt x="190062" y="364090"/>
                    <a:pt x="190062" y="361313"/>
                    <a:pt x="190062" y="358543"/>
                  </a:cubicBezTo>
                  <a:cubicBezTo>
                    <a:pt x="190093" y="356812"/>
                    <a:pt x="189995" y="355080"/>
                    <a:pt x="189767" y="353364"/>
                  </a:cubicBezTo>
                  <a:cubicBezTo>
                    <a:pt x="189628" y="351845"/>
                    <a:pt x="189590" y="350319"/>
                    <a:pt x="189652" y="348796"/>
                  </a:cubicBezTo>
                  <a:cubicBezTo>
                    <a:pt x="189652" y="346997"/>
                    <a:pt x="189760" y="345199"/>
                    <a:pt x="189329" y="343415"/>
                  </a:cubicBezTo>
                  <a:cubicBezTo>
                    <a:pt x="189244" y="342865"/>
                    <a:pt x="189218" y="342308"/>
                    <a:pt x="189249" y="341753"/>
                  </a:cubicBezTo>
                  <a:cubicBezTo>
                    <a:pt x="189199" y="339753"/>
                    <a:pt x="189336" y="337739"/>
                    <a:pt x="188897" y="335746"/>
                  </a:cubicBezTo>
                  <a:cubicBezTo>
                    <a:pt x="188797" y="334990"/>
                    <a:pt x="188773" y="334226"/>
                    <a:pt x="188825" y="333465"/>
                  </a:cubicBezTo>
                  <a:cubicBezTo>
                    <a:pt x="188891" y="332286"/>
                    <a:pt x="188787" y="331104"/>
                    <a:pt x="188516" y="329955"/>
                  </a:cubicBezTo>
                  <a:cubicBezTo>
                    <a:pt x="188458" y="329756"/>
                    <a:pt x="188437" y="329549"/>
                    <a:pt x="188451" y="329343"/>
                  </a:cubicBezTo>
                  <a:cubicBezTo>
                    <a:pt x="188602" y="326840"/>
                    <a:pt x="188041" y="324380"/>
                    <a:pt x="187955" y="321891"/>
                  </a:cubicBezTo>
                  <a:cubicBezTo>
                    <a:pt x="187883" y="319891"/>
                    <a:pt x="187523" y="317912"/>
                    <a:pt x="187293" y="315920"/>
                  </a:cubicBezTo>
                  <a:cubicBezTo>
                    <a:pt x="187237" y="315579"/>
                    <a:pt x="187198" y="315235"/>
                    <a:pt x="187178" y="314891"/>
                  </a:cubicBezTo>
                  <a:cubicBezTo>
                    <a:pt x="187071" y="312682"/>
                    <a:pt x="186831" y="310481"/>
                    <a:pt x="186458" y="308301"/>
                  </a:cubicBezTo>
                  <a:cubicBezTo>
                    <a:pt x="186286" y="307071"/>
                    <a:pt x="186171" y="305834"/>
                    <a:pt x="186005" y="304604"/>
                  </a:cubicBezTo>
                  <a:cubicBezTo>
                    <a:pt x="185401" y="300223"/>
                    <a:pt x="184696" y="295863"/>
                    <a:pt x="183948" y="291504"/>
                  </a:cubicBezTo>
                  <a:cubicBezTo>
                    <a:pt x="182943" y="285430"/>
                    <a:pt x="181625" y="279413"/>
                    <a:pt x="179998" y="273476"/>
                  </a:cubicBezTo>
                  <a:cubicBezTo>
                    <a:pt x="178106" y="266521"/>
                    <a:pt x="175726" y="259708"/>
                    <a:pt x="172876" y="253088"/>
                  </a:cubicBezTo>
                  <a:cubicBezTo>
                    <a:pt x="170060" y="246602"/>
                    <a:pt x="166592" y="240420"/>
                    <a:pt x="162524" y="234636"/>
                  </a:cubicBezTo>
                  <a:cubicBezTo>
                    <a:pt x="160517" y="231730"/>
                    <a:pt x="158280" y="228989"/>
                    <a:pt x="155834" y="226442"/>
                  </a:cubicBezTo>
                  <a:cubicBezTo>
                    <a:pt x="155395" y="225996"/>
                    <a:pt x="155007" y="225507"/>
                    <a:pt x="154618" y="225003"/>
                  </a:cubicBezTo>
                  <a:cubicBezTo>
                    <a:pt x="153928" y="224132"/>
                    <a:pt x="153139" y="223345"/>
                    <a:pt x="152266" y="222658"/>
                  </a:cubicBezTo>
                  <a:cubicBezTo>
                    <a:pt x="151929" y="222416"/>
                    <a:pt x="151607" y="222154"/>
                    <a:pt x="151302" y="221874"/>
                  </a:cubicBezTo>
                  <a:cubicBezTo>
                    <a:pt x="149423" y="220029"/>
                    <a:pt x="147429" y="218306"/>
                    <a:pt x="145331" y="216716"/>
                  </a:cubicBezTo>
                  <a:cubicBezTo>
                    <a:pt x="142395" y="214399"/>
                    <a:pt x="139305" y="212286"/>
                    <a:pt x="136079" y="210392"/>
                  </a:cubicBezTo>
                  <a:cubicBezTo>
                    <a:pt x="129066" y="206319"/>
                    <a:pt x="121669" y="202945"/>
                    <a:pt x="113994" y="200321"/>
                  </a:cubicBezTo>
                  <a:cubicBezTo>
                    <a:pt x="108164" y="198332"/>
                    <a:pt x="102232" y="196651"/>
                    <a:pt x="96225" y="195285"/>
                  </a:cubicBezTo>
                  <a:cubicBezTo>
                    <a:pt x="91578" y="194213"/>
                    <a:pt x="86909" y="193228"/>
                    <a:pt x="82183" y="192559"/>
                  </a:cubicBezTo>
                  <a:cubicBezTo>
                    <a:pt x="77946" y="191962"/>
                    <a:pt x="73730" y="191120"/>
                    <a:pt x="69486" y="190638"/>
                  </a:cubicBezTo>
                  <a:cubicBezTo>
                    <a:pt x="67709" y="190429"/>
                    <a:pt x="65889" y="190149"/>
                    <a:pt x="64126" y="190070"/>
                  </a:cubicBezTo>
                  <a:cubicBezTo>
                    <a:pt x="62364" y="189991"/>
                    <a:pt x="60529" y="189667"/>
                    <a:pt x="58774" y="189444"/>
                  </a:cubicBezTo>
                  <a:cubicBezTo>
                    <a:pt x="58367" y="189375"/>
                    <a:pt x="57956" y="189327"/>
                    <a:pt x="57544" y="189300"/>
                  </a:cubicBezTo>
                  <a:cubicBezTo>
                    <a:pt x="56220" y="189300"/>
                    <a:pt x="54911" y="189005"/>
                    <a:pt x="53623" y="188976"/>
                  </a:cubicBezTo>
                  <a:cubicBezTo>
                    <a:pt x="51120" y="188919"/>
                    <a:pt x="48667" y="188379"/>
                    <a:pt x="46170" y="188444"/>
                  </a:cubicBezTo>
                  <a:cubicBezTo>
                    <a:pt x="45203" y="188513"/>
                    <a:pt x="44231" y="188423"/>
                    <a:pt x="43293" y="188178"/>
                  </a:cubicBezTo>
                  <a:cubicBezTo>
                    <a:pt x="43093" y="188112"/>
                    <a:pt x="42884" y="188080"/>
                    <a:pt x="42674" y="188084"/>
                  </a:cubicBezTo>
                  <a:cubicBezTo>
                    <a:pt x="39617" y="188228"/>
                    <a:pt x="36602" y="187667"/>
                    <a:pt x="33552" y="187617"/>
                  </a:cubicBezTo>
                  <a:cubicBezTo>
                    <a:pt x="31475" y="187689"/>
                    <a:pt x="29395" y="187580"/>
                    <a:pt x="27337" y="187293"/>
                  </a:cubicBezTo>
                  <a:cubicBezTo>
                    <a:pt x="26166" y="187174"/>
                    <a:pt x="24987" y="187145"/>
                    <a:pt x="23812" y="187207"/>
                  </a:cubicBezTo>
                  <a:cubicBezTo>
                    <a:pt x="21042" y="187127"/>
                    <a:pt x="18265" y="187394"/>
                    <a:pt x="15517" y="186847"/>
                  </a:cubicBezTo>
                  <a:cubicBezTo>
                    <a:pt x="14966" y="186784"/>
                    <a:pt x="14409" y="186772"/>
                    <a:pt x="13855" y="186811"/>
                  </a:cubicBezTo>
                  <a:lnTo>
                    <a:pt x="1978" y="186789"/>
                  </a:lnTo>
                  <a:cubicBezTo>
                    <a:pt x="1487" y="186824"/>
                    <a:pt x="994" y="186743"/>
                    <a:pt x="540" y="186552"/>
                  </a:cubicBezTo>
                  <a:cubicBezTo>
                    <a:pt x="950" y="186516"/>
                    <a:pt x="1367" y="186451"/>
                    <a:pt x="1777" y="186444"/>
                  </a:cubicBezTo>
                  <a:lnTo>
                    <a:pt x="9064" y="186394"/>
                  </a:lnTo>
                  <a:cubicBezTo>
                    <a:pt x="10510" y="186464"/>
                    <a:pt x="11959" y="186363"/>
                    <a:pt x="13381" y="186091"/>
                  </a:cubicBezTo>
                  <a:cubicBezTo>
                    <a:pt x="13930" y="186006"/>
                    <a:pt x="14488" y="185982"/>
                    <a:pt x="15042" y="186020"/>
                  </a:cubicBezTo>
                  <a:cubicBezTo>
                    <a:pt x="17402" y="186020"/>
                    <a:pt x="19754" y="186020"/>
                    <a:pt x="22114" y="186020"/>
                  </a:cubicBezTo>
                  <a:cubicBezTo>
                    <a:pt x="23498" y="186040"/>
                    <a:pt x="24882" y="185947"/>
                    <a:pt x="26250" y="185739"/>
                  </a:cubicBezTo>
                  <a:cubicBezTo>
                    <a:pt x="27490" y="185608"/>
                    <a:pt x="28738" y="185567"/>
                    <a:pt x="29984" y="185617"/>
                  </a:cubicBezTo>
                  <a:cubicBezTo>
                    <a:pt x="31856" y="185698"/>
                    <a:pt x="33732" y="185585"/>
                    <a:pt x="35581" y="185279"/>
                  </a:cubicBezTo>
                  <a:cubicBezTo>
                    <a:pt x="36267" y="185184"/>
                    <a:pt x="36961" y="185157"/>
                    <a:pt x="37653" y="185199"/>
                  </a:cubicBezTo>
                  <a:cubicBezTo>
                    <a:pt x="39315" y="185281"/>
                    <a:pt x="40981" y="185168"/>
                    <a:pt x="42617" y="184861"/>
                  </a:cubicBezTo>
                  <a:cubicBezTo>
                    <a:pt x="43166" y="184776"/>
                    <a:pt x="43723" y="184751"/>
                    <a:pt x="44278" y="184789"/>
                  </a:cubicBezTo>
                  <a:cubicBezTo>
                    <a:pt x="45802" y="184861"/>
                    <a:pt x="47329" y="184746"/>
                    <a:pt x="48825" y="184444"/>
                  </a:cubicBezTo>
                  <a:cubicBezTo>
                    <a:pt x="49300" y="184363"/>
                    <a:pt x="49783" y="184338"/>
                    <a:pt x="50264" y="184372"/>
                  </a:cubicBezTo>
                  <a:cubicBezTo>
                    <a:pt x="51374" y="184433"/>
                    <a:pt x="52487" y="184326"/>
                    <a:pt x="53566" y="184056"/>
                  </a:cubicBezTo>
                  <a:cubicBezTo>
                    <a:pt x="53766" y="183995"/>
                    <a:pt x="53975" y="183971"/>
                    <a:pt x="54184" y="183984"/>
                  </a:cubicBezTo>
                  <a:cubicBezTo>
                    <a:pt x="56342" y="184142"/>
                    <a:pt x="58443" y="183545"/>
                    <a:pt x="60594" y="183480"/>
                  </a:cubicBezTo>
                  <a:cubicBezTo>
                    <a:pt x="62378" y="183430"/>
                    <a:pt x="64191" y="183048"/>
                    <a:pt x="65932" y="182825"/>
                  </a:cubicBezTo>
                  <a:cubicBezTo>
                    <a:pt x="67515" y="182631"/>
                    <a:pt x="69097" y="182495"/>
                    <a:pt x="70673" y="182286"/>
                  </a:cubicBezTo>
                  <a:cubicBezTo>
                    <a:pt x="73205" y="181941"/>
                    <a:pt x="75708" y="181531"/>
                    <a:pt x="78262" y="181207"/>
                  </a:cubicBezTo>
                  <a:cubicBezTo>
                    <a:pt x="81075" y="180854"/>
                    <a:pt x="83859" y="180336"/>
                    <a:pt x="86636" y="179804"/>
                  </a:cubicBezTo>
                  <a:cubicBezTo>
                    <a:pt x="88269" y="179488"/>
                    <a:pt x="89916" y="179265"/>
                    <a:pt x="91535" y="178912"/>
                  </a:cubicBezTo>
                  <a:cubicBezTo>
                    <a:pt x="99055" y="177340"/>
                    <a:pt x="106479" y="175342"/>
                    <a:pt x="113771" y="172927"/>
                  </a:cubicBezTo>
                  <a:cubicBezTo>
                    <a:pt x="120080" y="170794"/>
                    <a:pt x="126204" y="168147"/>
                    <a:pt x="132080" y="165013"/>
                  </a:cubicBezTo>
                  <a:cubicBezTo>
                    <a:pt x="137340" y="162211"/>
                    <a:pt x="142322" y="158913"/>
                    <a:pt x="146957" y="155165"/>
                  </a:cubicBezTo>
                  <a:cubicBezTo>
                    <a:pt x="150494" y="152262"/>
                    <a:pt x="153794" y="149082"/>
                    <a:pt x="156827" y="145655"/>
                  </a:cubicBezTo>
                  <a:cubicBezTo>
                    <a:pt x="160483" y="141579"/>
                    <a:pt x="163718" y="137144"/>
                    <a:pt x="166481" y="132418"/>
                  </a:cubicBezTo>
                  <a:cubicBezTo>
                    <a:pt x="168186" y="129483"/>
                    <a:pt x="169912" y="126555"/>
                    <a:pt x="171322" y="123462"/>
                  </a:cubicBezTo>
                  <a:cubicBezTo>
                    <a:pt x="173913" y="117857"/>
                    <a:pt x="176136" y="112089"/>
                    <a:pt x="177977" y="106196"/>
                  </a:cubicBezTo>
                  <a:cubicBezTo>
                    <a:pt x="179602" y="100901"/>
                    <a:pt x="181034" y="95564"/>
                    <a:pt x="182178" y="90139"/>
                  </a:cubicBezTo>
                  <a:cubicBezTo>
                    <a:pt x="182825" y="87096"/>
                    <a:pt x="183502" y="84061"/>
                    <a:pt x="184020" y="80989"/>
                  </a:cubicBezTo>
                  <a:cubicBezTo>
                    <a:pt x="184537" y="77917"/>
                    <a:pt x="184976" y="74852"/>
                    <a:pt x="185458" y="71781"/>
                  </a:cubicBezTo>
                  <a:cubicBezTo>
                    <a:pt x="185681" y="70342"/>
                    <a:pt x="185904" y="68903"/>
                    <a:pt x="186178" y="67464"/>
                  </a:cubicBezTo>
                  <a:cubicBezTo>
                    <a:pt x="186379" y="66306"/>
                    <a:pt x="186365" y="65126"/>
                    <a:pt x="186581" y="63961"/>
                  </a:cubicBezTo>
                  <a:cubicBezTo>
                    <a:pt x="186911" y="62198"/>
                    <a:pt x="186955" y="60364"/>
                    <a:pt x="187142" y="58601"/>
                  </a:cubicBezTo>
                  <a:cubicBezTo>
                    <a:pt x="187350" y="56609"/>
                    <a:pt x="187573" y="54623"/>
                    <a:pt x="187796" y="52630"/>
                  </a:cubicBezTo>
                  <a:cubicBezTo>
                    <a:pt x="187853" y="52431"/>
                    <a:pt x="187889" y="52226"/>
                    <a:pt x="187904" y="52019"/>
                  </a:cubicBezTo>
                  <a:cubicBezTo>
                    <a:pt x="187775" y="49587"/>
                    <a:pt x="188437" y="47206"/>
                    <a:pt x="188386" y="44775"/>
                  </a:cubicBezTo>
                  <a:cubicBezTo>
                    <a:pt x="188337" y="43874"/>
                    <a:pt x="188429" y="42971"/>
                    <a:pt x="188660" y="42099"/>
                  </a:cubicBezTo>
                  <a:cubicBezTo>
                    <a:pt x="188726" y="41899"/>
                    <a:pt x="188757" y="41690"/>
                    <a:pt x="188753" y="41480"/>
                  </a:cubicBezTo>
                  <a:cubicBezTo>
                    <a:pt x="188595" y="38494"/>
                    <a:pt x="189242" y="35552"/>
                    <a:pt x="189221" y="32567"/>
                  </a:cubicBezTo>
                  <a:cubicBezTo>
                    <a:pt x="189172" y="31045"/>
                    <a:pt x="189271" y="29523"/>
                    <a:pt x="189516" y="28020"/>
                  </a:cubicBezTo>
                  <a:cubicBezTo>
                    <a:pt x="189641" y="26917"/>
                    <a:pt x="189679" y="25806"/>
                    <a:pt x="189631" y="24697"/>
                  </a:cubicBezTo>
                  <a:cubicBezTo>
                    <a:pt x="189688" y="22538"/>
                    <a:pt x="189480" y="20380"/>
                    <a:pt x="189969" y="18272"/>
                  </a:cubicBezTo>
                  <a:cubicBezTo>
                    <a:pt x="190047" y="17725"/>
                    <a:pt x="190064" y="17170"/>
                    <a:pt x="190019" y="16618"/>
                  </a:cubicBezTo>
                  <a:cubicBezTo>
                    <a:pt x="190019" y="12453"/>
                    <a:pt x="190084" y="8295"/>
                    <a:pt x="190062" y="4136"/>
                  </a:cubicBezTo>
                  <a:cubicBezTo>
                    <a:pt x="190088" y="2899"/>
                    <a:pt x="190352" y="1677"/>
                    <a:pt x="190839" y="540"/>
                  </a:cubicBezTo>
                  <a:lnTo>
                    <a:pt x="190839" y="2209"/>
                  </a:lnTo>
                  <a:cubicBezTo>
                    <a:pt x="190839" y="5331"/>
                    <a:pt x="190839" y="8446"/>
                    <a:pt x="190882" y="11561"/>
                  </a:cubicBezTo>
                  <a:cubicBezTo>
                    <a:pt x="190859" y="13223"/>
                    <a:pt x="190957" y="14884"/>
                    <a:pt x="191177" y="16532"/>
                  </a:cubicBezTo>
                  <a:cubicBezTo>
                    <a:pt x="191317" y="17980"/>
                    <a:pt x="191355" y="19437"/>
                    <a:pt x="191293" y="20891"/>
                  </a:cubicBezTo>
                  <a:cubicBezTo>
                    <a:pt x="191343" y="23107"/>
                    <a:pt x="191192" y="25315"/>
                    <a:pt x="191631" y="27524"/>
                  </a:cubicBezTo>
                  <a:cubicBezTo>
                    <a:pt x="191739" y="28479"/>
                    <a:pt x="191765" y="29442"/>
                    <a:pt x="191710" y="30401"/>
                  </a:cubicBezTo>
                  <a:cubicBezTo>
                    <a:pt x="191631" y="31994"/>
                    <a:pt x="191739" y="33590"/>
                    <a:pt x="192034" y="35157"/>
                  </a:cubicBezTo>
                  <a:cubicBezTo>
                    <a:pt x="192113" y="35632"/>
                    <a:pt x="192140" y="36114"/>
                    <a:pt x="192113" y="36595"/>
                  </a:cubicBezTo>
                  <a:cubicBezTo>
                    <a:pt x="192042" y="38397"/>
                    <a:pt x="192162" y="40200"/>
                    <a:pt x="192472" y="41976"/>
                  </a:cubicBezTo>
                  <a:cubicBezTo>
                    <a:pt x="192563" y="42593"/>
                    <a:pt x="192585" y="43218"/>
                    <a:pt x="192537" y="43840"/>
                  </a:cubicBezTo>
                  <a:cubicBezTo>
                    <a:pt x="192483" y="44880"/>
                    <a:pt x="192585" y="45923"/>
                    <a:pt x="192839" y="46933"/>
                  </a:cubicBezTo>
                  <a:cubicBezTo>
                    <a:pt x="192899" y="47133"/>
                    <a:pt x="192923" y="47343"/>
                    <a:pt x="192911" y="47552"/>
                  </a:cubicBezTo>
                  <a:cubicBezTo>
                    <a:pt x="192767" y="49846"/>
                    <a:pt x="193321" y="52091"/>
                    <a:pt x="193415" y="54379"/>
                  </a:cubicBezTo>
                  <a:cubicBezTo>
                    <a:pt x="193501" y="56371"/>
                    <a:pt x="193875" y="58350"/>
                    <a:pt x="194134" y="60342"/>
                  </a:cubicBezTo>
                  <a:cubicBezTo>
                    <a:pt x="194292" y="61709"/>
                    <a:pt x="194407" y="63090"/>
                    <a:pt x="194566" y="64464"/>
                  </a:cubicBezTo>
                  <a:cubicBezTo>
                    <a:pt x="195551" y="72838"/>
                    <a:pt x="196976" y="81140"/>
                    <a:pt x="198681" y="89398"/>
                  </a:cubicBezTo>
                  <a:cubicBezTo>
                    <a:pt x="200358" y="97537"/>
                    <a:pt x="202637" y="105539"/>
                    <a:pt x="205500" y="113340"/>
                  </a:cubicBezTo>
                  <a:cubicBezTo>
                    <a:pt x="208521" y="121835"/>
                    <a:pt x="212632" y="129901"/>
                    <a:pt x="217730" y="137339"/>
                  </a:cubicBezTo>
                  <a:cubicBezTo>
                    <a:pt x="219521" y="139892"/>
                    <a:pt x="221399" y="142374"/>
                    <a:pt x="223435" y="144734"/>
                  </a:cubicBezTo>
                  <a:cubicBezTo>
                    <a:pt x="225291" y="146892"/>
                    <a:pt x="227291" y="148906"/>
                    <a:pt x="229305" y="150913"/>
                  </a:cubicBezTo>
                  <a:cubicBezTo>
                    <a:pt x="231883" y="153426"/>
                    <a:pt x="234651" y="155735"/>
                    <a:pt x="237585" y="157820"/>
                  </a:cubicBezTo>
                  <a:cubicBezTo>
                    <a:pt x="240384" y="159863"/>
                    <a:pt x="243304" y="161726"/>
                    <a:pt x="246290" y="163496"/>
                  </a:cubicBezTo>
                  <a:cubicBezTo>
                    <a:pt x="250848" y="166144"/>
                    <a:pt x="255602" y="168438"/>
                    <a:pt x="260512" y="170358"/>
                  </a:cubicBezTo>
                  <a:cubicBezTo>
                    <a:pt x="267060" y="172992"/>
                    <a:pt x="273792" y="175142"/>
                    <a:pt x="280655" y="176790"/>
                  </a:cubicBezTo>
                  <a:cubicBezTo>
                    <a:pt x="284820" y="177783"/>
                    <a:pt x="288993" y="178790"/>
                    <a:pt x="293208" y="179574"/>
                  </a:cubicBezTo>
                  <a:cubicBezTo>
                    <a:pt x="296122" y="180121"/>
                    <a:pt x="299035" y="180710"/>
                    <a:pt x="301999" y="181013"/>
                  </a:cubicBezTo>
                  <a:cubicBezTo>
                    <a:pt x="305359" y="181387"/>
                    <a:pt x="308690" y="182034"/>
                    <a:pt x="312035" y="182502"/>
                  </a:cubicBezTo>
                  <a:cubicBezTo>
                    <a:pt x="313819" y="182746"/>
                    <a:pt x="315632" y="182840"/>
                    <a:pt x="317401" y="183034"/>
                  </a:cubicBezTo>
                  <a:cubicBezTo>
                    <a:pt x="319459" y="183250"/>
                    <a:pt x="321516" y="183516"/>
                    <a:pt x="323574" y="183753"/>
                  </a:cubicBezTo>
                  <a:cubicBezTo>
                    <a:pt x="324120" y="183811"/>
                    <a:pt x="324674" y="183847"/>
                    <a:pt x="325228" y="183854"/>
                  </a:cubicBezTo>
                  <a:cubicBezTo>
                    <a:pt x="326197" y="183815"/>
                    <a:pt x="327166" y="183917"/>
                    <a:pt x="328106" y="184156"/>
                  </a:cubicBezTo>
                  <a:cubicBezTo>
                    <a:pt x="328237" y="184203"/>
                    <a:pt x="328376" y="184225"/>
                    <a:pt x="328516" y="184221"/>
                  </a:cubicBezTo>
                  <a:cubicBezTo>
                    <a:pt x="330955" y="184084"/>
                    <a:pt x="333336" y="184667"/>
                    <a:pt x="335760" y="184696"/>
                  </a:cubicBezTo>
                  <a:cubicBezTo>
                    <a:pt x="337008" y="184626"/>
                    <a:pt x="338260" y="184730"/>
                    <a:pt x="339479" y="185005"/>
                  </a:cubicBezTo>
                  <a:cubicBezTo>
                    <a:pt x="339680" y="185065"/>
                    <a:pt x="339889" y="185089"/>
                    <a:pt x="340098" y="185077"/>
                  </a:cubicBezTo>
                  <a:cubicBezTo>
                    <a:pt x="344119" y="184919"/>
                    <a:pt x="348105" y="185717"/>
                    <a:pt x="352133" y="185552"/>
                  </a:cubicBezTo>
                  <a:cubicBezTo>
                    <a:pt x="353310" y="185465"/>
                    <a:pt x="354494" y="185554"/>
                    <a:pt x="355644" y="185818"/>
                  </a:cubicBezTo>
                  <a:cubicBezTo>
                    <a:pt x="356189" y="185917"/>
                    <a:pt x="356745" y="185951"/>
                    <a:pt x="357299" y="185919"/>
                  </a:cubicBezTo>
                  <a:cubicBezTo>
                    <a:pt x="359514" y="185919"/>
                    <a:pt x="361737" y="185919"/>
                    <a:pt x="363953" y="185962"/>
                  </a:cubicBezTo>
                  <a:cubicBezTo>
                    <a:pt x="365754" y="185919"/>
                    <a:pt x="367556" y="186020"/>
                    <a:pt x="369341" y="186264"/>
                  </a:cubicBezTo>
                  <a:cubicBezTo>
                    <a:pt x="370650" y="186404"/>
                    <a:pt x="371969" y="186434"/>
                    <a:pt x="373283" y="186350"/>
                  </a:cubicBezTo>
                  <a:cubicBezTo>
                    <a:pt x="375644" y="186316"/>
                    <a:pt x="378004" y="186407"/>
                    <a:pt x="380355" y="186624"/>
                  </a:cubicBezTo>
                  <a:cubicBezTo>
                    <a:pt x="379938" y="186667"/>
                    <a:pt x="379528" y="186732"/>
                    <a:pt x="379118" y="186739"/>
                  </a:cubicBezTo>
                  <a:lnTo>
                    <a:pt x="366636" y="186797"/>
                  </a:lnTo>
                  <a:cubicBezTo>
                    <a:pt x="365804" y="186782"/>
                    <a:pt x="364972" y="186855"/>
                    <a:pt x="364154" y="187012"/>
                  </a:cubicBezTo>
                  <a:cubicBezTo>
                    <a:pt x="363542" y="187125"/>
                    <a:pt x="362921" y="187173"/>
                    <a:pt x="362298" y="187156"/>
                  </a:cubicBezTo>
                  <a:cubicBezTo>
                    <a:pt x="360284" y="187156"/>
                    <a:pt x="358277" y="187156"/>
                    <a:pt x="356263" y="187199"/>
                  </a:cubicBezTo>
                  <a:cubicBezTo>
                    <a:pt x="354879" y="187192"/>
                    <a:pt x="353497" y="187286"/>
                    <a:pt x="352126" y="187480"/>
                  </a:cubicBezTo>
                  <a:cubicBezTo>
                    <a:pt x="350747" y="187613"/>
                    <a:pt x="349360" y="187657"/>
                    <a:pt x="347975" y="187609"/>
                  </a:cubicBezTo>
                  <a:cubicBezTo>
                    <a:pt x="346590" y="187560"/>
                    <a:pt x="345204" y="187659"/>
                    <a:pt x="343839" y="187904"/>
                  </a:cubicBezTo>
                  <a:cubicBezTo>
                    <a:pt x="343084" y="188017"/>
                    <a:pt x="342320" y="188053"/>
                    <a:pt x="341558" y="188012"/>
                  </a:cubicBezTo>
                  <a:cubicBezTo>
                    <a:pt x="339896" y="187948"/>
                    <a:pt x="338232" y="188063"/>
                    <a:pt x="336595" y="188358"/>
                  </a:cubicBezTo>
                  <a:cubicBezTo>
                    <a:pt x="335978" y="188449"/>
                    <a:pt x="335354" y="188476"/>
                    <a:pt x="334731" y="188437"/>
                  </a:cubicBezTo>
                  <a:cubicBezTo>
                    <a:pt x="333483" y="188365"/>
                    <a:pt x="332231" y="188472"/>
                    <a:pt x="331012" y="188753"/>
                  </a:cubicBezTo>
                  <a:cubicBezTo>
                    <a:pt x="330812" y="188817"/>
                    <a:pt x="330602" y="188841"/>
                    <a:pt x="330393" y="188825"/>
                  </a:cubicBezTo>
                  <a:cubicBezTo>
                    <a:pt x="328099" y="188653"/>
                    <a:pt x="325833" y="189120"/>
                    <a:pt x="323574" y="189350"/>
                  </a:cubicBezTo>
                  <a:cubicBezTo>
                    <a:pt x="321588" y="189552"/>
                    <a:pt x="319581" y="189674"/>
                    <a:pt x="317596" y="189962"/>
                  </a:cubicBezTo>
                  <a:cubicBezTo>
                    <a:pt x="315963" y="190199"/>
                    <a:pt x="314308" y="190401"/>
                    <a:pt x="312653" y="190530"/>
                  </a:cubicBezTo>
                  <a:cubicBezTo>
                    <a:pt x="311143" y="190652"/>
                    <a:pt x="309632" y="190847"/>
                    <a:pt x="308128" y="191055"/>
                  </a:cubicBezTo>
                  <a:cubicBezTo>
                    <a:pt x="306762" y="191242"/>
                    <a:pt x="305409" y="191573"/>
                    <a:pt x="304035" y="191717"/>
                  </a:cubicBezTo>
                  <a:cubicBezTo>
                    <a:pt x="300258" y="192134"/>
                    <a:pt x="296525" y="192854"/>
                    <a:pt x="292791" y="193552"/>
                  </a:cubicBezTo>
                  <a:cubicBezTo>
                    <a:pt x="288036" y="194444"/>
                    <a:pt x="283302" y="195508"/>
                    <a:pt x="278633" y="196767"/>
                  </a:cubicBezTo>
                  <a:cubicBezTo>
                    <a:pt x="271459" y="198630"/>
                    <a:pt x="264431" y="201018"/>
                    <a:pt x="257606" y="203911"/>
                  </a:cubicBezTo>
                  <a:cubicBezTo>
                    <a:pt x="251223" y="206620"/>
                    <a:pt x="245128" y="209963"/>
                    <a:pt x="239412" y="213889"/>
                  </a:cubicBezTo>
                  <a:cubicBezTo>
                    <a:pt x="235805" y="216361"/>
                    <a:pt x="232423" y="219145"/>
                    <a:pt x="229305" y="222212"/>
                  </a:cubicBezTo>
                  <a:cubicBezTo>
                    <a:pt x="228377" y="223147"/>
                    <a:pt x="227449" y="224082"/>
                    <a:pt x="226507" y="225003"/>
                  </a:cubicBezTo>
                  <a:cubicBezTo>
                    <a:pt x="223701" y="227782"/>
                    <a:pt x="221151" y="230809"/>
                    <a:pt x="218888" y="234046"/>
                  </a:cubicBezTo>
                  <a:cubicBezTo>
                    <a:pt x="215667" y="238476"/>
                    <a:pt x="212832" y="243174"/>
                    <a:pt x="210414" y="248088"/>
                  </a:cubicBezTo>
                  <a:cubicBezTo>
                    <a:pt x="208457" y="252146"/>
                    <a:pt x="206704" y="256289"/>
                    <a:pt x="205155" y="260519"/>
                  </a:cubicBezTo>
                  <a:cubicBezTo>
                    <a:pt x="202878" y="266839"/>
                    <a:pt x="200983" y="273289"/>
                    <a:pt x="199479" y="279835"/>
                  </a:cubicBezTo>
                  <a:cubicBezTo>
                    <a:pt x="198602" y="283605"/>
                    <a:pt x="197846" y="287403"/>
                    <a:pt x="197134" y="291201"/>
                  </a:cubicBezTo>
                  <a:cubicBezTo>
                    <a:pt x="196422" y="295000"/>
                    <a:pt x="195868" y="298690"/>
                    <a:pt x="195364" y="302460"/>
                  </a:cubicBezTo>
                  <a:cubicBezTo>
                    <a:pt x="194940" y="305676"/>
                    <a:pt x="194566" y="308934"/>
                    <a:pt x="194084" y="312114"/>
                  </a:cubicBezTo>
                  <a:cubicBezTo>
                    <a:pt x="193796" y="314028"/>
                    <a:pt x="194019" y="315999"/>
                    <a:pt x="193400" y="317869"/>
                  </a:cubicBezTo>
                  <a:cubicBezTo>
                    <a:pt x="193385" y="320083"/>
                    <a:pt x="193201" y="322293"/>
                    <a:pt x="192854" y="324480"/>
                  </a:cubicBezTo>
                  <a:cubicBezTo>
                    <a:pt x="192580" y="327164"/>
                    <a:pt x="192774" y="329883"/>
                    <a:pt x="192199" y="332537"/>
                  </a:cubicBezTo>
                  <a:cubicBezTo>
                    <a:pt x="192168" y="332672"/>
                    <a:pt x="192151" y="332809"/>
                    <a:pt x="192149" y="332948"/>
                  </a:cubicBezTo>
                  <a:cubicBezTo>
                    <a:pt x="192257" y="335825"/>
                    <a:pt x="191811" y="338616"/>
                    <a:pt x="191695" y="341444"/>
                  </a:cubicBezTo>
                  <a:cubicBezTo>
                    <a:pt x="191721" y="343453"/>
                    <a:pt x="191611" y="345463"/>
                    <a:pt x="191364" y="347458"/>
                  </a:cubicBezTo>
                  <a:cubicBezTo>
                    <a:pt x="191236" y="348768"/>
                    <a:pt x="191205" y="350086"/>
                    <a:pt x="191271" y="351400"/>
                  </a:cubicBezTo>
                  <a:cubicBezTo>
                    <a:pt x="191213" y="353558"/>
                    <a:pt x="191415" y="355716"/>
                    <a:pt x="190933" y="357817"/>
                  </a:cubicBezTo>
                  <a:cubicBezTo>
                    <a:pt x="190856" y="358367"/>
                    <a:pt x="190836" y="358924"/>
                    <a:pt x="190875" y="359479"/>
                  </a:cubicBezTo>
                  <a:cubicBezTo>
                    <a:pt x="190875" y="363157"/>
                    <a:pt x="190859" y="366833"/>
                    <a:pt x="190825" y="370507"/>
                  </a:cubicBezTo>
                  <a:cubicBezTo>
                    <a:pt x="190839" y="371190"/>
                    <a:pt x="190847" y="371881"/>
                    <a:pt x="190847" y="3725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F8AE3548-CE56-36BC-EA90-7422D1A2D0DA}"/>
              </a:ext>
            </a:extLst>
          </p:cNvPr>
          <p:cNvGrpSpPr/>
          <p:nvPr userDrawn="1"/>
        </p:nvGrpSpPr>
        <p:grpSpPr>
          <a:xfrm flipH="1">
            <a:off x="10233757" y="142875"/>
            <a:ext cx="1531523" cy="1191212"/>
            <a:chOff x="833059" y="61198"/>
            <a:chExt cx="1531523" cy="1191212"/>
          </a:xfrm>
        </p:grpSpPr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76B138BD-19B0-391C-C1B3-A846DFEB89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1543" y="252639"/>
              <a:ext cx="1253039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0F95F095-9372-7BE8-E1D9-451227779AF8}"/>
                </a:ext>
              </a:extLst>
            </p:cNvPr>
            <p:cNvCxnSpPr>
              <a:cxnSpLocks/>
            </p:cNvCxnSpPr>
            <p:nvPr/>
          </p:nvCxnSpPr>
          <p:spPr>
            <a:xfrm>
              <a:off x="1023517" y="212093"/>
              <a:ext cx="0" cy="10403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图形 1">
              <a:extLst>
                <a:ext uri="{FF2B5EF4-FFF2-40B4-BE49-F238E27FC236}">
                  <a16:creationId xmlns:a16="http://schemas.microsoft.com/office/drawing/2014/main" id="{4183B270-1D93-23D3-595A-6F92005A4283}"/>
                </a:ext>
              </a:extLst>
            </p:cNvPr>
            <p:cNvSpPr/>
            <p:nvPr/>
          </p:nvSpPr>
          <p:spPr>
            <a:xfrm>
              <a:off x="851420" y="61198"/>
              <a:ext cx="865862" cy="847857"/>
            </a:xfrm>
            <a:custGeom>
              <a:avLst/>
              <a:gdLst>
                <a:gd name="connsiteX0" fmla="*/ 434224 w 865861"/>
                <a:gd name="connsiteY0" fmla="*/ 847693 h 847856"/>
                <a:gd name="connsiteX1" fmla="*/ 432440 w 865861"/>
                <a:gd name="connsiteY1" fmla="*/ 834697 h 847856"/>
                <a:gd name="connsiteX2" fmla="*/ 432440 w 865861"/>
                <a:gd name="connsiteY2" fmla="*/ 815776 h 847856"/>
                <a:gd name="connsiteX3" fmla="*/ 431769 w 865861"/>
                <a:gd name="connsiteY3" fmla="*/ 803991 h 847856"/>
                <a:gd name="connsiteX4" fmla="*/ 431507 w 865861"/>
                <a:gd name="connsiteY4" fmla="*/ 793597 h 847856"/>
                <a:gd name="connsiteX5" fmla="*/ 430770 w 865861"/>
                <a:gd name="connsiteY5" fmla="*/ 781354 h 847856"/>
                <a:gd name="connsiteX6" fmla="*/ 430590 w 865861"/>
                <a:gd name="connsiteY6" fmla="*/ 777573 h 847856"/>
                <a:gd name="connsiteX7" fmla="*/ 429788 w 865861"/>
                <a:gd name="connsiteY7" fmla="*/ 763906 h 847856"/>
                <a:gd name="connsiteX8" fmla="*/ 429625 w 865861"/>
                <a:gd name="connsiteY8" fmla="*/ 758717 h 847856"/>
                <a:gd name="connsiteX9" fmla="*/ 428921 w 865861"/>
                <a:gd name="connsiteY9" fmla="*/ 750730 h 847856"/>
                <a:gd name="connsiteX10" fmla="*/ 428773 w 865861"/>
                <a:gd name="connsiteY10" fmla="*/ 749338 h 847856"/>
                <a:gd name="connsiteX11" fmla="*/ 427644 w 865861"/>
                <a:gd name="connsiteY11" fmla="*/ 732381 h 847856"/>
                <a:gd name="connsiteX12" fmla="*/ 426138 w 865861"/>
                <a:gd name="connsiteY12" fmla="*/ 718796 h 847856"/>
                <a:gd name="connsiteX13" fmla="*/ 425876 w 865861"/>
                <a:gd name="connsiteY13" fmla="*/ 716455 h 847856"/>
                <a:gd name="connsiteX14" fmla="*/ 424240 w 865861"/>
                <a:gd name="connsiteY14" fmla="*/ 701462 h 847856"/>
                <a:gd name="connsiteX15" fmla="*/ 423208 w 865861"/>
                <a:gd name="connsiteY15" fmla="*/ 693049 h 847856"/>
                <a:gd name="connsiteX16" fmla="*/ 418527 w 865861"/>
                <a:gd name="connsiteY16" fmla="*/ 663243 h 847856"/>
                <a:gd name="connsiteX17" fmla="*/ 409541 w 865861"/>
                <a:gd name="connsiteY17" fmla="*/ 622225 h 847856"/>
                <a:gd name="connsiteX18" fmla="*/ 393337 w 865861"/>
                <a:gd name="connsiteY18" fmla="*/ 575839 h 847856"/>
                <a:gd name="connsiteX19" fmla="*/ 369784 w 865861"/>
                <a:gd name="connsiteY19" fmla="*/ 533855 h 847856"/>
                <a:gd name="connsiteX20" fmla="*/ 354561 w 865861"/>
                <a:gd name="connsiteY20" fmla="*/ 515212 h 847856"/>
                <a:gd name="connsiteX21" fmla="*/ 351795 w 865861"/>
                <a:gd name="connsiteY21" fmla="*/ 511939 h 847856"/>
                <a:gd name="connsiteX22" fmla="*/ 346443 w 865861"/>
                <a:gd name="connsiteY22" fmla="*/ 506603 h 847856"/>
                <a:gd name="connsiteX23" fmla="*/ 344250 w 865861"/>
                <a:gd name="connsiteY23" fmla="*/ 504819 h 847856"/>
                <a:gd name="connsiteX24" fmla="*/ 330664 w 865861"/>
                <a:gd name="connsiteY24" fmla="*/ 493083 h 847856"/>
                <a:gd name="connsiteX25" fmla="*/ 309615 w 865861"/>
                <a:gd name="connsiteY25" fmla="*/ 478695 h 847856"/>
                <a:gd name="connsiteX26" fmla="*/ 259366 w 865861"/>
                <a:gd name="connsiteY26" fmla="*/ 455780 h 847856"/>
                <a:gd name="connsiteX27" fmla="*/ 218937 w 865861"/>
                <a:gd name="connsiteY27" fmla="*/ 444323 h 847856"/>
                <a:gd name="connsiteX28" fmla="*/ 186987 w 865861"/>
                <a:gd name="connsiteY28" fmla="*/ 438119 h 847856"/>
                <a:gd name="connsiteX29" fmla="*/ 158098 w 865861"/>
                <a:gd name="connsiteY29" fmla="*/ 433749 h 847856"/>
                <a:gd name="connsiteX30" fmla="*/ 145903 w 865861"/>
                <a:gd name="connsiteY30" fmla="*/ 432456 h 847856"/>
                <a:gd name="connsiteX31" fmla="*/ 133726 w 865861"/>
                <a:gd name="connsiteY31" fmla="*/ 431032 h 847856"/>
                <a:gd name="connsiteX32" fmla="*/ 130927 w 865861"/>
                <a:gd name="connsiteY32" fmla="*/ 430705 h 847856"/>
                <a:gd name="connsiteX33" fmla="*/ 122006 w 865861"/>
                <a:gd name="connsiteY33" fmla="*/ 429968 h 847856"/>
                <a:gd name="connsiteX34" fmla="*/ 105049 w 865861"/>
                <a:gd name="connsiteY34" fmla="*/ 428757 h 847856"/>
                <a:gd name="connsiteX35" fmla="*/ 98502 w 865861"/>
                <a:gd name="connsiteY35" fmla="*/ 428151 h 847856"/>
                <a:gd name="connsiteX36" fmla="*/ 97094 w 865861"/>
                <a:gd name="connsiteY36" fmla="*/ 427939 h 847856"/>
                <a:gd name="connsiteX37" fmla="*/ 76340 w 865861"/>
                <a:gd name="connsiteY37" fmla="*/ 426875 h 847856"/>
                <a:gd name="connsiteX38" fmla="*/ 62198 w 865861"/>
                <a:gd name="connsiteY38" fmla="*/ 426138 h 847856"/>
                <a:gd name="connsiteX39" fmla="*/ 54178 w 865861"/>
                <a:gd name="connsiteY39" fmla="*/ 425942 h 847856"/>
                <a:gd name="connsiteX40" fmla="*/ 35306 w 865861"/>
                <a:gd name="connsiteY40" fmla="*/ 425123 h 847856"/>
                <a:gd name="connsiteX41" fmla="*/ 31525 w 865861"/>
                <a:gd name="connsiteY41" fmla="*/ 425041 h 847856"/>
                <a:gd name="connsiteX42" fmla="*/ 4501 w 865861"/>
                <a:gd name="connsiteY42" fmla="*/ 424992 h 847856"/>
                <a:gd name="connsiteX43" fmla="*/ 1228 w 865861"/>
                <a:gd name="connsiteY43" fmla="*/ 424452 h 847856"/>
                <a:gd name="connsiteX44" fmla="*/ 4043 w 865861"/>
                <a:gd name="connsiteY44" fmla="*/ 424207 h 847856"/>
                <a:gd name="connsiteX45" fmla="*/ 20624 w 865861"/>
                <a:gd name="connsiteY45" fmla="*/ 424092 h 847856"/>
                <a:gd name="connsiteX46" fmla="*/ 30444 w 865861"/>
                <a:gd name="connsiteY46" fmla="*/ 423405 h 847856"/>
                <a:gd name="connsiteX47" fmla="*/ 34225 w 865861"/>
                <a:gd name="connsiteY47" fmla="*/ 423241 h 847856"/>
                <a:gd name="connsiteX48" fmla="*/ 50315 w 865861"/>
                <a:gd name="connsiteY48" fmla="*/ 423241 h 847856"/>
                <a:gd name="connsiteX49" fmla="*/ 59726 w 865861"/>
                <a:gd name="connsiteY49" fmla="*/ 422603 h 847856"/>
                <a:gd name="connsiteX50" fmla="*/ 68221 w 865861"/>
                <a:gd name="connsiteY50" fmla="*/ 422324 h 847856"/>
                <a:gd name="connsiteX51" fmla="*/ 80956 w 865861"/>
                <a:gd name="connsiteY51" fmla="*/ 421555 h 847856"/>
                <a:gd name="connsiteX52" fmla="*/ 85670 w 865861"/>
                <a:gd name="connsiteY52" fmla="*/ 421375 h 847856"/>
                <a:gd name="connsiteX53" fmla="*/ 96963 w 865861"/>
                <a:gd name="connsiteY53" fmla="*/ 420606 h 847856"/>
                <a:gd name="connsiteX54" fmla="*/ 100744 w 865861"/>
                <a:gd name="connsiteY54" fmla="*/ 420442 h 847856"/>
                <a:gd name="connsiteX55" fmla="*/ 111089 w 865861"/>
                <a:gd name="connsiteY55" fmla="*/ 419656 h 847856"/>
                <a:gd name="connsiteX56" fmla="*/ 114363 w 865861"/>
                <a:gd name="connsiteY56" fmla="*/ 419493 h 847856"/>
                <a:gd name="connsiteX57" fmla="*/ 121875 w 865861"/>
                <a:gd name="connsiteY57" fmla="*/ 418773 h 847856"/>
                <a:gd name="connsiteX58" fmla="*/ 123283 w 865861"/>
                <a:gd name="connsiteY58" fmla="*/ 418609 h 847856"/>
                <a:gd name="connsiteX59" fmla="*/ 137867 w 865861"/>
                <a:gd name="connsiteY59" fmla="*/ 417463 h 847856"/>
                <a:gd name="connsiteX60" fmla="*/ 150012 w 865861"/>
                <a:gd name="connsiteY60" fmla="*/ 415974 h 847856"/>
                <a:gd name="connsiteX61" fmla="*/ 160798 w 865861"/>
                <a:gd name="connsiteY61" fmla="*/ 414746 h 847856"/>
                <a:gd name="connsiteX62" fmla="*/ 178066 w 865861"/>
                <a:gd name="connsiteY62" fmla="*/ 412291 h 847856"/>
                <a:gd name="connsiteX63" fmla="*/ 197119 w 865861"/>
                <a:gd name="connsiteY63" fmla="*/ 409099 h 847856"/>
                <a:gd name="connsiteX64" fmla="*/ 208265 w 865861"/>
                <a:gd name="connsiteY64" fmla="*/ 407069 h 847856"/>
                <a:gd name="connsiteX65" fmla="*/ 258858 w 865861"/>
                <a:gd name="connsiteY65" fmla="*/ 393451 h 847856"/>
                <a:gd name="connsiteX66" fmla="*/ 300515 w 865861"/>
                <a:gd name="connsiteY66" fmla="*/ 375447 h 847856"/>
                <a:gd name="connsiteX67" fmla="*/ 334363 w 865861"/>
                <a:gd name="connsiteY67" fmla="*/ 353039 h 847856"/>
                <a:gd name="connsiteX68" fmla="*/ 356820 w 865861"/>
                <a:gd name="connsiteY68" fmla="*/ 331401 h 847856"/>
                <a:gd name="connsiteX69" fmla="*/ 378786 w 865861"/>
                <a:gd name="connsiteY69" fmla="*/ 301284 h 847856"/>
                <a:gd name="connsiteX70" fmla="*/ 389801 w 865861"/>
                <a:gd name="connsiteY70" fmla="*/ 280906 h 847856"/>
                <a:gd name="connsiteX71" fmla="*/ 404942 w 865861"/>
                <a:gd name="connsiteY71" fmla="*/ 241623 h 847856"/>
                <a:gd name="connsiteX72" fmla="*/ 414501 w 865861"/>
                <a:gd name="connsiteY72" fmla="*/ 205090 h 847856"/>
                <a:gd name="connsiteX73" fmla="*/ 418691 w 865861"/>
                <a:gd name="connsiteY73" fmla="*/ 184270 h 847856"/>
                <a:gd name="connsiteX74" fmla="*/ 421964 w 865861"/>
                <a:gd name="connsiteY74" fmla="*/ 163319 h 847856"/>
                <a:gd name="connsiteX75" fmla="*/ 423601 w 865861"/>
                <a:gd name="connsiteY75" fmla="*/ 153498 h 847856"/>
                <a:gd name="connsiteX76" fmla="*/ 424518 w 865861"/>
                <a:gd name="connsiteY76" fmla="*/ 145527 h 847856"/>
                <a:gd name="connsiteX77" fmla="*/ 425795 w 865861"/>
                <a:gd name="connsiteY77" fmla="*/ 133333 h 847856"/>
                <a:gd name="connsiteX78" fmla="*/ 427284 w 865861"/>
                <a:gd name="connsiteY78" fmla="*/ 119747 h 847856"/>
                <a:gd name="connsiteX79" fmla="*/ 427530 w 865861"/>
                <a:gd name="connsiteY79" fmla="*/ 118356 h 847856"/>
                <a:gd name="connsiteX80" fmla="*/ 428626 w 865861"/>
                <a:gd name="connsiteY80" fmla="*/ 101874 h 847856"/>
                <a:gd name="connsiteX81" fmla="*/ 429248 w 865861"/>
                <a:gd name="connsiteY81" fmla="*/ 95785 h 847856"/>
                <a:gd name="connsiteX82" fmla="*/ 429461 w 865861"/>
                <a:gd name="connsiteY82" fmla="*/ 94377 h 847856"/>
                <a:gd name="connsiteX83" fmla="*/ 430525 w 865861"/>
                <a:gd name="connsiteY83" fmla="*/ 74097 h 847856"/>
                <a:gd name="connsiteX84" fmla="*/ 431196 w 865861"/>
                <a:gd name="connsiteY84" fmla="*/ 63753 h 847856"/>
                <a:gd name="connsiteX85" fmla="*/ 431458 w 865861"/>
                <a:gd name="connsiteY85" fmla="*/ 56191 h 847856"/>
                <a:gd name="connsiteX86" fmla="*/ 432227 w 865861"/>
                <a:gd name="connsiteY86" fmla="*/ 41574 h 847856"/>
                <a:gd name="connsiteX87" fmla="*/ 432342 w 865861"/>
                <a:gd name="connsiteY87" fmla="*/ 37810 h 847856"/>
                <a:gd name="connsiteX88" fmla="*/ 432440 w 865861"/>
                <a:gd name="connsiteY88" fmla="*/ 9412 h 847856"/>
                <a:gd name="connsiteX89" fmla="*/ 434208 w 865861"/>
                <a:gd name="connsiteY89" fmla="*/ 1228 h 847856"/>
                <a:gd name="connsiteX90" fmla="*/ 434208 w 865861"/>
                <a:gd name="connsiteY90" fmla="*/ 5025 h 847856"/>
                <a:gd name="connsiteX91" fmla="*/ 434306 w 865861"/>
                <a:gd name="connsiteY91" fmla="*/ 26303 h 847856"/>
                <a:gd name="connsiteX92" fmla="*/ 434977 w 865861"/>
                <a:gd name="connsiteY92" fmla="*/ 37613 h 847856"/>
                <a:gd name="connsiteX93" fmla="*/ 435239 w 865861"/>
                <a:gd name="connsiteY93" fmla="*/ 47532 h 847856"/>
                <a:gd name="connsiteX94" fmla="*/ 436008 w 865861"/>
                <a:gd name="connsiteY94" fmla="*/ 62624 h 847856"/>
                <a:gd name="connsiteX95" fmla="*/ 436188 w 865861"/>
                <a:gd name="connsiteY95" fmla="*/ 69171 h 847856"/>
                <a:gd name="connsiteX96" fmla="*/ 436925 w 865861"/>
                <a:gd name="connsiteY96" fmla="*/ 79990 h 847856"/>
                <a:gd name="connsiteX97" fmla="*/ 437105 w 865861"/>
                <a:gd name="connsiteY97" fmla="*/ 83263 h 847856"/>
                <a:gd name="connsiteX98" fmla="*/ 437923 w 865861"/>
                <a:gd name="connsiteY98" fmla="*/ 95507 h 847856"/>
                <a:gd name="connsiteX99" fmla="*/ 438070 w 865861"/>
                <a:gd name="connsiteY99" fmla="*/ 99746 h 847856"/>
                <a:gd name="connsiteX100" fmla="*/ 438758 w 865861"/>
                <a:gd name="connsiteY100" fmla="*/ 106784 h 847856"/>
                <a:gd name="connsiteX101" fmla="*/ 438922 w 865861"/>
                <a:gd name="connsiteY101" fmla="*/ 108192 h 847856"/>
                <a:gd name="connsiteX102" fmla="*/ 440067 w 865861"/>
                <a:gd name="connsiteY102" fmla="*/ 123725 h 847856"/>
                <a:gd name="connsiteX103" fmla="*/ 441704 w 865861"/>
                <a:gd name="connsiteY103" fmla="*/ 137294 h 847856"/>
                <a:gd name="connsiteX104" fmla="*/ 442686 w 865861"/>
                <a:gd name="connsiteY104" fmla="*/ 146673 h 847856"/>
                <a:gd name="connsiteX105" fmla="*/ 452049 w 865861"/>
                <a:gd name="connsiteY105" fmla="*/ 203404 h 847856"/>
                <a:gd name="connsiteX106" fmla="*/ 467565 w 865861"/>
                <a:gd name="connsiteY106" fmla="*/ 257876 h 847856"/>
                <a:gd name="connsiteX107" fmla="*/ 495391 w 865861"/>
                <a:gd name="connsiteY107" fmla="*/ 312479 h 847856"/>
                <a:gd name="connsiteX108" fmla="*/ 508371 w 865861"/>
                <a:gd name="connsiteY108" fmla="*/ 329306 h 847856"/>
                <a:gd name="connsiteX109" fmla="*/ 521727 w 865861"/>
                <a:gd name="connsiteY109" fmla="*/ 343366 h 847856"/>
                <a:gd name="connsiteX110" fmla="*/ 540566 w 865861"/>
                <a:gd name="connsiteY110" fmla="*/ 359079 h 847856"/>
                <a:gd name="connsiteX111" fmla="*/ 560371 w 865861"/>
                <a:gd name="connsiteY111" fmla="*/ 371993 h 847856"/>
                <a:gd name="connsiteX112" fmla="*/ 592731 w 865861"/>
                <a:gd name="connsiteY112" fmla="*/ 387608 h 847856"/>
                <a:gd name="connsiteX113" fmla="*/ 638561 w 865861"/>
                <a:gd name="connsiteY113" fmla="*/ 402241 h 847856"/>
                <a:gd name="connsiteX114" fmla="*/ 667123 w 865861"/>
                <a:gd name="connsiteY114" fmla="*/ 408575 h 847856"/>
                <a:gd name="connsiteX115" fmla="*/ 687124 w 865861"/>
                <a:gd name="connsiteY115" fmla="*/ 411849 h 847856"/>
                <a:gd name="connsiteX116" fmla="*/ 709958 w 865861"/>
                <a:gd name="connsiteY116" fmla="*/ 415237 h 847856"/>
                <a:gd name="connsiteX117" fmla="*/ 722168 w 865861"/>
                <a:gd name="connsiteY117" fmla="*/ 416448 h 847856"/>
                <a:gd name="connsiteX118" fmla="*/ 736212 w 865861"/>
                <a:gd name="connsiteY118" fmla="*/ 418085 h 847856"/>
                <a:gd name="connsiteX119" fmla="*/ 739976 w 865861"/>
                <a:gd name="connsiteY119" fmla="*/ 418314 h 847856"/>
                <a:gd name="connsiteX120" fmla="*/ 746523 w 865861"/>
                <a:gd name="connsiteY120" fmla="*/ 419002 h 847856"/>
                <a:gd name="connsiteX121" fmla="*/ 747456 w 865861"/>
                <a:gd name="connsiteY121" fmla="*/ 419149 h 847856"/>
                <a:gd name="connsiteX122" fmla="*/ 763939 w 865861"/>
                <a:gd name="connsiteY122" fmla="*/ 420229 h 847856"/>
                <a:gd name="connsiteX123" fmla="*/ 772401 w 865861"/>
                <a:gd name="connsiteY123" fmla="*/ 420933 h 847856"/>
                <a:gd name="connsiteX124" fmla="*/ 773809 w 865861"/>
                <a:gd name="connsiteY124" fmla="*/ 421097 h 847856"/>
                <a:gd name="connsiteX125" fmla="*/ 801192 w 865861"/>
                <a:gd name="connsiteY125" fmla="*/ 422177 h 847856"/>
                <a:gd name="connsiteX126" fmla="*/ 809180 w 865861"/>
                <a:gd name="connsiteY126" fmla="*/ 422783 h 847856"/>
                <a:gd name="connsiteX127" fmla="*/ 812944 w 865861"/>
                <a:gd name="connsiteY127" fmla="*/ 423012 h 847856"/>
                <a:gd name="connsiteX128" fmla="*/ 828085 w 865861"/>
                <a:gd name="connsiteY128" fmla="*/ 423110 h 847856"/>
                <a:gd name="connsiteX129" fmla="*/ 840344 w 865861"/>
                <a:gd name="connsiteY129" fmla="*/ 423797 h 847856"/>
                <a:gd name="connsiteX130" fmla="*/ 849314 w 865861"/>
                <a:gd name="connsiteY130" fmla="*/ 423994 h 847856"/>
                <a:gd name="connsiteX131" fmla="*/ 865403 w 865861"/>
                <a:gd name="connsiteY131" fmla="*/ 424616 h 847856"/>
                <a:gd name="connsiteX132" fmla="*/ 862588 w 865861"/>
                <a:gd name="connsiteY132" fmla="*/ 424878 h 847856"/>
                <a:gd name="connsiteX133" fmla="*/ 834190 w 865861"/>
                <a:gd name="connsiteY133" fmla="*/ 425009 h 847856"/>
                <a:gd name="connsiteX134" fmla="*/ 828543 w 865861"/>
                <a:gd name="connsiteY134" fmla="*/ 425500 h 847856"/>
                <a:gd name="connsiteX135" fmla="*/ 824320 w 865861"/>
                <a:gd name="connsiteY135" fmla="*/ 425827 h 847856"/>
                <a:gd name="connsiteX136" fmla="*/ 810587 w 865861"/>
                <a:gd name="connsiteY136" fmla="*/ 425925 h 847856"/>
                <a:gd name="connsiteX137" fmla="*/ 801176 w 865861"/>
                <a:gd name="connsiteY137" fmla="*/ 426564 h 847856"/>
                <a:gd name="connsiteX138" fmla="*/ 791732 w 865861"/>
                <a:gd name="connsiteY138" fmla="*/ 426858 h 847856"/>
                <a:gd name="connsiteX139" fmla="*/ 782320 w 865861"/>
                <a:gd name="connsiteY139" fmla="*/ 427529 h 847856"/>
                <a:gd name="connsiteX140" fmla="*/ 777131 w 865861"/>
                <a:gd name="connsiteY140" fmla="*/ 427775 h 847856"/>
                <a:gd name="connsiteX141" fmla="*/ 765838 w 865861"/>
                <a:gd name="connsiteY141" fmla="*/ 428561 h 847856"/>
                <a:gd name="connsiteX142" fmla="*/ 761598 w 865861"/>
                <a:gd name="connsiteY142" fmla="*/ 428741 h 847856"/>
                <a:gd name="connsiteX143" fmla="*/ 753136 w 865861"/>
                <a:gd name="connsiteY143" fmla="*/ 429461 h 847856"/>
                <a:gd name="connsiteX144" fmla="*/ 751728 w 865861"/>
                <a:gd name="connsiteY144" fmla="*/ 429624 h 847856"/>
                <a:gd name="connsiteX145" fmla="*/ 736212 w 865861"/>
                <a:gd name="connsiteY145" fmla="*/ 430819 h 847856"/>
                <a:gd name="connsiteX146" fmla="*/ 722610 w 865861"/>
                <a:gd name="connsiteY146" fmla="*/ 432211 h 847856"/>
                <a:gd name="connsiteX147" fmla="*/ 711365 w 865861"/>
                <a:gd name="connsiteY147" fmla="*/ 433504 h 847856"/>
                <a:gd name="connsiteX148" fmla="*/ 701070 w 865861"/>
                <a:gd name="connsiteY148" fmla="*/ 434698 h 847856"/>
                <a:gd name="connsiteX149" fmla="*/ 691757 w 865861"/>
                <a:gd name="connsiteY149" fmla="*/ 436204 h 847856"/>
                <a:gd name="connsiteX150" fmla="*/ 666173 w 865861"/>
                <a:gd name="connsiteY150" fmla="*/ 440378 h 847856"/>
                <a:gd name="connsiteX151" fmla="*/ 633961 w 865861"/>
                <a:gd name="connsiteY151" fmla="*/ 447695 h 847856"/>
                <a:gd name="connsiteX152" fmla="*/ 586118 w 865861"/>
                <a:gd name="connsiteY152" fmla="*/ 463948 h 847856"/>
                <a:gd name="connsiteX153" fmla="*/ 544724 w 865861"/>
                <a:gd name="connsiteY153" fmla="*/ 486650 h 847856"/>
                <a:gd name="connsiteX154" fmla="*/ 521727 w 865861"/>
                <a:gd name="connsiteY154" fmla="*/ 505588 h 847856"/>
                <a:gd name="connsiteX155" fmla="*/ 515360 w 865861"/>
                <a:gd name="connsiteY155" fmla="*/ 511939 h 847856"/>
                <a:gd name="connsiteX156" fmla="*/ 498026 w 865861"/>
                <a:gd name="connsiteY156" fmla="*/ 532513 h 847856"/>
                <a:gd name="connsiteX157" fmla="*/ 478745 w 865861"/>
                <a:gd name="connsiteY157" fmla="*/ 564463 h 847856"/>
                <a:gd name="connsiteX158" fmla="*/ 466780 w 865861"/>
                <a:gd name="connsiteY158" fmla="*/ 592747 h 847856"/>
                <a:gd name="connsiteX159" fmla="*/ 453865 w 865861"/>
                <a:gd name="connsiteY159" fmla="*/ 636695 h 847856"/>
                <a:gd name="connsiteX160" fmla="*/ 448530 w 865861"/>
                <a:gd name="connsiteY160" fmla="*/ 662556 h 847856"/>
                <a:gd name="connsiteX161" fmla="*/ 444503 w 865861"/>
                <a:gd name="connsiteY161" fmla="*/ 688172 h 847856"/>
                <a:gd name="connsiteX162" fmla="*/ 441590 w 865861"/>
                <a:gd name="connsiteY162" fmla="*/ 710137 h 847856"/>
                <a:gd name="connsiteX163" fmla="*/ 440035 w 865861"/>
                <a:gd name="connsiteY163" fmla="*/ 723232 h 847856"/>
                <a:gd name="connsiteX164" fmla="*/ 438791 w 865861"/>
                <a:gd name="connsiteY164" fmla="*/ 738274 h 847856"/>
                <a:gd name="connsiteX165" fmla="*/ 437301 w 865861"/>
                <a:gd name="connsiteY165" fmla="*/ 756606 h 847856"/>
                <a:gd name="connsiteX166" fmla="*/ 437187 w 865861"/>
                <a:gd name="connsiteY166" fmla="*/ 757539 h 847856"/>
                <a:gd name="connsiteX167" fmla="*/ 436155 w 865861"/>
                <a:gd name="connsiteY167" fmla="*/ 776869 h 847856"/>
                <a:gd name="connsiteX168" fmla="*/ 435402 w 865861"/>
                <a:gd name="connsiteY168" fmla="*/ 790553 h 847856"/>
                <a:gd name="connsiteX169" fmla="*/ 435190 w 865861"/>
                <a:gd name="connsiteY169" fmla="*/ 799522 h 847856"/>
                <a:gd name="connsiteX170" fmla="*/ 434420 w 865861"/>
                <a:gd name="connsiteY170" fmla="*/ 814123 h 847856"/>
                <a:gd name="connsiteX171" fmla="*/ 434289 w 865861"/>
                <a:gd name="connsiteY171" fmla="*/ 817904 h 847856"/>
                <a:gd name="connsiteX172" fmla="*/ 434175 w 865861"/>
                <a:gd name="connsiteY172" fmla="*/ 842996 h 847856"/>
                <a:gd name="connsiteX173" fmla="*/ 434224 w 865861"/>
                <a:gd name="connsiteY173" fmla="*/ 847693 h 847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865861" h="847856">
                  <a:moveTo>
                    <a:pt x="434224" y="847693"/>
                  </a:moveTo>
                  <a:cubicBezTo>
                    <a:pt x="432764" y="843524"/>
                    <a:pt x="432157" y="839105"/>
                    <a:pt x="432440" y="834697"/>
                  </a:cubicBezTo>
                  <a:cubicBezTo>
                    <a:pt x="432440" y="828395"/>
                    <a:pt x="432440" y="822077"/>
                    <a:pt x="432440" y="815776"/>
                  </a:cubicBezTo>
                  <a:cubicBezTo>
                    <a:pt x="432510" y="811836"/>
                    <a:pt x="432286" y="807896"/>
                    <a:pt x="431769" y="803991"/>
                  </a:cubicBezTo>
                  <a:cubicBezTo>
                    <a:pt x="431451" y="800536"/>
                    <a:pt x="431365" y="797064"/>
                    <a:pt x="431507" y="793597"/>
                  </a:cubicBezTo>
                  <a:cubicBezTo>
                    <a:pt x="431507" y="789505"/>
                    <a:pt x="431752" y="785413"/>
                    <a:pt x="430770" y="781354"/>
                  </a:cubicBezTo>
                  <a:cubicBezTo>
                    <a:pt x="430579" y="780104"/>
                    <a:pt x="430518" y="778837"/>
                    <a:pt x="430590" y="777573"/>
                  </a:cubicBezTo>
                  <a:cubicBezTo>
                    <a:pt x="430476" y="773023"/>
                    <a:pt x="430787" y="768440"/>
                    <a:pt x="429788" y="763906"/>
                  </a:cubicBezTo>
                  <a:cubicBezTo>
                    <a:pt x="429561" y="762186"/>
                    <a:pt x="429507" y="760447"/>
                    <a:pt x="429625" y="758717"/>
                  </a:cubicBezTo>
                  <a:cubicBezTo>
                    <a:pt x="429775" y="756035"/>
                    <a:pt x="429538" y="753345"/>
                    <a:pt x="428921" y="750730"/>
                  </a:cubicBezTo>
                  <a:cubicBezTo>
                    <a:pt x="428790" y="750278"/>
                    <a:pt x="428741" y="749807"/>
                    <a:pt x="428773" y="749338"/>
                  </a:cubicBezTo>
                  <a:cubicBezTo>
                    <a:pt x="429117" y="743642"/>
                    <a:pt x="427841" y="738045"/>
                    <a:pt x="427644" y="732381"/>
                  </a:cubicBezTo>
                  <a:cubicBezTo>
                    <a:pt x="427480" y="727831"/>
                    <a:pt x="426662" y="723330"/>
                    <a:pt x="426138" y="718796"/>
                  </a:cubicBezTo>
                  <a:cubicBezTo>
                    <a:pt x="426011" y="718020"/>
                    <a:pt x="425924" y="717239"/>
                    <a:pt x="425876" y="716455"/>
                  </a:cubicBezTo>
                  <a:cubicBezTo>
                    <a:pt x="425634" y="711429"/>
                    <a:pt x="425087" y="706422"/>
                    <a:pt x="424240" y="701462"/>
                  </a:cubicBezTo>
                  <a:cubicBezTo>
                    <a:pt x="423847" y="698664"/>
                    <a:pt x="423585" y="695848"/>
                    <a:pt x="423208" y="693049"/>
                  </a:cubicBezTo>
                  <a:cubicBezTo>
                    <a:pt x="421833" y="683081"/>
                    <a:pt x="420229" y="673162"/>
                    <a:pt x="418527" y="663243"/>
                  </a:cubicBezTo>
                  <a:cubicBezTo>
                    <a:pt x="416242" y="649426"/>
                    <a:pt x="413242" y="635734"/>
                    <a:pt x="409541" y="622225"/>
                  </a:cubicBezTo>
                  <a:cubicBezTo>
                    <a:pt x="405236" y="606401"/>
                    <a:pt x="399822" y="590901"/>
                    <a:pt x="393337" y="575839"/>
                  </a:cubicBezTo>
                  <a:cubicBezTo>
                    <a:pt x="386929" y="561082"/>
                    <a:pt x="379038" y="547015"/>
                    <a:pt x="369784" y="533855"/>
                  </a:cubicBezTo>
                  <a:cubicBezTo>
                    <a:pt x="365217" y="527243"/>
                    <a:pt x="360127" y="521008"/>
                    <a:pt x="354561" y="515212"/>
                  </a:cubicBezTo>
                  <a:cubicBezTo>
                    <a:pt x="353563" y="514197"/>
                    <a:pt x="352679" y="513084"/>
                    <a:pt x="351795" y="511939"/>
                  </a:cubicBezTo>
                  <a:cubicBezTo>
                    <a:pt x="350226" y="509956"/>
                    <a:pt x="348430" y="508166"/>
                    <a:pt x="346443" y="506603"/>
                  </a:cubicBezTo>
                  <a:cubicBezTo>
                    <a:pt x="345677" y="506053"/>
                    <a:pt x="344944" y="505457"/>
                    <a:pt x="344250" y="504819"/>
                  </a:cubicBezTo>
                  <a:cubicBezTo>
                    <a:pt x="339976" y="500622"/>
                    <a:pt x="335439" y="496702"/>
                    <a:pt x="330664" y="493083"/>
                  </a:cubicBezTo>
                  <a:cubicBezTo>
                    <a:pt x="323985" y="487811"/>
                    <a:pt x="316953" y="483003"/>
                    <a:pt x="309615" y="478695"/>
                  </a:cubicBezTo>
                  <a:cubicBezTo>
                    <a:pt x="293658" y="469426"/>
                    <a:pt x="276827" y="461751"/>
                    <a:pt x="259366" y="455780"/>
                  </a:cubicBezTo>
                  <a:cubicBezTo>
                    <a:pt x="246100" y="451255"/>
                    <a:pt x="232604" y="447431"/>
                    <a:pt x="218937" y="444323"/>
                  </a:cubicBezTo>
                  <a:cubicBezTo>
                    <a:pt x="208363" y="441884"/>
                    <a:pt x="197741" y="439642"/>
                    <a:pt x="186987" y="438119"/>
                  </a:cubicBezTo>
                  <a:cubicBezTo>
                    <a:pt x="177346" y="436761"/>
                    <a:pt x="167755" y="434846"/>
                    <a:pt x="158098" y="433749"/>
                  </a:cubicBezTo>
                  <a:cubicBezTo>
                    <a:pt x="154055" y="433274"/>
                    <a:pt x="149914" y="432636"/>
                    <a:pt x="145903" y="432456"/>
                  </a:cubicBezTo>
                  <a:cubicBezTo>
                    <a:pt x="141893" y="432276"/>
                    <a:pt x="137719" y="431539"/>
                    <a:pt x="133726" y="431032"/>
                  </a:cubicBezTo>
                  <a:cubicBezTo>
                    <a:pt x="132799" y="430875"/>
                    <a:pt x="131865" y="430765"/>
                    <a:pt x="130927" y="430705"/>
                  </a:cubicBezTo>
                  <a:cubicBezTo>
                    <a:pt x="127915" y="430705"/>
                    <a:pt x="124936" y="430034"/>
                    <a:pt x="122006" y="429968"/>
                  </a:cubicBezTo>
                  <a:cubicBezTo>
                    <a:pt x="116310" y="429837"/>
                    <a:pt x="110729" y="428610"/>
                    <a:pt x="105049" y="428757"/>
                  </a:cubicBezTo>
                  <a:cubicBezTo>
                    <a:pt x="102848" y="428914"/>
                    <a:pt x="100637" y="428709"/>
                    <a:pt x="98502" y="428151"/>
                  </a:cubicBezTo>
                  <a:cubicBezTo>
                    <a:pt x="98048" y="428001"/>
                    <a:pt x="97572" y="427929"/>
                    <a:pt x="97094" y="427939"/>
                  </a:cubicBezTo>
                  <a:cubicBezTo>
                    <a:pt x="90138" y="428266"/>
                    <a:pt x="83280" y="426989"/>
                    <a:pt x="76340" y="426875"/>
                  </a:cubicBezTo>
                  <a:cubicBezTo>
                    <a:pt x="71613" y="427038"/>
                    <a:pt x="66882" y="426791"/>
                    <a:pt x="62198" y="426138"/>
                  </a:cubicBezTo>
                  <a:cubicBezTo>
                    <a:pt x="59533" y="425868"/>
                    <a:pt x="56852" y="425803"/>
                    <a:pt x="54178" y="425942"/>
                  </a:cubicBezTo>
                  <a:cubicBezTo>
                    <a:pt x="47876" y="425762"/>
                    <a:pt x="41558" y="426367"/>
                    <a:pt x="35306" y="425123"/>
                  </a:cubicBezTo>
                  <a:cubicBezTo>
                    <a:pt x="34050" y="424981"/>
                    <a:pt x="32785" y="424953"/>
                    <a:pt x="31525" y="425041"/>
                  </a:cubicBezTo>
                  <a:lnTo>
                    <a:pt x="4501" y="424992"/>
                  </a:lnTo>
                  <a:cubicBezTo>
                    <a:pt x="3383" y="425071"/>
                    <a:pt x="2262" y="424886"/>
                    <a:pt x="1228" y="424452"/>
                  </a:cubicBezTo>
                  <a:cubicBezTo>
                    <a:pt x="2161" y="424370"/>
                    <a:pt x="3110" y="424223"/>
                    <a:pt x="4043" y="424207"/>
                  </a:cubicBezTo>
                  <a:lnTo>
                    <a:pt x="20624" y="424092"/>
                  </a:lnTo>
                  <a:cubicBezTo>
                    <a:pt x="23913" y="424252"/>
                    <a:pt x="27209" y="424022"/>
                    <a:pt x="30444" y="423405"/>
                  </a:cubicBezTo>
                  <a:cubicBezTo>
                    <a:pt x="31695" y="423210"/>
                    <a:pt x="32963" y="423156"/>
                    <a:pt x="34225" y="423241"/>
                  </a:cubicBezTo>
                  <a:cubicBezTo>
                    <a:pt x="39594" y="423241"/>
                    <a:pt x="44946" y="423241"/>
                    <a:pt x="50315" y="423241"/>
                  </a:cubicBezTo>
                  <a:cubicBezTo>
                    <a:pt x="53464" y="423288"/>
                    <a:pt x="56612" y="423076"/>
                    <a:pt x="59726" y="422603"/>
                  </a:cubicBezTo>
                  <a:cubicBezTo>
                    <a:pt x="62548" y="422305"/>
                    <a:pt x="65387" y="422211"/>
                    <a:pt x="68221" y="422324"/>
                  </a:cubicBezTo>
                  <a:cubicBezTo>
                    <a:pt x="72481" y="422509"/>
                    <a:pt x="76749" y="422252"/>
                    <a:pt x="80956" y="421555"/>
                  </a:cubicBezTo>
                  <a:cubicBezTo>
                    <a:pt x="82517" y="421339"/>
                    <a:pt x="84096" y="421278"/>
                    <a:pt x="85670" y="421375"/>
                  </a:cubicBezTo>
                  <a:cubicBezTo>
                    <a:pt x="89451" y="421562"/>
                    <a:pt x="93242" y="421303"/>
                    <a:pt x="96963" y="420606"/>
                  </a:cubicBezTo>
                  <a:cubicBezTo>
                    <a:pt x="98214" y="420411"/>
                    <a:pt x="99482" y="420355"/>
                    <a:pt x="100744" y="420442"/>
                  </a:cubicBezTo>
                  <a:cubicBezTo>
                    <a:pt x="104212" y="420606"/>
                    <a:pt x="107686" y="420342"/>
                    <a:pt x="111089" y="419656"/>
                  </a:cubicBezTo>
                  <a:cubicBezTo>
                    <a:pt x="112170" y="419471"/>
                    <a:pt x="113269" y="419416"/>
                    <a:pt x="114363" y="419493"/>
                  </a:cubicBezTo>
                  <a:cubicBezTo>
                    <a:pt x="116889" y="419630"/>
                    <a:pt x="119421" y="419388"/>
                    <a:pt x="121875" y="418773"/>
                  </a:cubicBezTo>
                  <a:cubicBezTo>
                    <a:pt x="122331" y="418635"/>
                    <a:pt x="122808" y="418581"/>
                    <a:pt x="123283" y="418609"/>
                  </a:cubicBezTo>
                  <a:cubicBezTo>
                    <a:pt x="128193" y="418969"/>
                    <a:pt x="132973" y="417610"/>
                    <a:pt x="137867" y="417463"/>
                  </a:cubicBezTo>
                  <a:cubicBezTo>
                    <a:pt x="141926" y="417349"/>
                    <a:pt x="146051" y="416481"/>
                    <a:pt x="150012" y="415974"/>
                  </a:cubicBezTo>
                  <a:cubicBezTo>
                    <a:pt x="153613" y="415532"/>
                    <a:pt x="157214" y="415221"/>
                    <a:pt x="160798" y="414746"/>
                  </a:cubicBezTo>
                  <a:cubicBezTo>
                    <a:pt x="166560" y="413960"/>
                    <a:pt x="172256" y="413027"/>
                    <a:pt x="178066" y="412291"/>
                  </a:cubicBezTo>
                  <a:cubicBezTo>
                    <a:pt x="184466" y="411489"/>
                    <a:pt x="190801" y="410310"/>
                    <a:pt x="197119" y="409099"/>
                  </a:cubicBezTo>
                  <a:cubicBezTo>
                    <a:pt x="200834" y="408379"/>
                    <a:pt x="204582" y="407872"/>
                    <a:pt x="208265" y="407069"/>
                  </a:cubicBezTo>
                  <a:cubicBezTo>
                    <a:pt x="225374" y="403493"/>
                    <a:pt x="242266" y="398946"/>
                    <a:pt x="258858" y="393451"/>
                  </a:cubicBezTo>
                  <a:cubicBezTo>
                    <a:pt x="273213" y="388598"/>
                    <a:pt x="287145" y="382577"/>
                    <a:pt x="300515" y="375447"/>
                  </a:cubicBezTo>
                  <a:cubicBezTo>
                    <a:pt x="312483" y="369070"/>
                    <a:pt x="323818" y="361567"/>
                    <a:pt x="334363" y="353039"/>
                  </a:cubicBezTo>
                  <a:cubicBezTo>
                    <a:pt x="342412" y="346433"/>
                    <a:pt x="349921" y="339198"/>
                    <a:pt x="356820" y="331401"/>
                  </a:cubicBezTo>
                  <a:cubicBezTo>
                    <a:pt x="365138" y="322128"/>
                    <a:pt x="372499" y="312038"/>
                    <a:pt x="378786" y="301284"/>
                  </a:cubicBezTo>
                  <a:cubicBezTo>
                    <a:pt x="382665" y="294606"/>
                    <a:pt x="386593" y="287944"/>
                    <a:pt x="389801" y="280906"/>
                  </a:cubicBezTo>
                  <a:cubicBezTo>
                    <a:pt x="395696" y="268154"/>
                    <a:pt x="400753" y="255031"/>
                    <a:pt x="404942" y="241623"/>
                  </a:cubicBezTo>
                  <a:cubicBezTo>
                    <a:pt x="408641" y="229576"/>
                    <a:pt x="411898" y="217431"/>
                    <a:pt x="414501" y="205090"/>
                  </a:cubicBezTo>
                  <a:cubicBezTo>
                    <a:pt x="415974" y="198166"/>
                    <a:pt x="417512" y="191259"/>
                    <a:pt x="418691" y="184270"/>
                  </a:cubicBezTo>
                  <a:cubicBezTo>
                    <a:pt x="419869" y="177281"/>
                    <a:pt x="420868" y="170308"/>
                    <a:pt x="421964" y="163319"/>
                  </a:cubicBezTo>
                  <a:cubicBezTo>
                    <a:pt x="422472" y="160045"/>
                    <a:pt x="422979" y="156772"/>
                    <a:pt x="423601" y="153498"/>
                  </a:cubicBezTo>
                  <a:cubicBezTo>
                    <a:pt x="424059" y="150863"/>
                    <a:pt x="424027" y="148179"/>
                    <a:pt x="424518" y="145527"/>
                  </a:cubicBezTo>
                  <a:cubicBezTo>
                    <a:pt x="425271" y="141517"/>
                    <a:pt x="425369" y="137343"/>
                    <a:pt x="425795" y="133333"/>
                  </a:cubicBezTo>
                  <a:cubicBezTo>
                    <a:pt x="426269" y="128799"/>
                    <a:pt x="426777" y="124281"/>
                    <a:pt x="427284" y="119747"/>
                  </a:cubicBezTo>
                  <a:cubicBezTo>
                    <a:pt x="427413" y="119293"/>
                    <a:pt x="427495" y="118827"/>
                    <a:pt x="427530" y="118356"/>
                  </a:cubicBezTo>
                  <a:cubicBezTo>
                    <a:pt x="427235" y="112824"/>
                    <a:pt x="428741" y="107406"/>
                    <a:pt x="428626" y="101874"/>
                  </a:cubicBezTo>
                  <a:cubicBezTo>
                    <a:pt x="428513" y="99824"/>
                    <a:pt x="428724" y="97770"/>
                    <a:pt x="429248" y="95785"/>
                  </a:cubicBezTo>
                  <a:cubicBezTo>
                    <a:pt x="429399" y="95331"/>
                    <a:pt x="429471" y="94855"/>
                    <a:pt x="429461" y="94377"/>
                  </a:cubicBezTo>
                  <a:cubicBezTo>
                    <a:pt x="429101" y="87585"/>
                    <a:pt x="430574" y="80890"/>
                    <a:pt x="430525" y="74097"/>
                  </a:cubicBezTo>
                  <a:cubicBezTo>
                    <a:pt x="430414" y="70636"/>
                    <a:pt x="430639" y="67171"/>
                    <a:pt x="431196" y="63753"/>
                  </a:cubicBezTo>
                  <a:cubicBezTo>
                    <a:pt x="431481" y="61243"/>
                    <a:pt x="431567" y="58715"/>
                    <a:pt x="431458" y="56191"/>
                  </a:cubicBezTo>
                  <a:cubicBezTo>
                    <a:pt x="431589" y="51281"/>
                    <a:pt x="431114" y="46370"/>
                    <a:pt x="432227" y="41574"/>
                  </a:cubicBezTo>
                  <a:cubicBezTo>
                    <a:pt x="432405" y="40328"/>
                    <a:pt x="432443" y="39065"/>
                    <a:pt x="432342" y="37810"/>
                  </a:cubicBezTo>
                  <a:cubicBezTo>
                    <a:pt x="432342" y="28333"/>
                    <a:pt x="432489" y="18872"/>
                    <a:pt x="432440" y="9412"/>
                  </a:cubicBezTo>
                  <a:cubicBezTo>
                    <a:pt x="432497" y="6595"/>
                    <a:pt x="433098" y="3816"/>
                    <a:pt x="434208" y="1228"/>
                  </a:cubicBezTo>
                  <a:lnTo>
                    <a:pt x="434208" y="5025"/>
                  </a:lnTo>
                  <a:cubicBezTo>
                    <a:pt x="434208" y="12129"/>
                    <a:pt x="434208" y="19216"/>
                    <a:pt x="434306" y="26303"/>
                  </a:cubicBezTo>
                  <a:cubicBezTo>
                    <a:pt x="434252" y="30085"/>
                    <a:pt x="434476" y="33865"/>
                    <a:pt x="434977" y="37613"/>
                  </a:cubicBezTo>
                  <a:cubicBezTo>
                    <a:pt x="435294" y="40910"/>
                    <a:pt x="435381" y="44224"/>
                    <a:pt x="435239" y="47532"/>
                  </a:cubicBezTo>
                  <a:cubicBezTo>
                    <a:pt x="435353" y="52574"/>
                    <a:pt x="435010" y="57599"/>
                    <a:pt x="436008" y="62624"/>
                  </a:cubicBezTo>
                  <a:cubicBezTo>
                    <a:pt x="436254" y="64797"/>
                    <a:pt x="436314" y="66987"/>
                    <a:pt x="436188" y="69171"/>
                  </a:cubicBezTo>
                  <a:cubicBezTo>
                    <a:pt x="436008" y="72794"/>
                    <a:pt x="436255" y="76425"/>
                    <a:pt x="436925" y="79990"/>
                  </a:cubicBezTo>
                  <a:cubicBezTo>
                    <a:pt x="437106" y="81071"/>
                    <a:pt x="437167" y="82169"/>
                    <a:pt x="437105" y="83263"/>
                  </a:cubicBezTo>
                  <a:cubicBezTo>
                    <a:pt x="436944" y="87362"/>
                    <a:pt x="437218" y="91466"/>
                    <a:pt x="437923" y="95507"/>
                  </a:cubicBezTo>
                  <a:cubicBezTo>
                    <a:pt x="438129" y="96910"/>
                    <a:pt x="438178" y="98332"/>
                    <a:pt x="438070" y="99746"/>
                  </a:cubicBezTo>
                  <a:cubicBezTo>
                    <a:pt x="437948" y="102113"/>
                    <a:pt x="438178" y="104485"/>
                    <a:pt x="438758" y="106784"/>
                  </a:cubicBezTo>
                  <a:cubicBezTo>
                    <a:pt x="438894" y="107240"/>
                    <a:pt x="438949" y="107717"/>
                    <a:pt x="438922" y="108192"/>
                  </a:cubicBezTo>
                  <a:cubicBezTo>
                    <a:pt x="438594" y="113413"/>
                    <a:pt x="439855" y="118520"/>
                    <a:pt x="440067" y="123725"/>
                  </a:cubicBezTo>
                  <a:cubicBezTo>
                    <a:pt x="440264" y="128259"/>
                    <a:pt x="441115" y="132760"/>
                    <a:pt x="441704" y="137294"/>
                  </a:cubicBezTo>
                  <a:cubicBezTo>
                    <a:pt x="442064" y="140404"/>
                    <a:pt x="442326" y="143546"/>
                    <a:pt x="442686" y="146673"/>
                  </a:cubicBezTo>
                  <a:cubicBezTo>
                    <a:pt x="444929" y="165725"/>
                    <a:pt x="448169" y="184613"/>
                    <a:pt x="452049" y="203404"/>
                  </a:cubicBezTo>
                  <a:cubicBezTo>
                    <a:pt x="455864" y="221921"/>
                    <a:pt x="461051" y="240128"/>
                    <a:pt x="467565" y="257876"/>
                  </a:cubicBezTo>
                  <a:cubicBezTo>
                    <a:pt x="474438" y="277205"/>
                    <a:pt x="483793" y="295558"/>
                    <a:pt x="495391" y="312479"/>
                  </a:cubicBezTo>
                  <a:cubicBezTo>
                    <a:pt x="499466" y="318290"/>
                    <a:pt x="503738" y="323937"/>
                    <a:pt x="508371" y="329306"/>
                  </a:cubicBezTo>
                  <a:cubicBezTo>
                    <a:pt x="512593" y="334216"/>
                    <a:pt x="517144" y="338799"/>
                    <a:pt x="521727" y="343366"/>
                  </a:cubicBezTo>
                  <a:cubicBezTo>
                    <a:pt x="527591" y="349083"/>
                    <a:pt x="533890" y="354335"/>
                    <a:pt x="540566" y="359079"/>
                  </a:cubicBezTo>
                  <a:cubicBezTo>
                    <a:pt x="546933" y="363727"/>
                    <a:pt x="553579" y="367967"/>
                    <a:pt x="560371" y="371993"/>
                  </a:cubicBezTo>
                  <a:cubicBezTo>
                    <a:pt x="570742" y="378020"/>
                    <a:pt x="581560" y="383239"/>
                    <a:pt x="592731" y="387608"/>
                  </a:cubicBezTo>
                  <a:cubicBezTo>
                    <a:pt x="607629" y="393600"/>
                    <a:pt x="622946" y="398493"/>
                    <a:pt x="638561" y="402241"/>
                  </a:cubicBezTo>
                  <a:cubicBezTo>
                    <a:pt x="648038" y="404500"/>
                    <a:pt x="657531" y="406791"/>
                    <a:pt x="667123" y="408575"/>
                  </a:cubicBezTo>
                  <a:cubicBezTo>
                    <a:pt x="673752" y="409819"/>
                    <a:pt x="680381" y="411161"/>
                    <a:pt x="687124" y="411849"/>
                  </a:cubicBezTo>
                  <a:cubicBezTo>
                    <a:pt x="694768" y="412700"/>
                    <a:pt x="702347" y="414173"/>
                    <a:pt x="709958" y="415237"/>
                  </a:cubicBezTo>
                  <a:cubicBezTo>
                    <a:pt x="714017" y="415794"/>
                    <a:pt x="718142" y="416006"/>
                    <a:pt x="722168" y="416448"/>
                  </a:cubicBezTo>
                  <a:cubicBezTo>
                    <a:pt x="726849" y="416939"/>
                    <a:pt x="731530" y="417545"/>
                    <a:pt x="736212" y="418085"/>
                  </a:cubicBezTo>
                  <a:cubicBezTo>
                    <a:pt x="737456" y="418216"/>
                    <a:pt x="738716" y="418298"/>
                    <a:pt x="739976" y="418314"/>
                  </a:cubicBezTo>
                  <a:cubicBezTo>
                    <a:pt x="742181" y="418224"/>
                    <a:pt x="744386" y="418457"/>
                    <a:pt x="746523" y="419002"/>
                  </a:cubicBezTo>
                  <a:cubicBezTo>
                    <a:pt x="746823" y="419108"/>
                    <a:pt x="747139" y="419157"/>
                    <a:pt x="747456" y="419149"/>
                  </a:cubicBezTo>
                  <a:cubicBezTo>
                    <a:pt x="753005" y="418838"/>
                    <a:pt x="758423" y="420164"/>
                    <a:pt x="763939" y="420229"/>
                  </a:cubicBezTo>
                  <a:cubicBezTo>
                    <a:pt x="766779" y="420070"/>
                    <a:pt x="769627" y="420306"/>
                    <a:pt x="772401" y="420933"/>
                  </a:cubicBezTo>
                  <a:cubicBezTo>
                    <a:pt x="772858" y="421069"/>
                    <a:pt x="773334" y="421125"/>
                    <a:pt x="773809" y="421097"/>
                  </a:cubicBezTo>
                  <a:cubicBezTo>
                    <a:pt x="782958" y="420737"/>
                    <a:pt x="792026" y="422554"/>
                    <a:pt x="801192" y="422177"/>
                  </a:cubicBezTo>
                  <a:cubicBezTo>
                    <a:pt x="803870" y="421979"/>
                    <a:pt x="806563" y="422182"/>
                    <a:pt x="809180" y="422783"/>
                  </a:cubicBezTo>
                  <a:cubicBezTo>
                    <a:pt x="810420" y="423007"/>
                    <a:pt x="811684" y="423084"/>
                    <a:pt x="812944" y="423012"/>
                  </a:cubicBezTo>
                  <a:cubicBezTo>
                    <a:pt x="817986" y="423012"/>
                    <a:pt x="823043" y="423012"/>
                    <a:pt x="828085" y="423110"/>
                  </a:cubicBezTo>
                  <a:cubicBezTo>
                    <a:pt x="832183" y="423012"/>
                    <a:pt x="836283" y="423243"/>
                    <a:pt x="840344" y="423797"/>
                  </a:cubicBezTo>
                  <a:cubicBezTo>
                    <a:pt x="843323" y="424117"/>
                    <a:pt x="846323" y="424184"/>
                    <a:pt x="849314" y="423994"/>
                  </a:cubicBezTo>
                  <a:cubicBezTo>
                    <a:pt x="854684" y="423915"/>
                    <a:pt x="860055" y="424123"/>
                    <a:pt x="865403" y="424616"/>
                  </a:cubicBezTo>
                  <a:cubicBezTo>
                    <a:pt x="864454" y="424714"/>
                    <a:pt x="863521" y="424861"/>
                    <a:pt x="862588" y="424878"/>
                  </a:cubicBezTo>
                  <a:lnTo>
                    <a:pt x="834190" y="425009"/>
                  </a:lnTo>
                  <a:cubicBezTo>
                    <a:pt x="832296" y="424976"/>
                    <a:pt x="830402" y="425141"/>
                    <a:pt x="828543" y="425500"/>
                  </a:cubicBezTo>
                  <a:cubicBezTo>
                    <a:pt x="827150" y="425757"/>
                    <a:pt x="825736" y="425866"/>
                    <a:pt x="824320" y="425827"/>
                  </a:cubicBezTo>
                  <a:cubicBezTo>
                    <a:pt x="819737" y="425827"/>
                    <a:pt x="815170" y="425827"/>
                    <a:pt x="810587" y="425925"/>
                  </a:cubicBezTo>
                  <a:cubicBezTo>
                    <a:pt x="807438" y="425909"/>
                    <a:pt x="804294" y="426123"/>
                    <a:pt x="801176" y="426564"/>
                  </a:cubicBezTo>
                  <a:cubicBezTo>
                    <a:pt x="798038" y="426866"/>
                    <a:pt x="794882" y="426966"/>
                    <a:pt x="791732" y="426858"/>
                  </a:cubicBezTo>
                  <a:cubicBezTo>
                    <a:pt x="788579" y="426747"/>
                    <a:pt x="785425" y="426971"/>
                    <a:pt x="782320" y="427529"/>
                  </a:cubicBezTo>
                  <a:cubicBezTo>
                    <a:pt x="780603" y="427785"/>
                    <a:pt x="778865" y="427867"/>
                    <a:pt x="777131" y="427775"/>
                  </a:cubicBezTo>
                  <a:cubicBezTo>
                    <a:pt x="773349" y="427628"/>
                    <a:pt x="769563" y="427891"/>
                    <a:pt x="765838" y="428561"/>
                  </a:cubicBezTo>
                  <a:cubicBezTo>
                    <a:pt x="764435" y="428768"/>
                    <a:pt x="763014" y="428829"/>
                    <a:pt x="761598" y="428741"/>
                  </a:cubicBezTo>
                  <a:cubicBezTo>
                    <a:pt x="758758" y="428579"/>
                    <a:pt x="755909" y="428821"/>
                    <a:pt x="753136" y="429461"/>
                  </a:cubicBezTo>
                  <a:cubicBezTo>
                    <a:pt x="752681" y="429605"/>
                    <a:pt x="752203" y="429660"/>
                    <a:pt x="751728" y="429624"/>
                  </a:cubicBezTo>
                  <a:cubicBezTo>
                    <a:pt x="746507" y="429232"/>
                    <a:pt x="741351" y="430295"/>
                    <a:pt x="736212" y="430819"/>
                  </a:cubicBezTo>
                  <a:cubicBezTo>
                    <a:pt x="731694" y="431278"/>
                    <a:pt x="727128" y="431556"/>
                    <a:pt x="722610" y="432211"/>
                  </a:cubicBezTo>
                  <a:cubicBezTo>
                    <a:pt x="718894" y="432751"/>
                    <a:pt x="715130" y="433209"/>
                    <a:pt x="711365" y="433504"/>
                  </a:cubicBezTo>
                  <a:cubicBezTo>
                    <a:pt x="707928" y="433782"/>
                    <a:pt x="704491" y="434224"/>
                    <a:pt x="701070" y="434698"/>
                  </a:cubicBezTo>
                  <a:cubicBezTo>
                    <a:pt x="697960" y="435124"/>
                    <a:pt x="694883" y="435877"/>
                    <a:pt x="691757" y="436204"/>
                  </a:cubicBezTo>
                  <a:cubicBezTo>
                    <a:pt x="683163" y="437154"/>
                    <a:pt x="674668" y="438790"/>
                    <a:pt x="666173" y="440378"/>
                  </a:cubicBezTo>
                  <a:cubicBezTo>
                    <a:pt x="655354" y="442408"/>
                    <a:pt x="644584" y="444830"/>
                    <a:pt x="633961" y="447695"/>
                  </a:cubicBezTo>
                  <a:cubicBezTo>
                    <a:pt x="617638" y="451934"/>
                    <a:pt x="601646" y="457366"/>
                    <a:pt x="586118" y="463948"/>
                  </a:cubicBezTo>
                  <a:cubicBezTo>
                    <a:pt x="571595" y="470112"/>
                    <a:pt x="557728" y="477718"/>
                    <a:pt x="544724" y="486650"/>
                  </a:cubicBezTo>
                  <a:cubicBezTo>
                    <a:pt x="536515" y="492274"/>
                    <a:pt x="528821" y="498610"/>
                    <a:pt x="521727" y="505588"/>
                  </a:cubicBezTo>
                  <a:cubicBezTo>
                    <a:pt x="519615" y="507716"/>
                    <a:pt x="517504" y="509843"/>
                    <a:pt x="515360" y="511939"/>
                  </a:cubicBezTo>
                  <a:cubicBezTo>
                    <a:pt x="508976" y="518261"/>
                    <a:pt x="503174" y="525147"/>
                    <a:pt x="498026" y="532513"/>
                  </a:cubicBezTo>
                  <a:cubicBezTo>
                    <a:pt x="490696" y="542592"/>
                    <a:pt x="484246" y="553281"/>
                    <a:pt x="478745" y="564463"/>
                  </a:cubicBezTo>
                  <a:cubicBezTo>
                    <a:pt x="474293" y="573695"/>
                    <a:pt x="470304" y="583123"/>
                    <a:pt x="466780" y="592747"/>
                  </a:cubicBezTo>
                  <a:cubicBezTo>
                    <a:pt x="461599" y="607124"/>
                    <a:pt x="457286" y="621800"/>
                    <a:pt x="453865" y="636695"/>
                  </a:cubicBezTo>
                  <a:cubicBezTo>
                    <a:pt x="451869" y="645271"/>
                    <a:pt x="450150" y="653914"/>
                    <a:pt x="448530" y="662556"/>
                  </a:cubicBezTo>
                  <a:cubicBezTo>
                    <a:pt x="446909" y="671198"/>
                    <a:pt x="445649" y="679595"/>
                    <a:pt x="444503" y="688172"/>
                  </a:cubicBezTo>
                  <a:cubicBezTo>
                    <a:pt x="443537" y="695488"/>
                    <a:pt x="442686" y="702903"/>
                    <a:pt x="441590" y="710137"/>
                  </a:cubicBezTo>
                  <a:cubicBezTo>
                    <a:pt x="440935" y="714491"/>
                    <a:pt x="441442" y="718976"/>
                    <a:pt x="440035" y="723232"/>
                  </a:cubicBezTo>
                  <a:cubicBezTo>
                    <a:pt x="439999" y="728270"/>
                    <a:pt x="439581" y="733298"/>
                    <a:pt x="438791" y="738274"/>
                  </a:cubicBezTo>
                  <a:cubicBezTo>
                    <a:pt x="438169" y="744379"/>
                    <a:pt x="438611" y="750566"/>
                    <a:pt x="437301" y="756606"/>
                  </a:cubicBezTo>
                  <a:cubicBezTo>
                    <a:pt x="437231" y="756912"/>
                    <a:pt x="437193" y="757225"/>
                    <a:pt x="437187" y="757539"/>
                  </a:cubicBezTo>
                  <a:cubicBezTo>
                    <a:pt x="437432" y="764086"/>
                    <a:pt x="436417" y="770437"/>
                    <a:pt x="436155" y="776869"/>
                  </a:cubicBezTo>
                  <a:cubicBezTo>
                    <a:pt x="436214" y="781442"/>
                    <a:pt x="435964" y="786014"/>
                    <a:pt x="435402" y="790553"/>
                  </a:cubicBezTo>
                  <a:cubicBezTo>
                    <a:pt x="435109" y="793533"/>
                    <a:pt x="435039" y="796532"/>
                    <a:pt x="435190" y="799522"/>
                  </a:cubicBezTo>
                  <a:cubicBezTo>
                    <a:pt x="435059" y="804433"/>
                    <a:pt x="435517" y="809343"/>
                    <a:pt x="434420" y="814123"/>
                  </a:cubicBezTo>
                  <a:cubicBezTo>
                    <a:pt x="434245" y="815375"/>
                    <a:pt x="434201" y="816642"/>
                    <a:pt x="434289" y="817904"/>
                  </a:cubicBezTo>
                  <a:cubicBezTo>
                    <a:pt x="434289" y="826272"/>
                    <a:pt x="434252" y="834636"/>
                    <a:pt x="434175" y="842996"/>
                  </a:cubicBezTo>
                  <a:cubicBezTo>
                    <a:pt x="434208" y="844550"/>
                    <a:pt x="434224" y="846122"/>
                    <a:pt x="434224" y="8476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图形 2">
              <a:extLst>
                <a:ext uri="{FF2B5EF4-FFF2-40B4-BE49-F238E27FC236}">
                  <a16:creationId xmlns:a16="http://schemas.microsoft.com/office/drawing/2014/main" id="{01965735-CEFC-C499-EB48-B069A3B13013}"/>
                </a:ext>
              </a:extLst>
            </p:cNvPr>
            <p:cNvSpPr/>
            <p:nvPr/>
          </p:nvSpPr>
          <p:spPr>
            <a:xfrm>
              <a:off x="833059" y="66093"/>
              <a:ext cx="380556" cy="372643"/>
            </a:xfrm>
            <a:custGeom>
              <a:avLst/>
              <a:gdLst>
                <a:gd name="connsiteX0" fmla="*/ 190847 w 380556"/>
                <a:gd name="connsiteY0" fmla="*/ 372571 h 372643"/>
                <a:gd name="connsiteX1" fmla="*/ 190062 w 380556"/>
                <a:gd name="connsiteY1" fmla="*/ 366860 h 372643"/>
                <a:gd name="connsiteX2" fmla="*/ 190062 w 380556"/>
                <a:gd name="connsiteY2" fmla="*/ 358543 h 372643"/>
                <a:gd name="connsiteX3" fmla="*/ 189767 w 380556"/>
                <a:gd name="connsiteY3" fmla="*/ 353364 h 372643"/>
                <a:gd name="connsiteX4" fmla="*/ 189652 w 380556"/>
                <a:gd name="connsiteY4" fmla="*/ 348796 h 372643"/>
                <a:gd name="connsiteX5" fmla="*/ 189329 w 380556"/>
                <a:gd name="connsiteY5" fmla="*/ 343415 h 372643"/>
                <a:gd name="connsiteX6" fmla="*/ 189249 w 380556"/>
                <a:gd name="connsiteY6" fmla="*/ 341753 h 372643"/>
                <a:gd name="connsiteX7" fmla="*/ 188897 w 380556"/>
                <a:gd name="connsiteY7" fmla="*/ 335746 h 372643"/>
                <a:gd name="connsiteX8" fmla="*/ 188825 w 380556"/>
                <a:gd name="connsiteY8" fmla="*/ 333465 h 372643"/>
                <a:gd name="connsiteX9" fmla="*/ 188516 w 380556"/>
                <a:gd name="connsiteY9" fmla="*/ 329955 h 372643"/>
                <a:gd name="connsiteX10" fmla="*/ 188451 w 380556"/>
                <a:gd name="connsiteY10" fmla="*/ 329343 h 372643"/>
                <a:gd name="connsiteX11" fmla="*/ 187955 w 380556"/>
                <a:gd name="connsiteY11" fmla="*/ 321891 h 372643"/>
                <a:gd name="connsiteX12" fmla="*/ 187293 w 380556"/>
                <a:gd name="connsiteY12" fmla="*/ 315920 h 372643"/>
                <a:gd name="connsiteX13" fmla="*/ 187178 w 380556"/>
                <a:gd name="connsiteY13" fmla="*/ 314891 h 372643"/>
                <a:gd name="connsiteX14" fmla="*/ 186458 w 380556"/>
                <a:gd name="connsiteY14" fmla="*/ 308301 h 372643"/>
                <a:gd name="connsiteX15" fmla="*/ 186005 w 380556"/>
                <a:gd name="connsiteY15" fmla="*/ 304604 h 372643"/>
                <a:gd name="connsiteX16" fmla="*/ 183948 w 380556"/>
                <a:gd name="connsiteY16" fmla="*/ 291504 h 372643"/>
                <a:gd name="connsiteX17" fmla="*/ 179998 w 380556"/>
                <a:gd name="connsiteY17" fmla="*/ 273476 h 372643"/>
                <a:gd name="connsiteX18" fmla="*/ 172876 w 380556"/>
                <a:gd name="connsiteY18" fmla="*/ 253088 h 372643"/>
                <a:gd name="connsiteX19" fmla="*/ 162524 w 380556"/>
                <a:gd name="connsiteY19" fmla="*/ 234636 h 372643"/>
                <a:gd name="connsiteX20" fmla="*/ 155834 w 380556"/>
                <a:gd name="connsiteY20" fmla="*/ 226442 h 372643"/>
                <a:gd name="connsiteX21" fmla="*/ 154618 w 380556"/>
                <a:gd name="connsiteY21" fmla="*/ 225003 h 372643"/>
                <a:gd name="connsiteX22" fmla="*/ 152266 w 380556"/>
                <a:gd name="connsiteY22" fmla="*/ 222658 h 372643"/>
                <a:gd name="connsiteX23" fmla="*/ 151302 w 380556"/>
                <a:gd name="connsiteY23" fmla="*/ 221874 h 372643"/>
                <a:gd name="connsiteX24" fmla="*/ 145331 w 380556"/>
                <a:gd name="connsiteY24" fmla="*/ 216716 h 372643"/>
                <a:gd name="connsiteX25" fmla="*/ 136079 w 380556"/>
                <a:gd name="connsiteY25" fmla="*/ 210392 h 372643"/>
                <a:gd name="connsiteX26" fmla="*/ 113994 w 380556"/>
                <a:gd name="connsiteY26" fmla="*/ 200321 h 372643"/>
                <a:gd name="connsiteX27" fmla="*/ 96225 w 380556"/>
                <a:gd name="connsiteY27" fmla="*/ 195285 h 372643"/>
                <a:gd name="connsiteX28" fmla="*/ 82183 w 380556"/>
                <a:gd name="connsiteY28" fmla="*/ 192559 h 372643"/>
                <a:gd name="connsiteX29" fmla="*/ 69486 w 380556"/>
                <a:gd name="connsiteY29" fmla="*/ 190638 h 372643"/>
                <a:gd name="connsiteX30" fmla="*/ 64126 w 380556"/>
                <a:gd name="connsiteY30" fmla="*/ 190070 h 372643"/>
                <a:gd name="connsiteX31" fmla="*/ 58774 w 380556"/>
                <a:gd name="connsiteY31" fmla="*/ 189444 h 372643"/>
                <a:gd name="connsiteX32" fmla="*/ 57544 w 380556"/>
                <a:gd name="connsiteY32" fmla="*/ 189300 h 372643"/>
                <a:gd name="connsiteX33" fmla="*/ 53623 w 380556"/>
                <a:gd name="connsiteY33" fmla="*/ 188976 h 372643"/>
                <a:gd name="connsiteX34" fmla="*/ 46170 w 380556"/>
                <a:gd name="connsiteY34" fmla="*/ 188444 h 372643"/>
                <a:gd name="connsiteX35" fmla="*/ 43293 w 380556"/>
                <a:gd name="connsiteY35" fmla="*/ 188178 h 372643"/>
                <a:gd name="connsiteX36" fmla="*/ 42674 w 380556"/>
                <a:gd name="connsiteY36" fmla="*/ 188084 h 372643"/>
                <a:gd name="connsiteX37" fmla="*/ 33552 w 380556"/>
                <a:gd name="connsiteY37" fmla="*/ 187617 h 372643"/>
                <a:gd name="connsiteX38" fmla="*/ 27337 w 380556"/>
                <a:gd name="connsiteY38" fmla="*/ 187293 h 372643"/>
                <a:gd name="connsiteX39" fmla="*/ 23812 w 380556"/>
                <a:gd name="connsiteY39" fmla="*/ 187207 h 372643"/>
                <a:gd name="connsiteX40" fmla="*/ 15517 w 380556"/>
                <a:gd name="connsiteY40" fmla="*/ 186847 h 372643"/>
                <a:gd name="connsiteX41" fmla="*/ 13855 w 380556"/>
                <a:gd name="connsiteY41" fmla="*/ 186811 h 372643"/>
                <a:gd name="connsiteX42" fmla="*/ 1978 w 380556"/>
                <a:gd name="connsiteY42" fmla="*/ 186789 h 372643"/>
                <a:gd name="connsiteX43" fmla="*/ 540 w 380556"/>
                <a:gd name="connsiteY43" fmla="*/ 186552 h 372643"/>
                <a:gd name="connsiteX44" fmla="*/ 1777 w 380556"/>
                <a:gd name="connsiteY44" fmla="*/ 186444 h 372643"/>
                <a:gd name="connsiteX45" fmla="*/ 9064 w 380556"/>
                <a:gd name="connsiteY45" fmla="*/ 186394 h 372643"/>
                <a:gd name="connsiteX46" fmla="*/ 13381 w 380556"/>
                <a:gd name="connsiteY46" fmla="*/ 186091 h 372643"/>
                <a:gd name="connsiteX47" fmla="*/ 15042 w 380556"/>
                <a:gd name="connsiteY47" fmla="*/ 186020 h 372643"/>
                <a:gd name="connsiteX48" fmla="*/ 22114 w 380556"/>
                <a:gd name="connsiteY48" fmla="*/ 186020 h 372643"/>
                <a:gd name="connsiteX49" fmla="*/ 26250 w 380556"/>
                <a:gd name="connsiteY49" fmla="*/ 185739 h 372643"/>
                <a:gd name="connsiteX50" fmla="*/ 29984 w 380556"/>
                <a:gd name="connsiteY50" fmla="*/ 185617 h 372643"/>
                <a:gd name="connsiteX51" fmla="*/ 35581 w 380556"/>
                <a:gd name="connsiteY51" fmla="*/ 185279 h 372643"/>
                <a:gd name="connsiteX52" fmla="*/ 37653 w 380556"/>
                <a:gd name="connsiteY52" fmla="*/ 185199 h 372643"/>
                <a:gd name="connsiteX53" fmla="*/ 42617 w 380556"/>
                <a:gd name="connsiteY53" fmla="*/ 184861 h 372643"/>
                <a:gd name="connsiteX54" fmla="*/ 44278 w 380556"/>
                <a:gd name="connsiteY54" fmla="*/ 184789 h 372643"/>
                <a:gd name="connsiteX55" fmla="*/ 48825 w 380556"/>
                <a:gd name="connsiteY55" fmla="*/ 184444 h 372643"/>
                <a:gd name="connsiteX56" fmla="*/ 50264 w 380556"/>
                <a:gd name="connsiteY56" fmla="*/ 184372 h 372643"/>
                <a:gd name="connsiteX57" fmla="*/ 53566 w 380556"/>
                <a:gd name="connsiteY57" fmla="*/ 184056 h 372643"/>
                <a:gd name="connsiteX58" fmla="*/ 54184 w 380556"/>
                <a:gd name="connsiteY58" fmla="*/ 183984 h 372643"/>
                <a:gd name="connsiteX59" fmla="*/ 60594 w 380556"/>
                <a:gd name="connsiteY59" fmla="*/ 183480 h 372643"/>
                <a:gd name="connsiteX60" fmla="*/ 65932 w 380556"/>
                <a:gd name="connsiteY60" fmla="*/ 182825 h 372643"/>
                <a:gd name="connsiteX61" fmla="*/ 70673 w 380556"/>
                <a:gd name="connsiteY61" fmla="*/ 182286 h 372643"/>
                <a:gd name="connsiteX62" fmla="*/ 78262 w 380556"/>
                <a:gd name="connsiteY62" fmla="*/ 181207 h 372643"/>
                <a:gd name="connsiteX63" fmla="*/ 86636 w 380556"/>
                <a:gd name="connsiteY63" fmla="*/ 179804 h 372643"/>
                <a:gd name="connsiteX64" fmla="*/ 91535 w 380556"/>
                <a:gd name="connsiteY64" fmla="*/ 178912 h 372643"/>
                <a:gd name="connsiteX65" fmla="*/ 113771 w 380556"/>
                <a:gd name="connsiteY65" fmla="*/ 172927 h 372643"/>
                <a:gd name="connsiteX66" fmla="*/ 132080 w 380556"/>
                <a:gd name="connsiteY66" fmla="*/ 165013 h 372643"/>
                <a:gd name="connsiteX67" fmla="*/ 146957 w 380556"/>
                <a:gd name="connsiteY67" fmla="*/ 155165 h 372643"/>
                <a:gd name="connsiteX68" fmla="*/ 156827 w 380556"/>
                <a:gd name="connsiteY68" fmla="*/ 145655 h 372643"/>
                <a:gd name="connsiteX69" fmla="*/ 166481 w 380556"/>
                <a:gd name="connsiteY69" fmla="*/ 132418 h 372643"/>
                <a:gd name="connsiteX70" fmla="*/ 171322 w 380556"/>
                <a:gd name="connsiteY70" fmla="*/ 123462 h 372643"/>
                <a:gd name="connsiteX71" fmla="*/ 177977 w 380556"/>
                <a:gd name="connsiteY71" fmla="*/ 106196 h 372643"/>
                <a:gd name="connsiteX72" fmla="*/ 182178 w 380556"/>
                <a:gd name="connsiteY72" fmla="*/ 90139 h 372643"/>
                <a:gd name="connsiteX73" fmla="*/ 184020 w 380556"/>
                <a:gd name="connsiteY73" fmla="*/ 80989 h 372643"/>
                <a:gd name="connsiteX74" fmla="*/ 185458 w 380556"/>
                <a:gd name="connsiteY74" fmla="*/ 71781 h 372643"/>
                <a:gd name="connsiteX75" fmla="*/ 186178 w 380556"/>
                <a:gd name="connsiteY75" fmla="*/ 67464 h 372643"/>
                <a:gd name="connsiteX76" fmla="*/ 186581 w 380556"/>
                <a:gd name="connsiteY76" fmla="*/ 63961 h 372643"/>
                <a:gd name="connsiteX77" fmla="*/ 187142 w 380556"/>
                <a:gd name="connsiteY77" fmla="*/ 58601 h 372643"/>
                <a:gd name="connsiteX78" fmla="*/ 187796 w 380556"/>
                <a:gd name="connsiteY78" fmla="*/ 52630 h 372643"/>
                <a:gd name="connsiteX79" fmla="*/ 187904 w 380556"/>
                <a:gd name="connsiteY79" fmla="*/ 52019 h 372643"/>
                <a:gd name="connsiteX80" fmla="*/ 188386 w 380556"/>
                <a:gd name="connsiteY80" fmla="*/ 44775 h 372643"/>
                <a:gd name="connsiteX81" fmla="*/ 188660 w 380556"/>
                <a:gd name="connsiteY81" fmla="*/ 42099 h 372643"/>
                <a:gd name="connsiteX82" fmla="*/ 188753 w 380556"/>
                <a:gd name="connsiteY82" fmla="*/ 41480 h 372643"/>
                <a:gd name="connsiteX83" fmla="*/ 189221 w 380556"/>
                <a:gd name="connsiteY83" fmla="*/ 32567 h 372643"/>
                <a:gd name="connsiteX84" fmla="*/ 189516 w 380556"/>
                <a:gd name="connsiteY84" fmla="*/ 28020 h 372643"/>
                <a:gd name="connsiteX85" fmla="*/ 189631 w 380556"/>
                <a:gd name="connsiteY85" fmla="*/ 24697 h 372643"/>
                <a:gd name="connsiteX86" fmla="*/ 189969 w 380556"/>
                <a:gd name="connsiteY86" fmla="*/ 18272 h 372643"/>
                <a:gd name="connsiteX87" fmla="*/ 190019 w 380556"/>
                <a:gd name="connsiteY87" fmla="*/ 16618 h 372643"/>
                <a:gd name="connsiteX88" fmla="*/ 190062 w 380556"/>
                <a:gd name="connsiteY88" fmla="*/ 4136 h 372643"/>
                <a:gd name="connsiteX89" fmla="*/ 190839 w 380556"/>
                <a:gd name="connsiteY89" fmla="*/ 540 h 372643"/>
                <a:gd name="connsiteX90" fmla="*/ 190839 w 380556"/>
                <a:gd name="connsiteY90" fmla="*/ 2209 h 372643"/>
                <a:gd name="connsiteX91" fmla="*/ 190882 w 380556"/>
                <a:gd name="connsiteY91" fmla="*/ 11561 h 372643"/>
                <a:gd name="connsiteX92" fmla="*/ 191177 w 380556"/>
                <a:gd name="connsiteY92" fmla="*/ 16532 h 372643"/>
                <a:gd name="connsiteX93" fmla="*/ 191293 w 380556"/>
                <a:gd name="connsiteY93" fmla="*/ 20891 h 372643"/>
                <a:gd name="connsiteX94" fmla="*/ 191631 w 380556"/>
                <a:gd name="connsiteY94" fmla="*/ 27524 h 372643"/>
                <a:gd name="connsiteX95" fmla="*/ 191710 w 380556"/>
                <a:gd name="connsiteY95" fmla="*/ 30401 h 372643"/>
                <a:gd name="connsiteX96" fmla="*/ 192034 w 380556"/>
                <a:gd name="connsiteY96" fmla="*/ 35157 h 372643"/>
                <a:gd name="connsiteX97" fmla="*/ 192113 w 380556"/>
                <a:gd name="connsiteY97" fmla="*/ 36595 h 372643"/>
                <a:gd name="connsiteX98" fmla="*/ 192472 w 380556"/>
                <a:gd name="connsiteY98" fmla="*/ 41976 h 372643"/>
                <a:gd name="connsiteX99" fmla="*/ 192537 w 380556"/>
                <a:gd name="connsiteY99" fmla="*/ 43840 h 372643"/>
                <a:gd name="connsiteX100" fmla="*/ 192839 w 380556"/>
                <a:gd name="connsiteY100" fmla="*/ 46933 h 372643"/>
                <a:gd name="connsiteX101" fmla="*/ 192911 w 380556"/>
                <a:gd name="connsiteY101" fmla="*/ 47552 h 372643"/>
                <a:gd name="connsiteX102" fmla="*/ 193415 w 380556"/>
                <a:gd name="connsiteY102" fmla="*/ 54379 h 372643"/>
                <a:gd name="connsiteX103" fmla="*/ 194134 w 380556"/>
                <a:gd name="connsiteY103" fmla="*/ 60342 h 372643"/>
                <a:gd name="connsiteX104" fmla="*/ 194566 w 380556"/>
                <a:gd name="connsiteY104" fmla="*/ 64464 h 372643"/>
                <a:gd name="connsiteX105" fmla="*/ 198681 w 380556"/>
                <a:gd name="connsiteY105" fmla="*/ 89398 h 372643"/>
                <a:gd name="connsiteX106" fmla="*/ 205500 w 380556"/>
                <a:gd name="connsiteY106" fmla="*/ 113340 h 372643"/>
                <a:gd name="connsiteX107" fmla="*/ 217730 w 380556"/>
                <a:gd name="connsiteY107" fmla="*/ 137339 h 372643"/>
                <a:gd name="connsiteX108" fmla="*/ 223435 w 380556"/>
                <a:gd name="connsiteY108" fmla="*/ 144734 h 372643"/>
                <a:gd name="connsiteX109" fmla="*/ 229305 w 380556"/>
                <a:gd name="connsiteY109" fmla="*/ 150913 h 372643"/>
                <a:gd name="connsiteX110" fmla="*/ 237585 w 380556"/>
                <a:gd name="connsiteY110" fmla="*/ 157820 h 372643"/>
                <a:gd name="connsiteX111" fmla="*/ 246290 w 380556"/>
                <a:gd name="connsiteY111" fmla="*/ 163496 h 372643"/>
                <a:gd name="connsiteX112" fmla="*/ 260512 w 380556"/>
                <a:gd name="connsiteY112" fmla="*/ 170358 h 372643"/>
                <a:gd name="connsiteX113" fmla="*/ 280655 w 380556"/>
                <a:gd name="connsiteY113" fmla="*/ 176790 h 372643"/>
                <a:gd name="connsiteX114" fmla="*/ 293208 w 380556"/>
                <a:gd name="connsiteY114" fmla="*/ 179574 h 372643"/>
                <a:gd name="connsiteX115" fmla="*/ 301999 w 380556"/>
                <a:gd name="connsiteY115" fmla="*/ 181013 h 372643"/>
                <a:gd name="connsiteX116" fmla="*/ 312035 w 380556"/>
                <a:gd name="connsiteY116" fmla="*/ 182502 h 372643"/>
                <a:gd name="connsiteX117" fmla="*/ 317401 w 380556"/>
                <a:gd name="connsiteY117" fmla="*/ 183034 h 372643"/>
                <a:gd name="connsiteX118" fmla="*/ 323574 w 380556"/>
                <a:gd name="connsiteY118" fmla="*/ 183753 h 372643"/>
                <a:gd name="connsiteX119" fmla="*/ 325228 w 380556"/>
                <a:gd name="connsiteY119" fmla="*/ 183854 h 372643"/>
                <a:gd name="connsiteX120" fmla="*/ 328106 w 380556"/>
                <a:gd name="connsiteY120" fmla="*/ 184156 h 372643"/>
                <a:gd name="connsiteX121" fmla="*/ 328516 w 380556"/>
                <a:gd name="connsiteY121" fmla="*/ 184221 h 372643"/>
                <a:gd name="connsiteX122" fmla="*/ 335760 w 380556"/>
                <a:gd name="connsiteY122" fmla="*/ 184696 h 372643"/>
                <a:gd name="connsiteX123" fmla="*/ 339479 w 380556"/>
                <a:gd name="connsiteY123" fmla="*/ 185005 h 372643"/>
                <a:gd name="connsiteX124" fmla="*/ 340098 w 380556"/>
                <a:gd name="connsiteY124" fmla="*/ 185077 h 372643"/>
                <a:gd name="connsiteX125" fmla="*/ 352133 w 380556"/>
                <a:gd name="connsiteY125" fmla="*/ 185552 h 372643"/>
                <a:gd name="connsiteX126" fmla="*/ 355644 w 380556"/>
                <a:gd name="connsiteY126" fmla="*/ 185818 h 372643"/>
                <a:gd name="connsiteX127" fmla="*/ 357299 w 380556"/>
                <a:gd name="connsiteY127" fmla="*/ 185919 h 372643"/>
                <a:gd name="connsiteX128" fmla="*/ 363953 w 380556"/>
                <a:gd name="connsiteY128" fmla="*/ 185962 h 372643"/>
                <a:gd name="connsiteX129" fmla="*/ 369341 w 380556"/>
                <a:gd name="connsiteY129" fmla="*/ 186264 h 372643"/>
                <a:gd name="connsiteX130" fmla="*/ 373283 w 380556"/>
                <a:gd name="connsiteY130" fmla="*/ 186350 h 372643"/>
                <a:gd name="connsiteX131" fmla="*/ 380355 w 380556"/>
                <a:gd name="connsiteY131" fmla="*/ 186624 h 372643"/>
                <a:gd name="connsiteX132" fmla="*/ 379118 w 380556"/>
                <a:gd name="connsiteY132" fmla="*/ 186739 h 372643"/>
                <a:gd name="connsiteX133" fmla="*/ 366636 w 380556"/>
                <a:gd name="connsiteY133" fmla="*/ 186797 h 372643"/>
                <a:gd name="connsiteX134" fmla="*/ 364154 w 380556"/>
                <a:gd name="connsiteY134" fmla="*/ 187012 h 372643"/>
                <a:gd name="connsiteX135" fmla="*/ 362298 w 380556"/>
                <a:gd name="connsiteY135" fmla="*/ 187156 h 372643"/>
                <a:gd name="connsiteX136" fmla="*/ 356263 w 380556"/>
                <a:gd name="connsiteY136" fmla="*/ 187199 h 372643"/>
                <a:gd name="connsiteX137" fmla="*/ 352126 w 380556"/>
                <a:gd name="connsiteY137" fmla="*/ 187480 h 372643"/>
                <a:gd name="connsiteX138" fmla="*/ 347975 w 380556"/>
                <a:gd name="connsiteY138" fmla="*/ 187609 h 372643"/>
                <a:gd name="connsiteX139" fmla="*/ 343839 w 380556"/>
                <a:gd name="connsiteY139" fmla="*/ 187904 h 372643"/>
                <a:gd name="connsiteX140" fmla="*/ 341558 w 380556"/>
                <a:gd name="connsiteY140" fmla="*/ 188012 h 372643"/>
                <a:gd name="connsiteX141" fmla="*/ 336595 w 380556"/>
                <a:gd name="connsiteY141" fmla="*/ 188358 h 372643"/>
                <a:gd name="connsiteX142" fmla="*/ 334731 w 380556"/>
                <a:gd name="connsiteY142" fmla="*/ 188437 h 372643"/>
                <a:gd name="connsiteX143" fmla="*/ 331012 w 380556"/>
                <a:gd name="connsiteY143" fmla="*/ 188753 h 372643"/>
                <a:gd name="connsiteX144" fmla="*/ 330393 w 380556"/>
                <a:gd name="connsiteY144" fmla="*/ 188825 h 372643"/>
                <a:gd name="connsiteX145" fmla="*/ 323574 w 380556"/>
                <a:gd name="connsiteY145" fmla="*/ 189350 h 372643"/>
                <a:gd name="connsiteX146" fmla="*/ 317596 w 380556"/>
                <a:gd name="connsiteY146" fmla="*/ 189962 h 372643"/>
                <a:gd name="connsiteX147" fmla="*/ 312653 w 380556"/>
                <a:gd name="connsiteY147" fmla="*/ 190530 h 372643"/>
                <a:gd name="connsiteX148" fmla="*/ 308128 w 380556"/>
                <a:gd name="connsiteY148" fmla="*/ 191055 h 372643"/>
                <a:gd name="connsiteX149" fmla="*/ 304035 w 380556"/>
                <a:gd name="connsiteY149" fmla="*/ 191717 h 372643"/>
                <a:gd name="connsiteX150" fmla="*/ 292791 w 380556"/>
                <a:gd name="connsiteY150" fmla="*/ 193552 h 372643"/>
                <a:gd name="connsiteX151" fmla="*/ 278633 w 380556"/>
                <a:gd name="connsiteY151" fmla="*/ 196767 h 372643"/>
                <a:gd name="connsiteX152" fmla="*/ 257606 w 380556"/>
                <a:gd name="connsiteY152" fmla="*/ 203911 h 372643"/>
                <a:gd name="connsiteX153" fmla="*/ 239412 w 380556"/>
                <a:gd name="connsiteY153" fmla="*/ 213889 h 372643"/>
                <a:gd name="connsiteX154" fmla="*/ 229305 w 380556"/>
                <a:gd name="connsiteY154" fmla="*/ 222212 h 372643"/>
                <a:gd name="connsiteX155" fmla="*/ 226507 w 380556"/>
                <a:gd name="connsiteY155" fmla="*/ 225003 h 372643"/>
                <a:gd name="connsiteX156" fmla="*/ 218888 w 380556"/>
                <a:gd name="connsiteY156" fmla="*/ 234046 h 372643"/>
                <a:gd name="connsiteX157" fmla="*/ 210414 w 380556"/>
                <a:gd name="connsiteY157" fmla="*/ 248088 h 372643"/>
                <a:gd name="connsiteX158" fmla="*/ 205155 w 380556"/>
                <a:gd name="connsiteY158" fmla="*/ 260519 h 372643"/>
                <a:gd name="connsiteX159" fmla="*/ 199479 w 380556"/>
                <a:gd name="connsiteY159" fmla="*/ 279835 h 372643"/>
                <a:gd name="connsiteX160" fmla="*/ 197134 w 380556"/>
                <a:gd name="connsiteY160" fmla="*/ 291201 h 372643"/>
                <a:gd name="connsiteX161" fmla="*/ 195364 w 380556"/>
                <a:gd name="connsiteY161" fmla="*/ 302460 h 372643"/>
                <a:gd name="connsiteX162" fmla="*/ 194084 w 380556"/>
                <a:gd name="connsiteY162" fmla="*/ 312114 h 372643"/>
                <a:gd name="connsiteX163" fmla="*/ 193400 w 380556"/>
                <a:gd name="connsiteY163" fmla="*/ 317869 h 372643"/>
                <a:gd name="connsiteX164" fmla="*/ 192854 w 380556"/>
                <a:gd name="connsiteY164" fmla="*/ 324480 h 372643"/>
                <a:gd name="connsiteX165" fmla="*/ 192199 w 380556"/>
                <a:gd name="connsiteY165" fmla="*/ 332537 h 372643"/>
                <a:gd name="connsiteX166" fmla="*/ 192149 w 380556"/>
                <a:gd name="connsiteY166" fmla="*/ 332948 h 372643"/>
                <a:gd name="connsiteX167" fmla="*/ 191695 w 380556"/>
                <a:gd name="connsiteY167" fmla="*/ 341444 h 372643"/>
                <a:gd name="connsiteX168" fmla="*/ 191364 w 380556"/>
                <a:gd name="connsiteY168" fmla="*/ 347458 h 372643"/>
                <a:gd name="connsiteX169" fmla="*/ 191271 w 380556"/>
                <a:gd name="connsiteY169" fmla="*/ 351400 h 372643"/>
                <a:gd name="connsiteX170" fmla="*/ 190933 w 380556"/>
                <a:gd name="connsiteY170" fmla="*/ 357817 h 372643"/>
                <a:gd name="connsiteX171" fmla="*/ 190875 w 380556"/>
                <a:gd name="connsiteY171" fmla="*/ 359479 h 372643"/>
                <a:gd name="connsiteX172" fmla="*/ 190825 w 380556"/>
                <a:gd name="connsiteY172" fmla="*/ 370507 h 372643"/>
                <a:gd name="connsiteX173" fmla="*/ 190847 w 380556"/>
                <a:gd name="connsiteY173" fmla="*/ 372571 h 37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80556" h="372643">
                  <a:moveTo>
                    <a:pt x="190847" y="372571"/>
                  </a:moveTo>
                  <a:cubicBezTo>
                    <a:pt x="190205" y="370739"/>
                    <a:pt x="189938" y="368797"/>
                    <a:pt x="190062" y="366860"/>
                  </a:cubicBezTo>
                  <a:cubicBezTo>
                    <a:pt x="190062" y="364090"/>
                    <a:pt x="190062" y="361313"/>
                    <a:pt x="190062" y="358543"/>
                  </a:cubicBezTo>
                  <a:cubicBezTo>
                    <a:pt x="190093" y="356812"/>
                    <a:pt x="189995" y="355080"/>
                    <a:pt x="189767" y="353364"/>
                  </a:cubicBezTo>
                  <a:cubicBezTo>
                    <a:pt x="189628" y="351845"/>
                    <a:pt x="189590" y="350319"/>
                    <a:pt x="189652" y="348796"/>
                  </a:cubicBezTo>
                  <a:cubicBezTo>
                    <a:pt x="189652" y="346997"/>
                    <a:pt x="189760" y="345199"/>
                    <a:pt x="189329" y="343415"/>
                  </a:cubicBezTo>
                  <a:cubicBezTo>
                    <a:pt x="189244" y="342865"/>
                    <a:pt x="189218" y="342308"/>
                    <a:pt x="189249" y="341753"/>
                  </a:cubicBezTo>
                  <a:cubicBezTo>
                    <a:pt x="189199" y="339753"/>
                    <a:pt x="189336" y="337739"/>
                    <a:pt x="188897" y="335746"/>
                  </a:cubicBezTo>
                  <a:cubicBezTo>
                    <a:pt x="188797" y="334990"/>
                    <a:pt x="188773" y="334226"/>
                    <a:pt x="188825" y="333465"/>
                  </a:cubicBezTo>
                  <a:cubicBezTo>
                    <a:pt x="188891" y="332286"/>
                    <a:pt x="188787" y="331104"/>
                    <a:pt x="188516" y="329955"/>
                  </a:cubicBezTo>
                  <a:cubicBezTo>
                    <a:pt x="188458" y="329756"/>
                    <a:pt x="188437" y="329549"/>
                    <a:pt x="188451" y="329343"/>
                  </a:cubicBezTo>
                  <a:cubicBezTo>
                    <a:pt x="188602" y="326840"/>
                    <a:pt x="188041" y="324380"/>
                    <a:pt x="187955" y="321891"/>
                  </a:cubicBezTo>
                  <a:cubicBezTo>
                    <a:pt x="187883" y="319891"/>
                    <a:pt x="187523" y="317912"/>
                    <a:pt x="187293" y="315920"/>
                  </a:cubicBezTo>
                  <a:cubicBezTo>
                    <a:pt x="187237" y="315579"/>
                    <a:pt x="187198" y="315235"/>
                    <a:pt x="187178" y="314891"/>
                  </a:cubicBezTo>
                  <a:cubicBezTo>
                    <a:pt x="187071" y="312682"/>
                    <a:pt x="186831" y="310481"/>
                    <a:pt x="186458" y="308301"/>
                  </a:cubicBezTo>
                  <a:cubicBezTo>
                    <a:pt x="186286" y="307071"/>
                    <a:pt x="186171" y="305834"/>
                    <a:pt x="186005" y="304604"/>
                  </a:cubicBezTo>
                  <a:cubicBezTo>
                    <a:pt x="185401" y="300223"/>
                    <a:pt x="184696" y="295863"/>
                    <a:pt x="183948" y="291504"/>
                  </a:cubicBezTo>
                  <a:cubicBezTo>
                    <a:pt x="182943" y="285430"/>
                    <a:pt x="181625" y="279413"/>
                    <a:pt x="179998" y="273476"/>
                  </a:cubicBezTo>
                  <a:cubicBezTo>
                    <a:pt x="178106" y="266521"/>
                    <a:pt x="175726" y="259708"/>
                    <a:pt x="172876" y="253088"/>
                  </a:cubicBezTo>
                  <a:cubicBezTo>
                    <a:pt x="170060" y="246602"/>
                    <a:pt x="166592" y="240420"/>
                    <a:pt x="162524" y="234636"/>
                  </a:cubicBezTo>
                  <a:cubicBezTo>
                    <a:pt x="160517" y="231730"/>
                    <a:pt x="158280" y="228989"/>
                    <a:pt x="155834" y="226442"/>
                  </a:cubicBezTo>
                  <a:cubicBezTo>
                    <a:pt x="155395" y="225996"/>
                    <a:pt x="155007" y="225507"/>
                    <a:pt x="154618" y="225003"/>
                  </a:cubicBezTo>
                  <a:cubicBezTo>
                    <a:pt x="153928" y="224132"/>
                    <a:pt x="153139" y="223345"/>
                    <a:pt x="152266" y="222658"/>
                  </a:cubicBezTo>
                  <a:cubicBezTo>
                    <a:pt x="151929" y="222416"/>
                    <a:pt x="151607" y="222154"/>
                    <a:pt x="151302" y="221874"/>
                  </a:cubicBezTo>
                  <a:cubicBezTo>
                    <a:pt x="149423" y="220029"/>
                    <a:pt x="147429" y="218306"/>
                    <a:pt x="145331" y="216716"/>
                  </a:cubicBezTo>
                  <a:cubicBezTo>
                    <a:pt x="142395" y="214399"/>
                    <a:pt x="139305" y="212286"/>
                    <a:pt x="136079" y="210392"/>
                  </a:cubicBezTo>
                  <a:cubicBezTo>
                    <a:pt x="129066" y="206319"/>
                    <a:pt x="121669" y="202945"/>
                    <a:pt x="113994" y="200321"/>
                  </a:cubicBezTo>
                  <a:cubicBezTo>
                    <a:pt x="108164" y="198332"/>
                    <a:pt x="102232" y="196651"/>
                    <a:pt x="96225" y="195285"/>
                  </a:cubicBezTo>
                  <a:cubicBezTo>
                    <a:pt x="91578" y="194213"/>
                    <a:pt x="86909" y="193228"/>
                    <a:pt x="82183" y="192559"/>
                  </a:cubicBezTo>
                  <a:cubicBezTo>
                    <a:pt x="77946" y="191962"/>
                    <a:pt x="73730" y="191120"/>
                    <a:pt x="69486" y="190638"/>
                  </a:cubicBezTo>
                  <a:cubicBezTo>
                    <a:pt x="67709" y="190429"/>
                    <a:pt x="65889" y="190149"/>
                    <a:pt x="64126" y="190070"/>
                  </a:cubicBezTo>
                  <a:cubicBezTo>
                    <a:pt x="62364" y="189991"/>
                    <a:pt x="60529" y="189667"/>
                    <a:pt x="58774" y="189444"/>
                  </a:cubicBezTo>
                  <a:cubicBezTo>
                    <a:pt x="58367" y="189375"/>
                    <a:pt x="57956" y="189327"/>
                    <a:pt x="57544" y="189300"/>
                  </a:cubicBezTo>
                  <a:cubicBezTo>
                    <a:pt x="56220" y="189300"/>
                    <a:pt x="54911" y="189005"/>
                    <a:pt x="53623" y="188976"/>
                  </a:cubicBezTo>
                  <a:cubicBezTo>
                    <a:pt x="51120" y="188919"/>
                    <a:pt x="48667" y="188379"/>
                    <a:pt x="46170" y="188444"/>
                  </a:cubicBezTo>
                  <a:cubicBezTo>
                    <a:pt x="45203" y="188513"/>
                    <a:pt x="44231" y="188423"/>
                    <a:pt x="43293" y="188178"/>
                  </a:cubicBezTo>
                  <a:cubicBezTo>
                    <a:pt x="43093" y="188112"/>
                    <a:pt x="42884" y="188080"/>
                    <a:pt x="42674" y="188084"/>
                  </a:cubicBezTo>
                  <a:cubicBezTo>
                    <a:pt x="39617" y="188228"/>
                    <a:pt x="36602" y="187667"/>
                    <a:pt x="33552" y="187617"/>
                  </a:cubicBezTo>
                  <a:cubicBezTo>
                    <a:pt x="31475" y="187689"/>
                    <a:pt x="29395" y="187580"/>
                    <a:pt x="27337" y="187293"/>
                  </a:cubicBezTo>
                  <a:cubicBezTo>
                    <a:pt x="26166" y="187174"/>
                    <a:pt x="24987" y="187145"/>
                    <a:pt x="23812" y="187207"/>
                  </a:cubicBezTo>
                  <a:cubicBezTo>
                    <a:pt x="21042" y="187127"/>
                    <a:pt x="18265" y="187394"/>
                    <a:pt x="15517" y="186847"/>
                  </a:cubicBezTo>
                  <a:cubicBezTo>
                    <a:pt x="14966" y="186784"/>
                    <a:pt x="14409" y="186772"/>
                    <a:pt x="13855" y="186811"/>
                  </a:cubicBezTo>
                  <a:lnTo>
                    <a:pt x="1978" y="186789"/>
                  </a:lnTo>
                  <a:cubicBezTo>
                    <a:pt x="1487" y="186824"/>
                    <a:pt x="994" y="186743"/>
                    <a:pt x="540" y="186552"/>
                  </a:cubicBezTo>
                  <a:cubicBezTo>
                    <a:pt x="950" y="186516"/>
                    <a:pt x="1367" y="186451"/>
                    <a:pt x="1777" y="186444"/>
                  </a:cubicBezTo>
                  <a:lnTo>
                    <a:pt x="9064" y="186394"/>
                  </a:lnTo>
                  <a:cubicBezTo>
                    <a:pt x="10510" y="186464"/>
                    <a:pt x="11959" y="186363"/>
                    <a:pt x="13381" y="186091"/>
                  </a:cubicBezTo>
                  <a:cubicBezTo>
                    <a:pt x="13930" y="186006"/>
                    <a:pt x="14488" y="185982"/>
                    <a:pt x="15042" y="186020"/>
                  </a:cubicBezTo>
                  <a:cubicBezTo>
                    <a:pt x="17402" y="186020"/>
                    <a:pt x="19754" y="186020"/>
                    <a:pt x="22114" y="186020"/>
                  </a:cubicBezTo>
                  <a:cubicBezTo>
                    <a:pt x="23498" y="186040"/>
                    <a:pt x="24882" y="185947"/>
                    <a:pt x="26250" y="185739"/>
                  </a:cubicBezTo>
                  <a:cubicBezTo>
                    <a:pt x="27490" y="185608"/>
                    <a:pt x="28738" y="185567"/>
                    <a:pt x="29984" y="185617"/>
                  </a:cubicBezTo>
                  <a:cubicBezTo>
                    <a:pt x="31856" y="185698"/>
                    <a:pt x="33732" y="185585"/>
                    <a:pt x="35581" y="185279"/>
                  </a:cubicBezTo>
                  <a:cubicBezTo>
                    <a:pt x="36267" y="185184"/>
                    <a:pt x="36961" y="185157"/>
                    <a:pt x="37653" y="185199"/>
                  </a:cubicBezTo>
                  <a:cubicBezTo>
                    <a:pt x="39315" y="185281"/>
                    <a:pt x="40981" y="185168"/>
                    <a:pt x="42617" y="184861"/>
                  </a:cubicBezTo>
                  <a:cubicBezTo>
                    <a:pt x="43166" y="184776"/>
                    <a:pt x="43723" y="184751"/>
                    <a:pt x="44278" y="184789"/>
                  </a:cubicBezTo>
                  <a:cubicBezTo>
                    <a:pt x="45802" y="184861"/>
                    <a:pt x="47329" y="184746"/>
                    <a:pt x="48825" y="184444"/>
                  </a:cubicBezTo>
                  <a:cubicBezTo>
                    <a:pt x="49300" y="184363"/>
                    <a:pt x="49783" y="184338"/>
                    <a:pt x="50264" y="184372"/>
                  </a:cubicBezTo>
                  <a:cubicBezTo>
                    <a:pt x="51374" y="184433"/>
                    <a:pt x="52487" y="184326"/>
                    <a:pt x="53566" y="184056"/>
                  </a:cubicBezTo>
                  <a:cubicBezTo>
                    <a:pt x="53766" y="183995"/>
                    <a:pt x="53975" y="183971"/>
                    <a:pt x="54184" y="183984"/>
                  </a:cubicBezTo>
                  <a:cubicBezTo>
                    <a:pt x="56342" y="184142"/>
                    <a:pt x="58443" y="183545"/>
                    <a:pt x="60594" y="183480"/>
                  </a:cubicBezTo>
                  <a:cubicBezTo>
                    <a:pt x="62378" y="183430"/>
                    <a:pt x="64191" y="183048"/>
                    <a:pt x="65932" y="182825"/>
                  </a:cubicBezTo>
                  <a:cubicBezTo>
                    <a:pt x="67515" y="182631"/>
                    <a:pt x="69097" y="182495"/>
                    <a:pt x="70673" y="182286"/>
                  </a:cubicBezTo>
                  <a:cubicBezTo>
                    <a:pt x="73205" y="181941"/>
                    <a:pt x="75708" y="181531"/>
                    <a:pt x="78262" y="181207"/>
                  </a:cubicBezTo>
                  <a:cubicBezTo>
                    <a:pt x="81075" y="180854"/>
                    <a:pt x="83859" y="180336"/>
                    <a:pt x="86636" y="179804"/>
                  </a:cubicBezTo>
                  <a:cubicBezTo>
                    <a:pt x="88269" y="179488"/>
                    <a:pt x="89916" y="179265"/>
                    <a:pt x="91535" y="178912"/>
                  </a:cubicBezTo>
                  <a:cubicBezTo>
                    <a:pt x="99055" y="177340"/>
                    <a:pt x="106479" y="175342"/>
                    <a:pt x="113771" y="172927"/>
                  </a:cubicBezTo>
                  <a:cubicBezTo>
                    <a:pt x="120080" y="170794"/>
                    <a:pt x="126204" y="168147"/>
                    <a:pt x="132080" y="165013"/>
                  </a:cubicBezTo>
                  <a:cubicBezTo>
                    <a:pt x="137340" y="162211"/>
                    <a:pt x="142322" y="158913"/>
                    <a:pt x="146957" y="155165"/>
                  </a:cubicBezTo>
                  <a:cubicBezTo>
                    <a:pt x="150494" y="152262"/>
                    <a:pt x="153794" y="149082"/>
                    <a:pt x="156827" y="145655"/>
                  </a:cubicBezTo>
                  <a:cubicBezTo>
                    <a:pt x="160483" y="141579"/>
                    <a:pt x="163718" y="137144"/>
                    <a:pt x="166481" y="132418"/>
                  </a:cubicBezTo>
                  <a:cubicBezTo>
                    <a:pt x="168186" y="129483"/>
                    <a:pt x="169912" y="126555"/>
                    <a:pt x="171322" y="123462"/>
                  </a:cubicBezTo>
                  <a:cubicBezTo>
                    <a:pt x="173913" y="117857"/>
                    <a:pt x="176136" y="112089"/>
                    <a:pt x="177977" y="106196"/>
                  </a:cubicBezTo>
                  <a:cubicBezTo>
                    <a:pt x="179602" y="100901"/>
                    <a:pt x="181034" y="95564"/>
                    <a:pt x="182178" y="90139"/>
                  </a:cubicBezTo>
                  <a:cubicBezTo>
                    <a:pt x="182825" y="87096"/>
                    <a:pt x="183502" y="84061"/>
                    <a:pt x="184020" y="80989"/>
                  </a:cubicBezTo>
                  <a:cubicBezTo>
                    <a:pt x="184537" y="77917"/>
                    <a:pt x="184976" y="74852"/>
                    <a:pt x="185458" y="71781"/>
                  </a:cubicBezTo>
                  <a:cubicBezTo>
                    <a:pt x="185681" y="70342"/>
                    <a:pt x="185904" y="68903"/>
                    <a:pt x="186178" y="67464"/>
                  </a:cubicBezTo>
                  <a:cubicBezTo>
                    <a:pt x="186379" y="66306"/>
                    <a:pt x="186365" y="65126"/>
                    <a:pt x="186581" y="63961"/>
                  </a:cubicBezTo>
                  <a:cubicBezTo>
                    <a:pt x="186911" y="62198"/>
                    <a:pt x="186955" y="60364"/>
                    <a:pt x="187142" y="58601"/>
                  </a:cubicBezTo>
                  <a:cubicBezTo>
                    <a:pt x="187350" y="56609"/>
                    <a:pt x="187573" y="54623"/>
                    <a:pt x="187796" y="52630"/>
                  </a:cubicBezTo>
                  <a:cubicBezTo>
                    <a:pt x="187853" y="52431"/>
                    <a:pt x="187889" y="52226"/>
                    <a:pt x="187904" y="52019"/>
                  </a:cubicBezTo>
                  <a:cubicBezTo>
                    <a:pt x="187775" y="49587"/>
                    <a:pt x="188437" y="47206"/>
                    <a:pt x="188386" y="44775"/>
                  </a:cubicBezTo>
                  <a:cubicBezTo>
                    <a:pt x="188337" y="43874"/>
                    <a:pt x="188429" y="42971"/>
                    <a:pt x="188660" y="42099"/>
                  </a:cubicBezTo>
                  <a:cubicBezTo>
                    <a:pt x="188726" y="41899"/>
                    <a:pt x="188757" y="41690"/>
                    <a:pt x="188753" y="41480"/>
                  </a:cubicBezTo>
                  <a:cubicBezTo>
                    <a:pt x="188595" y="38494"/>
                    <a:pt x="189242" y="35552"/>
                    <a:pt x="189221" y="32567"/>
                  </a:cubicBezTo>
                  <a:cubicBezTo>
                    <a:pt x="189172" y="31045"/>
                    <a:pt x="189271" y="29523"/>
                    <a:pt x="189516" y="28020"/>
                  </a:cubicBezTo>
                  <a:cubicBezTo>
                    <a:pt x="189641" y="26917"/>
                    <a:pt x="189679" y="25806"/>
                    <a:pt x="189631" y="24697"/>
                  </a:cubicBezTo>
                  <a:cubicBezTo>
                    <a:pt x="189688" y="22538"/>
                    <a:pt x="189480" y="20380"/>
                    <a:pt x="189969" y="18272"/>
                  </a:cubicBezTo>
                  <a:cubicBezTo>
                    <a:pt x="190047" y="17725"/>
                    <a:pt x="190064" y="17170"/>
                    <a:pt x="190019" y="16618"/>
                  </a:cubicBezTo>
                  <a:cubicBezTo>
                    <a:pt x="190019" y="12453"/>
                    <a:pt x="190084" y="8295"/>
                    <a:pt x="190062" y="4136"/>
                  </a:cubicBezTo>
                  <a:cubicBezTo>
                    <a:pt x="190088" y="2899"/>
                    <a:pt x="190352" y="1677"/>
                    <a:pt x="190839" y="540"/>
                  </a:cubicBezTo>
                  <a:lnTo>
                    <a:pt x="190839" y="2209"/>
                  </a:lnTo>
                  <a:cubicBezTo>
                    <a:pt x="190839" y="5331"/>
                    <a:pt x="190839" y="8446"/>
                    <a:pt x="190882" y="11561"/>
                  </a:cubicBezTo>
                  <a:cubicBezTo>
                    <a:pt x="190859" y="13223"/>
                    <a:pt x="190957" y="14884"/>
                    <a:pt x="191177" y="16532"/>
                  </a:cubicBezTo>
                  <a:cubicBezTo>
                    <a:pt x="191317" y="17980"/>
                    <a:pt x="191355" y="19437"/>
                    <a:pt x="191293" y="20891"/>
                  </a:cubicBezTo>
                  <a:cubicBezTo>
                    <a:pt x="191343" y="23107"/>
                    <a:pt x="191192" y="25315"/>
                    <a:pt x="191631" y="27524"/>
                  </a:cubicBezTo>
                  <a:cubicBezTo>
                    <a:pt x="191739" y="28479"/>
                    <a:pt x="191765" y="29442"/>
                    <a:pt x="191710" y="30401"/>
                  </a:cubicBezTo>
                  <a:cubicBezTo>
                    <a:pt x="191631" y="31994"/>
                    <a:pt x="191739" y="33590"/>
                    <a:pt x="192034" y="35157"/>
                  </a:cubicBezTo>
                  <a:cubicBezTo>
                    <a:pt x="192113" y="35632"/>
                    <a:pt x="192140" y="36114"/>
                    <a:pt x="192113" y="36595"/>
                  </a:cubicBezTo>
                  <a:cubicBezTo>
                    <a:pt x="192042" y="38397"/>
                    <a:pt x="192162" y="40200"/>
                    <a:pt x="192472" y="41976"/>
                  </a:cubicBezTo>
                  <a:cubicBezTo>
                    <a:pt x="192563" y="42593"/>
                    <a:pt x="192585" y="43218"/>
                    <a:pt x="192537" y="43840"/>
                  </a:cubicBezTo>
                  <a:cubicBezTo>
                    <a:pt x="192483" y="44880"/>
                    <a:pt x="192585" y="45923"/>
                    <a:pt x="192839" y="46933"/>
                  </a:cubicBezTo>
                  <a:cubicBezTo>
                    <a:pt x="192899" y="47133"/>
                    <a:pt x="192923" y="47343"/>
                    <a:pt x="192911" y="47552"/>
                  </a:cubicBezTo>
                  <a:cubicBezTo>
                    <a:pt x="192767" y="49846"/>
                    <a:pt x="193321" y="52091"/>
                    <a:pt x="193415" y="54379"/>
                  </a:cubicBezTo>
                  <a:cubicBezTo>
                    <a:pt x="193501" y="56371"/>
                    <a:pt x="193875" y="58350"/>
                    <a:pt x="194134" y="60342"/>
                  </a:cubicBezTo>
                  <a:cubicBezTo>
                    <a:pt x="194292" y="61709"/>
                    <a:pt x="194407" y="63090"/>
                    <a:pt x="194566" y="64464"/>
                  </a:cubicBezTo>
                  <a:cubicBezTo>
                    <a:pt x="195551" y="72838"/>
                    <a:pt x="196976" y="81140"/>
                    <a:pt x="198681" y="89398"/>
                  </a:cubicBezTo>
                  <a:cubicBezTo>
                    <a:pt x="200358" y="97537"/>
                    <a:pt x="202637" y="105539"/>
                    <a:pt x="205500" y="113340"/>
                  </a:cubicBezTo>
                  <a:cubicBezTo>
                    <a:pt x="208521" y="121835"/>
                    <a:pt x="212632" y="129901"/>
                    <a:pt x="217730" y="137339"/>
                  </a:cubicBezTo>
                  <a:cubicBezTo>
                    <a:pt x="219521" y="139892"/>
                    <a:pt x="221399" y="142374"/>
                    <a:pt x="223435" y="144734"/>
                  </a:cubicBezTo>
                  <a:cubicBezTo>
                    <a:pt x="225291" y="146892"/>
                    <a:pt x="227291" y="148906"/>
                    <a:pt x="229305" y="150913"/>
                  </a:cubicBezTo>
                  <a:cubicBezTo>
                    <a:pt x="231883" y="153426"/>
                    <a:pt x="234651" y="155735"/>
                    <a:pt x="237585" y="157820"/>
                  </a:cubicBezTo>
                  <a:cubicBezTo>
                    <a:pt x="240384" y="159863"/>
                    <a:pt x="243304" y="161726"/>
                    <a:pt x="246290" y="163496"/>
                  </a:cubicBezTo>
                  <a:cubicBezTo>
                    <a:pt x="250848" y="166144"/>
                    <a:pt x="255602" y="168438"/>
                    <a:pt x="260512" y="170358"/>
                  </a:cubicBezTo>
                  <a:cubicBezTo>
                    <a:pt x="267060" y="172992"/>
                    <a:pt x="273792" y="175142"/>
                    <a:pt x="280655" y="176790"/>
                  </a:cubicBezTo>
                  <a:cubicBezTo>
                    <a:pt x="284820" y="177783"/>
                    <a:pt x="288993" y="178790"/>
                    <a:pt x="293208" y="179574"/>
                  </a:cubicBezTo>
                  <a:cubicBezTo>
                    <a:pt x="296122" y="180121"/>
                    <a:pt x="299035" y="180710"/>
                    <a:pt x="301999" y="181013"/>
                  </a:cubicBezTo>
                  <a:cubicBezTo>
                    <a:pt x="305359" y="181387"/>
                    <a:pt x="308690" y="182034"/>
                    <a:pt x="312035" y="182502"/>
                  </a:cubicBezTo>
                  <a:cubicBezTo>
                    <a:pt x="313819" y="182746"/>
                    <a:pt x="315632" y="182840"/>
                    <a:pt x="317401" y="183034"/>
                  </a:cubicBezTo>
                  <a:cubicBezTo>
                    <a:pt x="319459" y="183250"/>
                    <a:pt x="321516" y="183516"/>
                    <a:pt x="323574" y="183753"/>
                  </a:cubicBezTo>
                  <a:cubicBezTo>
                    <a:pt x="324120" y="183811"/>
                    <a:pt x="324674" y="183847"/>
                    <a:pt x="325228" y="183854"/>
                  </a:cubicBezTo>
                  <a:cubicBezTo>
                    <a:pt x="326197" y="183815"/>
                    <a:pt x="327166" y="183917"/>
                    <a:pt x="328106" y="184156"/>
                  </a:cubicBezTo>
                  <a:cubicBezTo>
                    <a:pt x="328237" y="184203"/>
                    <a:pt x="328376" y="184225"/>
                    <a:pt x="328516" y="184221"/>
                  </a:cubicBezTo>
                  <a:cubicBezTo>
                    <a:pt x="330955" y="184084"/>
                    <a:pt x="333336" y="184667"/>
                    <a:pt x="335760" y="184696"/>
                  </a:cubicBezTo>
                  <a:cubicBezTo>
                    <a:pt x="337008" y="184626"/>
                    <a:pt x="338260" y="184730"/>
                    <a:pt x="339479" y="185005"/>
                  </a:cubicBezTo>
                  <a:cubicBezTo>
                    <a:pt x="339680" y="185065"/>
                    <a:pt x="339889" y="185089"/>
                    <a:pt x="340098" y="185077"/>
                  </a:cubicBezTo>
                  <a:cubicBezTo>
                    <a:pt x="344119" y="184919"/>
                    <a:pt x="348105" y="185717"/>
                    <a:pt x="352133" y="185552"/>
                  </a:cubicBezTo>
                  <a:cubicBezTo>
                    <a:pt x="353310" y="185465"/>
                    <a:pt x="354494" y="185554"/>
                    <a:pt x="355644" y="185818"/>
                  </a:cubicBezTo>
                  <a:cubicBezTo>
                    <a:pt x="356189" y="185917"/>
                    <a:pt x="356745" y="185951"/>
                    <a:pt x="357299" y="185919"/>
                  </a:cubicBezTo>
                  <a:cubicBezTo>
                    <a:pt x="359514" y="185919"/>
                    <a:pt x="361737" y="185919"/>
                    <a:pt x="363953" y="185962"/>
                  </a:cubicBezTo>
                  <a:cubicBezTo>
                    <a:pt x="365754" y="185919"/>
                    <a:pt x="367556" y="186020"/>
                    <a:pt x="369341" y="186264"/>
                  </a:cubicBezTo>
                  <a:cubicBezTo>
                    <a:pt x="370650" y="186404"/>
                    <a:pt x="371969" y="186434"/>
                    <a:pt x="373283" y="186350"/>
                  </a:cubicBezTo>
                  <a:cubicBezTo>
                    <a:pt x="375644" y="186316"/>
                    <a:pt x="378004" y="186407"/>
                    <a:pt x="380355" y="186624"/>
                  </a:cubicBezTo>
                  <a:cubicBezTo>
                    <a:pt x="379938" y="186667"/>
                    <a:pt x="379528" y="186732"/>
                    <a:pt x="379118" y="186739"/>
                  </a:cubicBezTo>
                  <a:lnTo>
                    <a:pt x="366636" y="186797"/>
                  </a:lnTo>
                  <a:cubicBezTo>
                    <a:pt x="365804" y="186782"/>
                    <a:pt x="364972" y="186855"/>
                    <a:pt x="364154" y="187012"/>
                  </a:cubicBezTo>
                  <a:cubicBezTo>
                    <a:pt x="363542" y="187125"/>
                    <a:pt x="362921" y="187173"/>
                    <a:pt x="362298" y="187156"/>
                  </a:cubicBezTo>
                  <a:cubicBezTo>
                    <a:pt x="360284" y="187156"/>
                    <a:pt x="358277" y="187156"/>
                    <a:pt x="356263" y="187199"/>
                  </a:cubicBezTo>
                  <a:cubicBezTo>
                    <a:pt x="354879" y="187192"/>
                    <a:pt x="353497" y="187286"/>
                    <a:pt x="352126" y="187480"/>
                  </a:cubicBezTo>
                  <a:cubicBezTo>
                    <a:pt x="350747" y="187613"/>
                    <a:pt x="349360" y="187657"/>
                    <a:pt x="347975" y="187609"/>
                  </a:cubicBezTo>
                  <a:cubicBezTo>
                    <a:pt x="346590" y="187560"/>
                    <a:pt x="345204" y="187659"/>
                    <a:pt x="343839" y="187904"/>
                  </a:cubicBezTo>
                  <a:cubicBezTo>
                    <a:pt x="343084" y="188017"/>
                    <a:pt x="342320" y="188053"/>
                    <a:pt x="341558" y="188012"/>
                  </a:cubicBezTo>
                  <a:cubicBezTo>
                    <a:pt x="339896" y="187948"/>
                    <a:pt x="338232" y="188063"/>
                    <a:pt x="336595" y="188358"/>
                  </a:cubicBezTo>
                  <a:cubicBezTo>
                    <a:pt x="335978" y="188449"/>
                    <a:pt x="335354" y="188476"/>
                    <a:pt x="334731" y="188437"/>
                  </a:cubicBezTo>
                  <a:cubicBezTo>
                    <a:pt x="333483" y="188365"/>
                    <a:pt x="332231" y="188472"/>
                    <a:pt x="331012" y="188753"/>
                  </a:cubicBezTo>
                  <a:cubicBezTo>
                    <a:pt x="330812" y="188817"/>
                    <a:pt x="330602" y="188841"/>
                    <a:pt x="330393" y="188825"/>
                  </a:cubicBezTo>
                  <a:cubicBezTo>
                    <a:pt x="328099" y="188653"/>
                    <a:pt x="325833" y="189120"/>
                    <a:pt x="323574" y="189350"/>
                  </a:cubicBezTo>
                  <a:cubicBezTo>
                    <a:pt x="321588" y="189552"/>
                    <a:pt x="319581" y="189674"/>
                    <a:pt x="317596" y="189962"/>
                  </a:cubicBezTo>
                  <a:cubicBezTo>
                    <a:pt x="315963" y="190199"/>
                    <a:pt x="314308" y="190401"/>
                    <a:pt x="312653" y="190530"/>
                  </a:cubicBezTo>
                  <a:cubicBezTo>
                    <a:pt x="311143" y="190652"/>
                    <a:pt x="309632" y="190847"/>
                    <a:pt x="308128" y="191055"/>
                  </a:cubicBezTo>
                  <a:cubicBezTo>
                    <a:pt x="306762" y="191242"/>
                    <a:pt x="305409" y="191573"/>
                    <a:pt x="304035" y="191717"/>
                  </a:cubicBezTo>
                  <a:cubicBezTo>
                    <a:pt x="300258" y="192134"/>
                    <a:pt x="296525" y="192854"/>
                    <a:pt x="292791" y="193552"/>
                  </a:cubicBezTo>
                  <a:cubicBezTo>
                    <a:pt x="288036" y="194444"/>
                    <a:pt x="283302" y="195508"/>
                    <a:pt x="278633" y="196767"/>
                  </a:cubicBezTo>
                  <a:cubicBezTo>
                    <a:pt x="271459" y="198630"/>
                    <a:pt x="264431" y="201018"/>
                    <a:pt x="257606" y="203911"/>
                  </a:cubicBezTo>
                  <a:cubicBezTo>
                    <a:pt x="251223" y="206620"/>
                    <a:pt x="245128" y="209963"/>
                    <a:pt x="239412" y="213889"/>
                  </a:cubicBezTo>
                  <a:cubicBezTo>
                    <a:pt x="235805" y="216361"/>
                    <a:pt x="232423" y="219145"/>
                    <a:pt x="229305" y="222212"/>
                  </a:cubicBezTo>
                  <a:cubicBezTo>
                    <a:pt x="228377" y="223147"/>
                    <a:pt x="227449" y="224082"/>
                    <a:pt x="226507" y="225003"/>
                  </a:cubicBezTo>
                  <a:cubicBezTo>
                    <a:pt x="223701" y="227782"/>
                    <a:pt x="221151" y="230809"/>
                    <a:pt x="218888" y="234046"/>
                  </a:cubicBezTo>
                  <a:cubicBezTo>
                    <a:pt x="215667" y="238476"/>
                    <a:pt x="212832" y="243174"/>
                    <a:pt x="210414" y="248088"/>
                  </a:cubicBezTo>
                  <a:cubicBezTo>
                    <a:pt x="208457" y="252146"/>
                    <a:pt x="206704" y="256289"/>
                    <a:pt x="205155" y="260519"/>
                  </a:cubicBezTo>
                  <a:cubicBezTo>
                    <a:pt x="202878" y="266839"/>
                    <a:pt x="200983" y="273289"/>
                    <a:pt x="199479" y="279835"/>
                  </a:cubicBezTo>
                  <a:cubicBezTo>
                    <a:pt x="198602" y="283605"/>
                    <a:pt x="197846" y="287403"/>
                    <a:pt x="197134" y="291201"/>
                  </a:cubicBezTo>
                  <a:cubicBezTo>
                    <a:pt x="196422" y="295000"/>
                    <a:pt x="195868" y="298690"/>
                    <a:pt x="195364" y="302460"/>
                  </a:cubicBezTo>
                  <a:cubicBezTo>
                    <a:pt x="194940" y="305676"/>
                    <a:pt x="194566" y="308934"/>
                    <a:pt x="194084" y="312114"/>
                  </a:cubicBezTo>
                  <a:cubicBezTo>
                    <a:pt x="193796" y="314028"/>
                    <a:pt x="194019" y="315999"/>
                    <a:pt x="193400" y="317869"/>
                  </a:cubicBezTo>
                  <a:cubicBezTo>
                    <a:pt x="193385" y="320083"/>
                    <a:pt x="193201" y="322293"/>
                    <a:pt x="192854" y="324480"/>
                  </a:cubicBezTo>
                  <a:cubicBezTo>
                    <a:pt x="192580" y="327164"/>
                    <a:pt x="192774" y="329883"/>
                    <a:pt x="192199" y="332537"/>
                  </a:cubicBezTo>
                  <a:cubicBezTo>
                    <a:pt x="192168" y="332672"/>
                    <a:pt x="192151" y="332809"/>
                    <a:pt x="192149" y="332948"/>
                  </a:cubicBezTo>
                  <a:cubicBezTo>
                    <a:pt x="192257" y="335825"/>
                    <a:pt x="191811" y="338616"/>
                    <a:pt x="191695" y="341444"/>
                  </a:cubicBezTo>
                  <a:cubicBezTo>
                    <a:pt x="191721" y="343453"/>
                    <a:pt x="191611" y="345463"/>
                    <a:pt x="191364" y="347458"/>
                  </a:cubicBezTo>
                  <a:cubicBezTo>
                    <a:pt x="191236" y="348768"/>
                    <a:pt x="191205" y="350086"/>
                    <a:pt x="191271" y="351400"/>
                  </a:cubicBezTo>
                  <a:cubicBezTo>
                    <a:pt x="191213" y="353558"/>
                    <a:pt x="191415" y="355716"/>
                    <a:pt x="190933" y="357817"/>
                  </a:cubicBezTo>
                  <a:cubicBezTo>
                    <a:pt x="190856" y="358367"/>
                    <a:pt x="190836" y="358924"/>
                    <a:pt x="190875" y="359479"/>
                  </a:cubicBezTo>
                  <a:cubicBezTo>
                    <a:pt x="190875" y="363157"/>
                    <a:pt x="190859" y="366833"/>
                    <a:pt x="190825" y="370507"/>
                  </a:cubicBezTo>
                  <a:cubicBezTo>
                    <a:pt x="190839" y="371190"/>
                    <a:pt x="190847" y="371881"/>
                    <a:pt x="190847" y="3725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4283C8B-7E11-CFB1-8FF2-127D50A71DB3}"/>
              </a:ext>
            </a:extLst>
          </p:cNvPr>
          <p:cNvGrpSpPr/>
          <p:nvPr userDrawn="1"/>
        </p:nvGrpSpPr>
        <p:grpSpPr>
          <a:xfrm rot="16200000" flipV="1">
            <a:off x="-1154124" y="2478283"/>
            <a:ext cx="2354545" cy="211614"/>
            <a:chOff x="10012136" y="2027808"/>
            <a:chExt cx="1399658" cy="125794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F68ADF9-2E49-3499-DA44-BF647959EBFC}"/>
                </a:ext>
              </a:extLst>
            </p:cNvPr>
            <p:cNvGrpSpPr/>
            <p:nvPr/>
          </p:nvGrpSpPr>
          <p:grpSpPr>
            <a:xfrm>
              <a:off x="10012136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D26F65DB-46DA-4BEB-347F-CFE3731CE4F7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E5CD2CD0-6F87-70C3-5EAB-1BCCCE7A9EA2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AE3E8A24-1D33-BFEF-08E1-4FA61D5FDE7D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53543579-EB1A-4823-2755-A12DE7F215A6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C41F441A-BE39-DED8-0AD7-225CEA636A19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6C33BFC3-58C5-BB73-1AB8-C9653B882ADD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E94BF86C-346F-8FE1-BE12-A2811C94C1C3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610CC6A3-15D4-D4B6-7D4E-104CE9237558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4E87AAA4-32EB-AD81-5429-6B5A31F14F1E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057B677C-E6FB-49C4-1284-77C83C938D76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25F07DE9-9A82-BFBA-BA2D-0124E0BE4C50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D7D4E856-C053-FDDA-AE4D-DA6C0FF1ACF7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F58D22B-CF44-0570-ABC0-8D991726A3D2}"/>
                </a:ext>
              </a:extLst>
            </p:cNvPr>
            <p:cNvGrpSpPr/>
            <p:nvPr/>
          </p:nvGrpSpPr>
          <p:grpSpPr>
            <a:xfrm>
              <a:off x="10467845" y="2027808"/>
              <a:ext cx="489481" cy="125794"/>
              <a:chOff x="9808884" y="2027808"/>
              <a:chExt cx="489481" cy="125794"/>
            </a:xfrm>
          </p:grpSpPr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E62EE62B-8B56-78D9-7714-5CEACCB102D7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C2F2FCC5-F56B-B812-E108-337B6C255BED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3A918240-D7BE-BB02-D0C6-177ED2F3E325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430384ED-24E5-AF58-7805-47E04E2D42F4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FED20CEE-B44F-3C0E-863D-EE1B7150E9EC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552A9B7C-5434-1092-45D3-8BDA3C2DE718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0B509F64-10E2-2208-722B-0AB551AEA2C1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70C3F328-FCF1-0AA6-2EED-7814C78FA052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C4D9D0A0-1F7B-AF22-A61A-59377A15472C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BADA3E68-DACE-F4E9-C2CC-41043634C9CC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E3651B19-5FE1-649D-A244-669532BB6C69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E0A2984E-ABA2-C8CF-045C-D60445A6DF2B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159E34DF-BA77-0DFC-0096-36F85A628093}"/>
                </a:ext>
              </a:extLst>
            </p:cNvPr>
            <p:cNvGrpSpPr/>
            <p:nvPr/>
          </p:nvGrpSpPr>
          <p:grpSpPr>
            <a:xfrm>
              <a:off x="10922313" y="2027808"/>
              <a:ext cx="489481" cy="125794"/>
              <a:chOff x="9808884" y="2027808"/>
              <a:chExt cx="489481" cy="125794"/>
            </a:xfrm>
          </p:grpSpPr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91F11C8F-751F-6834-99DD-432D9D86AC32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91A0C8EA-3878-D017-3CC8-B7B3D42BFF95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C4635E48-E326-24F2-E950-658DA0A99170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79F85E05-363B-1B6D-AD88-B6F426F87DEF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C56E27A0-C5F0-7339-9090-2C5DF2D4ADEF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2C4FEEAB-1932-55E1-5921-CFDB399FAD59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C0219164-A324-BE81-2702-82A7E8CA3641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6AE5279E-76FB-B69A-C6ED-AD118429E6C9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F9E039A5-9333-9985-D31B-58359A78323A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AE3D0FA4-474F-EBBE-B133-864F786F8911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FD2E6322-2B52-80A7-3CF6-793D6D94D93E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32B5125A-D14D-1B4C-0E06-31AF470BAB9A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6" name="图片 125">
            <a:extLst>
              <a:ext uri="{FF2B5EF4-FFF2-40B4-BE49-F238E27FC236}">
                <a16:creationId xmlns:a16="http://schemas.microsoft.com/office/drawing/2014/main" id="{6D575DEA-25B7-38BC-F181-0D6B6780BD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4649" y="919168"/>
            <a:ext cx="9262991" cy="214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795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平行四边形 362">
            <a:extLst>
              <a:ext uri="{FF2B5EF4-FFF2-40B4-BE49-F238E27FC236}">
                <a16:creationId xmlns:a16="http://schemas.microsoft.com/office/drawing/2014/main" id="{1A186A1D-1FA4-B99B-A967-F34E693A27D0}"/>
              </a:ext>
            </a:extLst>
          </p:cNvPr>
          <p:cNvSpPr/>
          <p:nvPr userDrawn="1"/>
        </p:nvSpPr>
        <p:spPr>
          <a:xfrm rot="16200000">
            <a:off x="7874501" y="-158257"/>
            <a:ext cx="3596204" cy="5059569"/>
          </a:xfrm>
          <a:prstGeom prst="parallelogram">
            <a:avLst/>
          </a:prstGeom>
          <a:gradFill flip="none" rotWithShape="1">
            <a:gsLst>
              <a:gs pos="100000">
                <a:schemeClr val="accent1"/>
              </a:gs>
              <a:gs pos="35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平行四边形 361">
            <a:extLst>
              <a:ext uri="{FF2B5EF4-FFF2-40B4-BE49-F238E27FC236}">
                <a16:creationId xmlns:a16="http://schemas.microsoft.com/office/drawing/2014/main" id="{A4BD3783-12E2-15E3-CFB6-078E810FEFE4}"/>
              </a:ext>
            </a:extLst>
          </p:cNvPr>
          <p:cNvSpPr/>
          <p:nvPr userDrawn="1"/>
        </p:nvSpPr>
        <p:spPr>
          <a:xfrm rot="16200000">
            <a:off x="719285" y="1296493"/>
            <a:ext cx="3596204" cy="5059569"/>
          </a:xfrm>
          <a:prstGeom prst="parallelogram">
            <a:avLst/>
          </a:prstGeom>
          <a:gradFill flip="none" rotWithShape="1">
            <a:gsLst>
              <a:gs pos="100000">
                <a:schemeClr val="accent4"/>
              </a:gs>
              <a:gs pos="35000">
                <a:schemeClr val="accent5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1F9B7DCA-B76C-16CC-89BE-D43F6817E65D}"/>
              </a:ext>
            </a:extLst>
          </p:cNvPr>
          <p:cNvGrpSpPr/>
          <p:nvPr userDrawn="1"/>
        </p:nvGrpSpPr>
        <p:grpSpPr>
          <a:xfrm>
            <a:off x="13231054" y="6530749"/>
            <a:ext cx="380150" cy="2131627"/>
            <a:chOff x="1160009" y="3429000"/>
            <a:chExt cx="380150" cy="2131627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FEBF3044-073D-760F-7B6A-CFD397C47F74}"/>
                </a:ext>
              </a:extLst>
            </p:cNvPr>
            <p:cNvGrpSpPr/>
            <p:nvPr/>
          </p:nvGrpSpPr>
          <p:grpSpPr>
            <a:xfrm rot="5400000">
              <a:off x="986872" y="3602137"/>
              <a:ext cx="726423" cy="380150"/>
              <a:chOff x="6462702" y="4695147"/>
              <a:chExt cx="726423" cy="380150"/>
            </a:xfrm>
          </p:grpSpPr>
          <p:sp>
            <p:nvSpPr>
              <p:cNvPr id="132" name="乘号 131">
                <a:extLst>
                  <a:ext uri="{FF2B5EF4-FFF2-40B4-BE49-F238E27FC236}">
                    <a16:creationId xmlns:a16="http://schemas.microsoft.com/office/drawing/2014/main" id="{6D782D73-294B-B583-E747-22702C944F2E}"/>
                  </a:ext>
                </a:extLst>
              </p:cNvPr>
              <p:cNvSpPr/>
              <p:nvPr/>
            </p:nvSpPr>
            <p:spPr>
              <a:xfrm>
                <a:off x="6462702" y="4695147"/>
                <a:ext cx="380150" cy="380150"/>
              </a:xfrm>
              <a:prstGeom prst="mathMultipl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乘号 132">
                <a:extLst>
                  <a:ext uri="{FF2B5EF4-FFF2-40B4-BE49-F238E27FC236}">
                    <a16:creationId xmlns:a16="http://schemas.microsoft.com/office/drawing/2014/main" id="{D8F38316-FEF9-2159-70BF-B5C320776977}"/>
                  </a:ext>
                </a:extLst>
              </p:cNvPr>
              <p:cNvSpPr/>
              <p:nvPr/>
            </p:nvSpPr>
            <p:spPr>
              <a:xfrm>
                <a:off x="6808975" y="4695147"/>
                <a:ext cx="380150" cy="380150"/>
              </a:xfrm>
              <a:prstGeom prst="mathMultiply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2DC59FB7-6842-4F44-517A-81A4DE65F15F}"/>
                </a:ext>
              </a:extLst>
            </p:cNvPr>
            <p:cNvGrpSpPr/>
            <p:nvPr/>
          </p:nvGrpSpPr>
          <p:grpSpPr>
            <a:xfrm rot="5400000">
              <a:off x="986872" y="4304739"/>
              <a:ext cx="726423" cy="380150"/>
              <a:chOff x="6462702" y="4695147"/>
              <a:chExt cx="726423" cy="380150"/>
            </a:xfrm>
          </p:grpSpPr>
          <p:sp>
            <p:nvSpPr>
              <p:cNvPr id="130" name="乘号 129">
                <a:extLst>
                  <a:ext uri="{FF2B5EF4-FFF2-40B4-BE49-F238E27FC236}">
                    <a16:creationId xmlns:a16="http://schemas.microsoft.com/office/drawing/2014/main" id="{CA27EB73-CCEB-B7CF-E370-ACD219C254DA}"/>
                  </a:ext>
                </a:extLst>
              </p:cNvPr>
              <p:cNvSpPr/>
              <p:nvPr/>
            </p:nvSpPr>
            <p:spPr>
              <a:xfrm>
                <a:off x="6462702" y="4695147"/>
                <a:ext cx="380150" cy="380150"/>
              </a:xfrm>
              <a:prstGeom prst="mathMultipl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1" name="乘号 130">
                <a:extLst>
                  <a:ext uri="{FF2B5EF4-FFF2-40B4-BE49-F238E27FC236}">
                    <a16:creationId xmlns:a16="http://schemas.microsoft.com/office/drawing/2014/main" id="{3874668D-F7A7-5D8D-339B-6DEB942852F7}"/>
                  </a:ext>
                </a:extLst>
              </p:cNvPr>
              <p:cNvSpPr/>
              <p:nvPr/>
            </p:nvSpPr>
            <p:spPr>
              <a:xfrm>
                <a:off x="6808975" y="4695147"/>
                <a:ext cx="380150" cy="380150"/>
              </a:xfrm>
              <a:prstGeom prst="mathMultiply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AEDCB6F1-1E1B-5AF6-DB19-87276DA0EDEB}"/>
                </a:ext>
              </a:extLst>
            </p:cNvPr>
            <p:cNvGrpSpPr/>
            <p:nvPr/>
          </p:nvGrpSpPr>
          <p:grpSpPr>
            <a:xfrm rot="5400000">
              <a:off x="986872" y="5007341"/>
              <a:ext cx="726423" cy="380150"/>
              <a:chOff x="6462702" y="4695147"/>
              <a:chExt cx="726423" cy="380150"/>
            </a:xfrm>
          </p:grpSpPr>
          <p:sp>
            <p:nvSpPr>
              <p:cNvPr id="128" name="乘号 127">
                <a:extLst>
                  <a:ext uri="{FF2B5EF4-FFF2-40B4-BE49-F238E27FC236}">
                    <a16:creationId xmlns:a16="http://schemas.microsoft.com/office/drawing/2014/main" id="{0598D374-E0AD-8146-F8EC-D82453FA276D}"/>
                  </a:ext>
                </a:extLst>
              </p:cNvPr>
              <p:cNvSpPr/>
              <p:nvPr/>
            </p:nvSpPr>
            <p:spPr>
              <a:xfrm>
                <a:off x="6462702" y="4695147"/>
                <a:ext cx="380150" cy="380150"/>
              </a:xfrm>
              <a:prstGeom prst="mathMultipl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乘号 128">
                <a:extLst>
                  <a:ext uri="{FF2B5EF4-FFF2-40B4-BE49-F238E27FC236}">
                    <a16:creationId xmlns:a16="http://schemas.microsoft.com/office/drawing/2014/main" id="{6C527537-CEBE-13B4-B135-0D77435770DC}"/>
                  </a:ext>
                </a:extLst>
              </p:cNvPr>
              <p:cNvSpPr/>
              <p:nvPr/>
            </p:nvSpPr>
            <p:spPr>
              <a:xfrm>
                <a:off x="6808975" y="4695147"/>
                <a:ext cx="380150" cy="380150"/>
              </a:xfrm>
              <a:prstGeom prst="mathMultiply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4" name="文本框 173">
            <a:extLst>
              <a:ext uri="{FF2B5EF4-FFF2-40B4-BE49-F238E27FC236}">
                <a16:creationId xmlns:a16="http://schemas.microsoft.com/office/drawing/2014/main" id="{E4986888-3CEF-5864-D7BD-93A7BC5C1B78}"/>
              </a:ext>
            </a:extLst>
          </p:cNvPr>
          <p:cNvSpPr txBox="1"/>
          <p:nvPr userDrawn="1"/>
        </p:nvSpPr>
        <p:spPr>
          <a:xfrm>
            <a:off x="672313" y="284148"/>
            <a:ext cx="103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5275C6E-3355-02C8-FFA5-7144F64D88EA}"/>
              </a:ext>
            </a:extLst>
          </p:cNvPr>
          <p:cNvGrpSpPr/>
          <p:nvPr userDrawn="1"/>
        </p:nvGrpSpPr>
        <p:grpSpPr>
          <a:xfrm flipV="1">
            <a:off x="423282" y="5528872"/>
            <a:ext cx="1531523" cy="1191212"/>
            <a:chOff x="833059" y="61198"/>
            <a:chExt cx="1531523" cy="1191212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5F92EEE6-AD96-2D7B-833F-A26BBF9E35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1543" y="252639"/>
              <a:ext cx="1253039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18A1F50D-87BB-C562-2ED7-72FA42948548}"/>
                </a:ext>
              </a:extLst>
            </p:cNvPr>
            <p:cNvCxnSpPr>
              <a:cxnSpLocks/>
            </p:cNvCxnSpPr>
            <p:nvPr/>
          </p:nvCxnSpPr>
          <p:spPr>
            <a:xfrm>
              <a:off x="1023517" y="212093"/>
              <a:ext cx="0" cy="10403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图形 1">
              <a:extLst>
                <a:ext uri="{FF2B5EF4-FFF2-40B4-BE49-F238E27FC236}">
                  <a16:creationId xmlns:a16="http://schemas.microsoft.com/office/drawing/2014/main" id="{7487E62E-B15F-86D3-7F08-0DADBAEC2D7A}"/>
                </a:ext>
              </a:extLst>
            </p:cNvPr>
            <p:cNvSpPr/>
            <p:nvPr/>
          </p:nvSpPr>
          <p:spPr>
            <a:xfrm>
              <a:off x="851420" y="61198"/>
              <a:ext cx="865862" cy="847857"/>
            </a:xfrm>
            <a:custGeom>
              <a:avLst/>
              <a:gdLst>
                <a:gd name="connsiteX0" fmla="*/ 434224 w 865861"/>
                <a:gd name="connsiteY0" fmla="*/ 847693 h 847856"/>
                <a:gd name="connsiteX1" fmla="*/ 432440 w 865861"/>
                <a:gd name="connsiteY1" fmla="*/ 834697 h 847856"/>
                <a:gd name="connsiteX2" fmla="*/ 432440 w 865861"/>
                <a:gd name="connsiteY2" fmla="*/ 815776 h 847856"/>
                <a:gd name="connsiteX3" fmla="*/ 431769 w 865861"/>
                <a:gd name="connsiteY3" fmla="*/ 803991 h 847856"/>
                <a:gd name="connsiteX4" fmla="*/ 431507 w 865861"/>
                <a:gd name="connsiteY4" fmla="*/ 793597 h 847856"/>
                <a:gd name="connsiteX5" fmla="*/ 430770 w 865861"/>
                <a:gd name="connsiteY5" fmla="*/ 781354 h 847856"/>
                <a:gd name="connsiteX6" fmla="*/ 430590 w 865861"/>
                <a:gd name="connsiteY6" fmla="*/ 777573 h 847856"/>
                <a:gd name="connsiteX7" fmla="*/ 429788 w 865861"/>
                <a:gd name="connsiteY7" fmla="*/ 763906 h 847856"/>
                <a:gd name="connsiteX8" fmla="*/ 429625 w 865861"/>
                <a:gd name="connsiteY8" fmla="*/ 758717 h 847856"/>
                <a:gd name="connsiteX9" fmla="*/ 428921 w 865861"/>
                <a:gd name="connsiteY9" fmla="*/ 750730 h 847856"/>
                <a:gd name="connsiteX10" fmla="*/ 428773 w 865861"/>
                <a:gd name="connsiteY10" fmla="*/ 749338 h 847856"/>
                <a:gd name="connsiteX11" fmla="*/ 427644 w 865861"/>
                <a:gd name="connsiteY11" fmla="*/ 732381 h 847856"/>
                <a:gd name="connsiteX12" fmla="*/ 426138 w 865861"/>
                <a:gd name="connsiteY12" fmla="*/ 718796 h 847856"/>
                <a:gd name="connsiteX13" fmla="*/ 425876 w 865861"/>
                <a:gd name="connsiteY13" fmla="*/ 716455 h 847856"/>
                <a:gd name="connsiteX14" fmla="*/ 424240 w 865861"/>
                <a:gd name="connsiteY14" fmla="*/ 701462 h 847856"/>
                <a:gd name="connsiteX15" fmla="*/ 423208 w 865861"/>
                <a:gd name="connsiteY15" fmla="*/ 693049 h 847856"/>
                <a:gd name="connsiteX16" fmla="*/ 418527 w 865861"/>
                <a:gd name="connsiteY16" fmla="*/ 663243 h 847856"/>
                <a:gd name="connsiteX17" fmla="*/ 409541 w 865861"/>
                <a:gd name="connsiteY17" fmla="*/ 622225 h 847856"/>
                <a:gd name="connsiteX18" fmla="*/ 393337 w 865861"/>
                <a:gd name="connsiteY18" fmla="*/ 575839 h 847856"/>
                <a:gd name="connsiteX19" fmla="*/ 369784 w 865861"/>
                <a:gd name="connsiteY19" fmla="*/ 533855 h 847856"/>
                <a:gd name="connsiteX20" fmla="*/ 354561 w 865861"/>
                <a:gd name="connsiteY20" fmla="*/ 515212 h 847856"/>
                <a:gd name="connsiteX21" fmla="*/ 351795 w 865861"/>
                <a:gd name="connsiteY21" fmla="*/ 511939 h 847856"/>
                <a:gd name="connsiteX22" fmla="*/ 346443 w 865861"/>
                <a:gd name="connsiteY22" fmla="*/ 506603 h 847856"/>
                <a:gd name="connsiteX23" fmla="*/ 344250 w 865861"/>
                <a:gd name="connsiteY23" fmla="*/ 504819 h 847856"/>
                <a:gd name="connsiteX24" fmla="*/ 330664 w 865861"/>
                <a:gd name="connsiteY24" fmla="*/ 493083 h 847856"/>
                <a:gd name="connsiteX25" fmla="*/ 309615 w 865861"/>
                <a:gd name="connsiteY25" fmla="*/ 478695 h 847856"/>
                <a:gd name="connsiteX26" fmla="*/ 259366 w 865861"/>
                <a:gd name="connsiteY26" fmla="*/ 455780 h 847856"/>
                <a:gd name="connsiteX27" fmla="*/ 218937 w 865861"/>
                <a:gd name="connsiteY27" fmla="*/ 444323 h 847856"/>
                <a:gd name="connsiteX28" fmla="*/ 186987 w 865861"/>
                <a:gd name="connsiteY28" fmla="*/ 438119 h 847856"/>
                <a:gd name="connsiteX29" fmla="*/ 158098 w 865861"/>
                <a:gd name="connsiteY29" fmla="*/ 433749 h 847856"/>
                <a:gd name="connsiteX30" fmla="*/ 145903 w 865861"/>
                <a:gd name="connsiteY30" fmla="*/ 432456 h 847856"/>
                <a:gd name="connsiteX31" fmla="*/ 133726 w 865861"/>
                <a:gd name="connsiteY31" fmla="*/ 431032 h 847856"/>
                <a:gd name="connsiteX32" fmla="*/ 130927 w 865861"/>
                <a:gd name="connsiteY32" fmla="*/ 430705 h 847856"/>
                <a:gd name="connsiteX33" fmla="*/ 122006 w 865861"/>
                <a:gd name="connsiteY33" fmla="*/ 429968 h 847856"/>
                <a:gd name="connsiteX34" fmla="*/ 105049 w 865861"/>
                <a:gd name="connsiteY34" fmla="*/ 428757 h 847856"/>
                <a:gd name="connsiteX35" fmla="*/ 98502 w 865861"/>
                <a:gd name="connsiteY35" fmla="*/ 428151 h 847856"/>
                <a:gd name="connsiteX36" fmla="*/ 97094 w 865861"/>
                <a:gd name="connsiteY36" fmla="*/ 427939 h 847856"/>
                <a:gd name="connsiteX37" fmla="*/ 76340 w 865861"/>
                <a:gd name="connsiteY37" fmla="*/ 426875 h 847856"/>
                <a:gd name="connsiteX38" fmla="*/ 62198 w 865861"/>
                <a:gd name="connsiteY38" fmla="*/ 426138 h 847856"/>
                <a:gd name="connsiteX39" fmla="*/ 54178 w 865861"/>
                <a:gd name="connsiteY39" fmla="*/ 425942 h 847856"/>
                <a:gd name="connsiteX40" fmla="*/ 35306 w 865861"/>
                <a:gd name="connsiteY40" fmla="*/ 425123 h 847856"/>
                <a:gd name="connsiteX41" fmla="*/ 31525 w 865861"/>
                <a:gd name="connsiteY41" fmla="*/ 425041 h 847856"/>
                <a:gd name="connsiteX42" fmla="*/ 4501 w 865861"/>
                <a:gd name="connsiteY42" fmla="*/ 424992 h 847856"/>
                <a:gd name="connsiteX43" fmla="*/ 1228 w 865861"/>
                <a:gd name="connsiteY43" fmla="*/ 424452 h 847856"/>
                <a:gd name="connsiteX44" fmla="*/ 4043 w 865861"/>
                <a:gd name="connsiteY44" fmla="*/ 424207 h 847856"/>
                <a:gd name="connsiteX45" fmla="*/ 20624 w 865861"/>
                <a:gd name="connsiteY45" fmla="*/ 424092 h 847856"/>
                <a:gd name="connsiteX46" fmla="*/ 30444 w 865861"/>
                <a:gd name="connsiteY46" fmla="*/ 423405 h 847856"/>
                <a:gd name="connsiteX47" fmla="*/ 34225 w 865861"/>
                <a:gd name="connsiteY47" fmla="*/ 423241 h 847856"/>
                <a:gd name="connsiteX48" fmla="*/ 50315 w 865861"/>
                <a:gd name="connsiteY48" fmla="*/ 423241 h 847856"/>
                <a:gd name="connsiteX49" fmla="*/ 59726 w 865861"/>
                <a:gd name="connsiteY49" fmla="*/ 422603 h 847856"/>
                <a:gd name="connsiteX50" fmla="*/ 68221 w 865861"/>
                <a:gd name="connsiteY50" fmla="*/ 422324 h 847856"/>
                <a:gd name="connsiteX51" fmla="*/ 80956 w 865861"/>
                <a:gd name="connsiteY51" fmla="*/ 421555 h 847856"/>
                <a:gd name="connsiteX52" fmla="*/ 85670 w 865861"/>
                <a:gd name="connsiteY52" fmla="*/ 421375 h 847856"/>
                <a:gd name="connsiteX53" fmla="*/ 96963 w 865861"/>
                <a:gd name="connsiteY53" fmla="*/ 420606 h 847856"/>
                <a:gd name="connsiteX54" fmla="*/ 100744 w 865861"/>
                <a:gd name="connsiteY54" fmla="*/ 420442 h 847856"/>
                <a:gd name="connsiteX55" fmla="*/ 111089 w 865861"/>
                <a:gd name="connsiteY55" fmla="*/ 419656 h 847856"/>
                <a:gd name="connsiteX56" fmla="*/ 114363 w 865861"/>
                <a:gd name="connsiteY56" fmla="*/ 419493 h 847856"/>
                <a:gd name="connsiteX57" fmla="*/ 121875 w 865861"/>
                <a:gd name="connsiteY57" fmla="*/ 418773 h 847856"/>
                <a:gd name="connsiteX58" fmla="*/ 123283 w 865861"/>
                <a:gd name="connsiteY58" fmla="*/ 418609 h 847856"/>
                <a:gd name="connsiteX59" fmla="*/ 137867 w 865861"/>
                <a:gd name="connsiteY59" fmla="*/ 417463 h 847856"/>
                <a:gd name="connsiteX60" fmla="*/ 150012 w 865861"/>
                <a:gd name="connsiteY60" fmla="*/ 415974 h 847856"/>
                <a:gd name="connsiteX61" fmla="*/ 160798 w 865861"/>
                <a:gd name="connsiteY61" fmla="*/ 414746 h 847856"/>
                <a:gd name="connsiteX62" fmla="*/ 178066 w 865861"/>
                <a:gd name="connsiteY62" fmla="*/ 412291 h 847856"/>
                <a:gd name="connsiteX63" fmla="*/ 197119 w 865861"/>
                <a:gd name="connsiteY63" fmla="*/ 409099 h 847856"/>
                <a:gd name="connsiteX64" fmla="*/ 208265 w 865861"/>
                <a:gd name="connsiteY64" fmla="*/ 407069 h 847856"/>
                <a:gd name="connsiteX65" fmla="*/ 258858 w 865861"/>
                <a:gd name="connsiteY65" fmla="*/ 393451 h 847856"/>
                <a:gd name="connsiteX66" fmla="*/ 300515 w 865861"/>
                <a:gd name="connsiteY66" fmla="*/ 375447 h 847856"/>
                <a:gd name="connsiteX67" fmla="*/ 334363 w 865861"/>
                <a:gd name="connsiteY67" fmla="*/ 353039 h 847856"/>
                <a:gd name="connsiteX68" fmla="*/ 356820 w 865861"/>
                <a:gd name="connsiteY68" fmla="*/ 331401 h 847856"/>
                <a:gd name="connsiteX69" fmla="*/ 378786 w 865861"/>
                <a:gd name="connsiteY69" fmla="*/ 301284 h 847856"/>
                <a:gd name="connsiteX70" fmla="*/ 389801 w 865861"/>
                <a:gd name="connsiteY70" fmla="*/ 280906 h 847856"/>
                <a:gd name="connsiteX71" fmla="*/ 404942 w 865861"/>
                <a:gd name="connsiteY71" fmla="*/ 241623 h 847856"/>
                <a:gd name="connsiteX72" fmla="*/ 414501 w 865861"/>
                <a:gd name="connsiteY72" fmla="*/ 205090 h 847856"/>
                <a:gd name="connsiteX73" fmla="*/ 418691 w 865861"/>
                <a:gd name="connsiteY73" fmla="*/ 184270 h 847856"/>
                <a:gd name="connsiteX74" fmla="*/ 421964 w 865861"/>
                <a:gd name="connsiteY74" fmla="*/ 163319 h 847856"/>
                <a:gd name="connsiteX75" fmla="*/ 423601 w 865861"/>
                <a:gd name="connsiteY75" fmla="*/ 153498 h 847856"/>
                <a:gd name="connsiteX76" fmla="*/ 424518 w 865861"/>
                <a:gd name="connsiteY76" fmla="*/ 145527 h 847856"/>
                <a:gd name="connsiteX77" fmla="*/ 425795 w 865861"/>
                <a:gd name="connsiteY77" fmla="*/ 133333 h 847856"/>
                <a:gd name="connsiteX78" fmla="*/ 427284 w 865861"/>
                <a:gd name="connsiteY78" fmla="*/ 119747 h 847856"/>
                <a:gd name="connsiteX79" fmla="*/ 427530 w 865861"/>
                <a:gd name="connsiteY79" fmla="*/ 118356 h 847856"/>
                <a:gd name="connsiteX80" fmla="*/ 428626 w 865861"/>
                <a:gd name="connsiteY80" fmla="*/ 101874 h 847856"/>
                <a:gd name="connsiteX81" fmla="*/ 429248 w 865861"/>
                <a:gd name="connsiteY81" fmla="*/ 95785 h 847856"/>
                <a:gd name="connsiteX82" fmla="*/ 429461 w 865861"/>
                <a:gd name="connsiteY82" fmla="*/ 94377 h 847856"/>
                <a:gd name="connsiteX83" fmla="*/ 430525 w 865861"/>
                <a:gd name="connsiteY83" fmla="*/ 74097 h 847856"/>
                <a:gd name="connsiteX84" fmla="*/ 431196 w 865861"/>
                <a:gd name="connsiteY84" fmla="*/ 63753 h 847856"/>
                <a:gd name="connsiteX85" fmla="*/ 431458 w 865861"/>
                <a:gd name="connsiteY85" fmla="*/ 56191 h 847856"/>
                <a:gd name="connsiteX86" fmla="*/ 432227 w 865861"/>
                <a:gd name="connsiteY86" fmla="*/ 41574 h 847856"/>
                <a:gd name="connsiteX87" fmla="*/ 432342 w 865861"/>
                <a:gd name="connsiteY87" fmla="*/ 37810 h 847856"/>
                <a:gd name="connsiteX88" fmla="*/ 432440 w 865861"/>
                <a:gd name="connsiteY88" fmla="*/ 9412 h 847856"/>
                <a:gd name="connsiteX89" fmla="*/ 434208 w 865861"/>
                <a:gd name="connsiteY89" fmla="*/ 1228 h 847856"/>
                <a:gd name="connsiteX90" fmla="*/ 434208 w 865861"/>
                <a:gd name="connsiteY90" fmla="*/ 5025 h 847856"/>
                <a:gd name="connsiteX91" fmla="*/ 434306 w 865861"/>
                <a:gd name="connsiteY91" fmla="*/ 26303 h 847856"/>
                <a:gd name="connsiteX92" fmla="*/ 434977 w 865861"/>
                <a:gd name="connsiteY92" fmla="*/ 37613 h 847856"/>
                <a:gd name="connsiteX93" fmla="*/ 435239 w 865861"/>
                <a:gd name="connsiteY93" fmla="*/ 47532 h 847856"/>
                <a:gd name="connsiteX94" fmla="*/ 436008 w 865861"/>
                <a:gd name="connsiteY94" fmla="*/ 62624 h 847856"/>
                <a:gd name="connsiteX95" fmla="*/ 436188 w 865861"/>
                <a:gd name="connsiteY95" fmla="*/ 69171 h 847856"/>
                <a:gd name="connsiteX96" fmla="*/ 436925 w 865861"/>
                <a:gd name="connsiteY96" fmla="*/ 79990 h 847856"/>
                <a:gd name="connsiteX97" fmla="*/ 437105 w 865861"/>
                <a:gd name="connsiteY97" fmla="*/ 83263 h 847856"/>
                <a:gd name="connsiteX98" fmla="*/ 437923 w 865861"/>
                <a:gd name="connsiteY98" fmla="*/ 95507 h 847856"/>
                <a:gd name="connsiteX99" fmla="*/ 438070 w 865861"/>
                <a:gd name="connsiteY99" fmla="*/ 99746 h 847856"/>
                <a:gd name="connsiteX100" fmla="*/ 438758 w 865861"/>
                <a:gd name="connsiteY100" fmla="*/ 106784 h 847856"/>
                <a:gd name="connsiteX101" fmla="*/ 438922 w 865861"/>
                <a:gd name="connsiteY101" fmla="*/ 108192 h 847856"/>
                <a:gd name="connsiteX102" fmla="*/ 440067 w 865861"/>
                <a:gd name="connsiteY102" fmla="*/ 123725 h 847856"/>
                <a:gd name="connsiteX103" fmla="*/ 441704 w 865861"/>
                <a:gd name="connsiteY103" fmla="*/ 137294 h 847856"/>
                <a:gd name="connsiteX104" fmla="*/ 442686 w 865861"/>
                <a:gd name="connsiteY104" fmla="*/ 146673 h 847856"/>
                <a:gd name="connsiteX105" fmla="*/ 452049 w 865861"/>
                <a:gd name="connsiteY105" fmla="*/ 203404 h 847856"/>
                <a:gd name="connsiteX106" fmla="*/ 467565 w 865861"/>
                <a:gd name="connsiteY106" fmla="*/ 257876 h 847856"/>
                <a:gd name="connsiteX107" fmla="*/ 495391 w 865861"/>
                <a:gd name="connsiteY107" fmla="*/ 312479 h 847856"/>
                <a:gd name="connsiteX108" fmla="*/ 508371 w 865861"/>
                <a:gd name="connsiteY108" fmla="*/ 329306 h 847856"/>
                <a:gd name="connsiteX109" fmla="*/ 521727 w 865861"/>
                <a:gd name="connsiteY109" fmla="*/ 343366 h 847856"/>
                <a:gd name="connsiteX110" fmla="*/ 540566 w 865861"/>
                <a:gd name="connsiteY110" fmla="*/ 359079 h 847856"/>
                <a:gd name="connsiteX111" fmla="*/ 560371 w 865861"/>
                <a:gd name="connsiteY111" fmla="*/ 371993 h 847856"/>
                <a:gd name="connsiteX112" fmla="*/ 592731 w 865861"/>
                <a:gd name="connsiteY112" fmla="*/ 387608 h 847856"/>
                <a:gd name="connsiteX113" fmla="*/ 638561 w 865861"/>
                <a:gd name="connsiteY113" fmla="*/ 402241 h 847856"/>
                <a:gd name="connsiteX114" fmla="*/ 667123 w 865861"/>
                <a:gd name="connsiteY114" fmla="*/ 408575 h 847856"/>
                <a:gd name="connsiteX115" fmla="*/ 687124 w 865861"/>
                <a:gd name="connsiteY115" fmla="*/ 411849 h 847856"/>
                <a:gd name="connsiteX116" fmla="*/ 709958 w 865861"/>
                <a:gd name="connsiteY116" fmla="*/ 415237 h 847856"/>
                <a:gd name="connsiteX117" fmla="*/ 722168 w 865861"/>
                <a:gd name="connsiteY117" fmla="*/ 416448 h 847856"/>
                <a:gd name="connsiteX118" fmla="*/ 736212 w 865861"/>
                <a:gd name="connsiteY118" fmla="*/ 418085 h 847856"/>
                <a:gd name="connsiteX119" fmla="*/ 739976 w 865861"/>
                <a:gd name="connsiteY119" fmla="*/ 418314 h 847856"/>
                <a:gd name="connsiteX120" fmla="*/ 746523 w 865861"/>
                <a:gd name="connsiteY120" fmla="*/ 419002 h 847856"/>
                <a:gd name="connsiteX121" fmla="*/ 747456 w 865861"/>
                <a:gd name="connsiteY121" fmla="*/ 419149 h 847856"/>
                <a:gd name="connsiteX122" fmla="*/ 763939 w 865861"/>
                <a:gd name="connsiteY122" fmla="*/ 420229 h 847856"/>
                <a:gd name="connsiteX123" fmla="*/ 772401 w 865861"/>
                <a:gd name="connsiteY123" fmla="*/ 420933 h 847856"/>
                <a:gd name="connsiteX124" fmla="*/ 773809 w 865861"/>
                <a:gd name="connsiteY124" fmla="*/ 421097 h 847856"/>
                <a:gd name="connsiteX125" fmla="*/ 801192 w 865861"/>
                <a:gd name="connsiteY125" fmla="*/ 422177 h 847856"/>
                <a:gd name="connsiteX126" fmla="*/ 809180 w 865861"/>
                <a:gd name="connsiteY126" fmla="*/ 422783 h 847856"/>
                <a:gd name="connsiteX127" fmla="*/ 812944 w 865861"/>
                <a:gd name="connsiteY127" fmla="*/ 423012 h 847856"/>
                <a:gd name="connsiteX128" fmla="*/ 828085 w 865861"/>
                <a:gd name="connsiteY128" fmla="*/ 423110 h 847856"/>
                <a:gd name="connsiteX129" fmla="*/ 840344 w 865861"/>
                <a:gd name="connsiteY129" fmla="*/ 423797 h 847856"/>
                <a:gd name="connsiteX130" fmla="*/ 849314 w 865861"/>
                <a:gd name="connsiteY130" fmla="*/ 423994 h 847856"/>
                <a:gd name="connsiteX131" fmla="*/ 865403 w 865861"/>
                <a:gd name="connsiteY131" fmla="*/ 424616 h 847856"/>
                <a:gd name="connsiteX132" fmla="*/ 862588 w 865861"/>
                <a:gd name="connsiteY132" fmla="*/ 424878 h 847856"/>
                <a:gd name="connsiteX133" fmla="*/ 834190 w 865861"/>
                <a:gd name="connsiteY133" fmla="*/ 425009 h 847856"/>
                <a:gd name="connsiteX134" fmla="*/ 828543 w 865861"/>
                <a:gd name="connsiteY134" fmla="*/ 425500 h 847856"/>
                <a:gd name="connsiteX135" fmla="*/ 824320 w 865861"/>
                <a:gd name="connsiteY135" fmla="*/ 425827 h 847856"/>
                <a:gd name="connsiteX136" fmla="*/ 810587 w 865861"/>
                <a:gd name="connsiteY136" fmla="*/ 425925 h 847856"/>
                <a:gd name="connsiteX137" fmla="*/ 801176 w 865861"/>
                <a:gd name="connsiteY137" fmla="*/ 426564 h 847856"/>
                <a:gd name="connsiteX138" fmla="*/ 791732 w 865861"/>
                <a:gd name="connsiteY138" fmla="*/ 426858 h 847856"/>
                <a:gd name="connsiteX139" fmla="*/ 782320 w 865861"/>
                <a:gd name="connsiteY139" fmla="*/ 427529 h 847856"/>
                <a:gd name="connsiteX140" fmla="*/ 777131 w 865861"/>
                <a:gd name="connsiteY140" fmla="*/ 427775 h 847856"/>
                <a:gd name="connsiteX141" fmla="*/ 765838 w 865861"/>
                <a:gd name="connsiteY141" fmla="*/ 428561 h 847856"/>
                <a:gd name="connsiteX142" fmla="*/ 761598 w 865861"/>
                <a:gd name="connsiteY142" fmla="*/ 428741 h 847856"/>
                <a:gd name="connsiteX143" fmla="*/ 753136 w 865861"/>
                <a:gd name="connsiteY143" fmla="*/ 429461 h 847856"/>
                <a:gd name="connsiteX144" fmla="*/ 751728 w 865861"/>
                <a:gd name="connsiteY144" fmla="*/ 429624 h 847856"/>
                <a:gd name="connsiteX145" fmla="*/ 736212 w 865861"/>
                <a:gd name="connsiteY145" fmla="*/ 430819 h 847856"/>
                <a:gd name="connsiteX146" fmla="*/ 722610 w 865861"/>
                <a:gd name="connsiteY146" fmla="*/ 432211 h 847856"/>
                <a:gd name="connsiteX147" fmla="*/ 711365 w 865861"/>
                <a:gd name="connsiteY147" fmla="*/ 433504 h 847856"/>
                <a:gd name="connsiteX148" fmla="*/ 701070 w 865861"/>
                <a:gd name="connsiteY148" fmla="*/ 434698 h 847856"/>
                <a:gd name="connsiteX149" fmla="*/ 691757 w 865861"/>
                <a:gd name="connsiteY149" fmla="*/ 436204 h 847856"/>
                <a:gd name="connsiteX150" fmla="*/ 666173 w 865861"/>
                <a:gd name="connsiteY150" fmla="*/ 440378 h 847856"/>
                <a:gd name="connsiteX151" fmla="*/ 633961 w 865861"/>
                <a:gd name="connsiteY151" fmla="*/ 447695 h 847856"/>
                <a:gd name="connsiteX152" fmla="*/ 586118 w 865861"/>
                <a:gd name="connsiteY152" fmla="*/ 463948 h 847856"/>
                <a:gd name="connsiteX153" fmla="*/ 544724 w 865861"/>
                <a:gd name="connsiteY153" fmla="*/ 486650 h 847856"/>
                <a:gd name="connsiteX154" fmla="*/ 521727 w 865861"/>
                <a:gd name="connsiteY154" fmla="*/ 505588 h 847856"/>
                <a:gd name="connsiteX155" fmla="*/ 515360 w 865861"/>
                <a:gd name="connsiteY155" fmla="*/ 511939 h 847856"/>
                <a:gd name="connsiteX156" fmla="*/ 498026 w 865861"/>
                <a:gd name="connsiteY156" fmla="*/ 532513 h 847856"/>
                <a:gd name="connsiteX157" fmla="*/ 478745 w 865861"/>
                <a:gd name="connsiteY157" fmla="*/ 564463 h 847856"/>
                <a:gd name="connsiteX158" fmla="*/ 466780 w 865861"/>
                <a:gd name="connsiteY158" fmla="*/ 592747 h 847856"/>
                <a:gd name="connsiteX159" fmla="*/ 453865 w 865861"/>
                <a:gd name="connsiteY159" fmla="*/ 636695 h 847856"/>
                <a:gd name="connsiteX160" fmla="*/ 448530 w 865861"/>
                <a:gd name="connsiteY160" fmla="*/ 662556 h 847856"/>
                <a:gd name="connsiteX161" fmla="*/ 444503 w 865861"/>
                <a:gd name="connsiteY161" fmla="*/ 688172 h 847856"/>
                <a:gd name="connsiteX162" fmla="*/ 441590 w 865861"/>
                <a:gd name="connsiteY162" fmla="*/ 710137 h 847856"/>
                <a:gd name="connsiteX163" fmla="*/ 440035 w 865861"/>
                <a:gd name="connsiteY163" fmla="*/ 723232 h 847856"/>
                <a:gd name="connsiteX164" fmla="*/ 438791 w 865861"/>
                <a:gd name="connsiteY164" fmla="*/ 738274 h 847856"/>
                <a:gd name="connsiteX165" fmla="*/ 437301 w 865861"/>
                <a:gd name="connsiteY165" fmla="*/ 756606 h 847856"/>
                <a:gd name="connsiteX166" fmla="*/ 437187 w 865861"/>
                <a:gd name="connsiteY166" fmla="*/ 757539 h 847856"/>
                <a:gd name="connsiteX167" fmla="*/ 436155 w 865861"/>
                <a:gd name="connsiteY167" fmla="*/ 776869 h 847856"/>
                <a:gd name="connsiteX168" fmla="*/ 435402 w 865861"/>
                <a:gd name="connsiteY168" fmla="*/ 790553 h 847856"/>
                <a:gd name="connsiteX169" fmla="*/ 435190 w 865861"/>
                <a:gd name="connsiteY169" fmla="*/ 799522 h 847856"/>
                <a:gd name="connsiteX170" fmla="*/ 434420 w 865861"/>
                <a:gd name="connsiteY170" fmla="*/ 814123 h 847856"/>
                <a:gd name="connsiteX171" fmla="*/ 434289 w 865861"/>
                <a:gd name="connsiteY171" fmla="*/ 817904 h 847856"/>
                <a:gd name="connsiteX172" fmla="*/ 434175 w 865861"/>
                <a:gd name="connsiteY172" fmla="*/ 842996 h 847856"/>
                <a:gd name="connsiteX173" fmla="*/ 434224 w 865861"/>
                <a:gd name="connsiteY173" fmla="*/ 847693 h 847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865861" h="847856">
                  <a:moveTo>
                    <a:pt x="434224" y="847693"/>
                  </a:moveTo>
                  <a:cubicBezTo>
                    <a:pt x="432764" y="843524"/>
                    <a:pt x="432157" y="839105"/>
                    <a:pt x="432440" y="834697"/>
                  </a:cubicBezTo>
                  <a:cubicBezTo>
                    <a:pt x="432440" y="828395"/>
                    <a:pt x="432440" y="822077"/>
                    <a:pt x="432440" y="815776"/>
                  </a:cubicBezTo>
                  <a:cubicBezTo>
                    <a:pt x="432510" y="811836"/>
                    <a:pt x="432286" y="807896"/>
                    <a:pt x="431769" y="803991"/>
                  </a:cubicBezTo>
                  <a:cubicBezTo>
                    <a:pt x="431451" y="800536"/>
                    <a:pt x="431365" y="797064"/>
                    <a:pt x="431507" y="793597"/>
                  </a:cubicBezTo>
                  <a:cubicBezTo>
                    <a:pt x="431507" y="789505"/>
                    <a:pt x="431752" y="785413"/>
                    <a:pt x="430770" y="781354"/>
                  </a:cubicBezTo>
                  <a:cubicBezTo>
                    <a:pt x="430579" y="780104"/>
                    <a:pt x="430518" y="778837"/>
                    <a:pt x="430590" y="777573"/>
                  </a:cubicBezTo>
                  <a:cubicBezTo>
                    <a:pt x="430476" y="773023"/>
                    <a:pt x="430787" y="768440"/>
                    <a:pt x="429788" y="763906"/>
                  </a:cubicBezTo>
                  <a:cubicBezTo>
                    <a:pt x="429561" y="762186"/>
                    <a:pt x="429507" y="760447"/>
                    <a:pt x="429625" y="758717"/>
                  </a:cubicBezTo>
                  <a:cubicBezTo>
                    <a:pt x="429775" y="756035"/>
                    <a:pt x="429538" y="753345"/>
                    <a:pt x="428921" y="750730"/>
                  </a:cubicBezTo>
                  <a:cubicBezTo>
                    <a:pt x="428790" y="750278"/>
                    <a:pt x="428741" y="749807"/>
                    <a:pt x="428773" y="749338"/>
                  </a:cubicBezTo>
                  <a:cubicBezTo>
                    <a:pt x="429117" y="743642"/>
                    <a:pt x="427841" y="738045"/>
                    <a:pt x="427644" y="732381"/>
                  </a:cubicBezTo>
                  <a:cubicBezTo>
                    <a:pt x="427480" y="727831"/>
                    <a:pt x="426662" y="723330"/>
                    <a:pt x="426138" y="718796"/>
                  </a:cubicBezTo>
                  <a:cubicBezTo>
                    <a:pt x="426011" y="718020"/>
                    <a:pt x="425924" y="717239"/>
                    <a:pt x="425876" y="716455"/>
                  </a:cubicBezTo>
                  <a:cubicBezTo>
                    <a:pt x="425634" y="711429"/>
                    <a:pt x="425087" y="706422"/>
                    <a:pt x="424240" y="701462"/>
                  </a:cubicBezTo>
                  <a:cubicBezTo>
                    <a:pt x="423847" y="698664"/>
                    <a:pt x="423585" y="695848"/>
                    <a:pt x="423208" y="693049"/>
                  </a:cubicBezTo>
                  <a:cubicBezTo>
                    <a:pt x="421833" y="683081"/>
                    <a:pt x="420229" y="673162"/>
                    <a:pt x="418527" y="663243"/>
                  </a:cubicBezTo>
                  <a:cubicBezTo>
                    <a:pt x="416242" y="649426"/>
                    <a:pt x="413242" y="635734"/>
                    <a:pt x="409541" y="622225"/>
                  </a:cubicBezTo>
                  <a:cubicBezTo>
                    <a:pt x="405236" y="606401"/>
                    <a:pt x="399822" y="590901"/>
                    <a:pt x="393337" y="575839"/>
                  </a:cubicBezTo>
                  <a:cubicBezTo>
                    <a:pt x="386929" y="561082"/>
                    <a:pt x="379038" y="547015"/>
                    <a:pt x="369784" y="533855"/>
                  </a:cubicBezTo>
                  <a:cubicBezTo>
                    <a:pt x="365217" y="527243"/>
                    <a:pt x="360127" y="521008"/>
                    <a:pt x="354561" y="515212"/>
                  </a:cubicBezTo>
                  <a:cubicBezTo>
                    <a:pt x="353563" y="514197"/>
                    <a:pt x="352679" y="513084"/>
                    <a:pt x="351795" y="511939"/>
                  </a:cubicBezTo>
                  <a:cubicBezTo>
                    <a:pt x="350226" y="509956"/>
                    <a:pt x="348430" y="508166"/>
                    <a:pt x="346443" y="506603"/>
                  </a:cubicBezTo>
                  <a:cubicBezTo>
                    <a:pt x="345677" y="506053"/>
                    <a:pt x="344944" y="505457"/>
                    <a:pt x="344250" y="504819"/>
                  </a:cubicBezTo>
                  <a:cubicBezTo>
                    <a:pt x="339976" y="500622"/>
                    <a:pt x="335439" y="496702"/>
                    <a:pt x="330664" y="493083"/>
                  </a:cubicBezTo>
                  <a:cubicBezTo>
                    <a:pt x="323985" y="487811"/>
                    <a:pt x="316953" y="483003"/>
                    <a:pt x="309615" y="478695"/>
                  </a:cubicBezTo>
                  <a:cubicBezTo>
                    <a:pt x="293658" y="469426"/>
                    <a:pt x="276827" y="461751"/>
                    <a:pt x="259366" y="455780"/>
                  </a:cubicBezTo>
                  <a:cubicBezTo>
                    <a:pt x="246100" y="451255"/>
                    <a:pt x="232604" y="447431"/>
                    <a:pt x="218937" y="444323"/>
                  </a:cubicBezTo>
                  <a:cubicBezTo>
                    <a:pt x="208363" y="441884"/>
                    <a:pt x="197741" y="439642"/>
                    <a:pt x="186987" y="438119"/>
                  </a:cubicBezTo>
                  <a:cubicBezTo>
                    <a:pt x="177346" y="436761"/>
                    <a:pt x="167755" y="434846"/>
                    <a:pt x="158098" y="433749"/>
                  </a:cubicBezTo>
                  <a:cubicBezTo>
                    <a:pt x="154055" y="433274"/>
                    <a:pt x="149914" y="432636"/>
                    <a:pt x="145903" y="432456"/>
                  </a:cubicBezTo>
                  <a:cubicBezTo>
                    <a:pt x="141893" y="432276"/>
                    <a:pt x="137719" y="431539"/>
                    <a:pt x="133726" y="431032"/>
                  </a:cubicBezTo>
                  <a:cubicBezTo>
                    <a:pt x="132799" y="430875"/>
                    <a:pt x="131865" y="430765"/>
                    <a:pt x="130927" y="430705"/>
                  </a:cubicBezTo>
                  <a:cubicBezTo>
                    <a:pt x="127915" y="430705"/>
                    <a:pt x="124936" y="430034"/>
                    <a:pt x="122006" y="429968"/>
                  </a:cubicBezTo>
                  <a:cubicBezTo>
                    <a:pt x="116310" y="429837"/>
                    <a:pt x="110729" y="428610"/>
                    <a:pt x="105049" y="428757"/>
                  </a:cubicBezTo>
                  <a:cubicBezTo>
                    <a:pt x="102848" y="428914"/>
                    <a:pt x="100637" y="428709"/>
                    <a:pt x="98502" y="428151"/>
                  </a:cubicBezTo>
                  <a:cubicBezTo>
                    <a:pt x="98048" y="428001"/>
                    <a:pt x="97572" y="427929"/>
                    <a:pt x="97094" y="427939"/>
                  </a:cubicBezTo>
                  <a:cubicBezTo>
                    <a:pt x="90138" y="428266"/>
                    <a:pt x="83280" y="426989"/>
                    <a:pt x="76340" y="426875"/>
                  </a:cubicBezTo>
                  <a:cubicBezTo>
                    <a:pt x="71613" y="427038"/>
                    <a:pt x="66882" y="426791"/>
                    <a:pt x="62198" y="426138"/>
                  </a:cubicBezTo>
                  <a:cubicBezTo>
                    <a:pt x="59533" y="425868"/>
                    <a:pt x="56852" y="425803"/>
                    <a:pt x="54178" y="425942"/>
                  </a:cubicBezTo>
                  <a:cubicBezTo>
                    <a:pt x="47876" y="425762"/>
                    <a:pt x="41558" y="426367"/>
                    <a:pt x="35306" y="425123"/>
                  </a:cubicBezTo>
                  <a:cubicBezTo>
                    <a:pt x="34050" y="424981"/>
                    <a:pt x="32785" y="424953"/>
                    <a:pt x="31525" y="425041"/>
                  </a:cubicBezTo>
                  <a:lnTo>
                    <a:pt x="4501" y="424992"/>
                  </a:lnTo>
                  <a:cubicBezTo>
                    <a:pt x="3383" y="425071"/>
                    <a:pt x="2262" y="424886"/>
                    <a:pt x="1228" y="424452"/>
                  </a:cubicBezTo>
                  <a:cubicBezTo>
                    <a:pt x="2161" y="424370"/>
                    <a:pt x="3110" y="424223"/>
                    <a:pt x="4043" y="424207"/>
                  </a:cubicBezTo>
                  <a:lnTo>
                    <a:pt x="20624" y="424092"/>
                  </a:lnTo>
                  <a:cubicBezTo>
                    <a:pt x="23913" y="424252"/>
                    <a:pt x="27209" y="424022"/>
                    <a:pt x="30444" y="423405"/>
                  </a:cubicBezTo>
                  <a:cubicBezTo>
                    <a:pt x="31695" y="423210"/>
                    <a:pt x="32963" y="423156"/>
                    <a:pt x="34225" y="423241"/>
                  </a:cubicBezTo>
                  <a:cubicBezTo>
                    <a:pt x="39594" y="423241"/>
                    <a:pt x="44946" y="423241"/>
                    <a:pt x="50315" y="423241"/>
                  </a:cubicBezTo>
                  <a:cubicBezTo>
                    <a:pt x="53464" y="423288"/>
                    <a:pt x="56612" y="423076"/>
                    <a:pt x="59726" y="422603"/>
                  </a:cubicBezTo>
                  <a:cubicBezTo>
                    <a:pt x="62548" y="422305"/>
                    <a:pt x="65387" y="422211"/>
                    <a:pt x="68221" y="422324"/>
                  </a:cubicBezTo>
                  <a:cubicBezTo>
                    <a:pt x="72481" y="422509"/>
                    <a:pt x="76749" y="422252"/>
                    <a:pt x="80956" y="421555"/>
                  </a:cubicBezTo>
                  <a:cubicBezTo>
                    <a:pt x="82517" y="421339"/>
                    <a:pt x="84096" y="421278"/>
                    <a:pt x="85670" y="421375"/>
                  </a:cubicBezTo>
                  <a:cubicBezTo>
                    <a:pt x="89451" y="421562"/>
                    <a:pt x="93242" y="421303"/>
                    <a:pt x="96963" y="420606"/>
                  </a:cubicBezTo>
                  <a:cubicBezTo>
                    <a:pt x="98214" y="420411"/>
                    <a:pt x="99482" y="420355"/>
                    <a:pt x="100744" y="420442"/>
                  </a:cubicBezTo>
                  <a:cubicBezTo>
                    <a:pt x="104212" y="420606"/>
                    <a:pt x="107686" y="420342"/>
                    <a:pt x="111089" y="419656"/>
                  </a:cubicBezTo>
                  <a:cubicBezTo>
                    <a:pt x="112170" y="419471"/>
                    <a:pt x="113269" y="419416"/>
                    <a:pt x="114363" y="419493"/>
                  </a:cubicBezTo>
                  <a:cubicBezTo>
                    <a:pt x="116889" y="419630"/>
                    <a:pt x="119421" y="419388"/>
                    <a:pt x="121875" y="418773"/>
                  </a:cubicBezTo>
                  <a:cubicBezTo>
                    <a:pt x="122331" y="418635"/>
                    <a:pt x="122808" y="418581"/>
                    <a:pt x="123283" y="418609"/>
                  </a:cubicBezTo>
                  <a:cubicBezTo>
                    <a:pt x="128193" y="418969"/>
                    <a:pt x="132973" y="417610"/>
                    <a:pt x="137867" y="417463"/>
                  </a:cubicBezTo>
                  <a:cubicBezTo>
                    <a:pt x="141926" y="417349"/>
                    <a:pt x="146051" y="416481"/>
                    <a:pt x="150012" y="415974"/>
                  </a:cubicBezTo>
                  <a:cubicBezTo>
                    <a:pt x="153613" y="415532"/>
                    <a:pt x="157214" y="415221"/>
                    <a:pt x="160798" y="414746"/>
                  </a:cubicBezTo>
                  <a:cubicBezTo>
                    <a:pt x="166560" y="413960"/>
                    <a:pt x="172256" y="413027"/>
                    <a:pt x="178066" y="412291"/>
                  </a:cubicBezTo>
                  <a:cubicBezTo>
                    <a:pt x="184466" y="411489"/>
                    <a:pt x="190801" y="410310"/>
                    <a:pt x="197119" y="409099"/>
                  </a:cubicBezTo>
                  <a:cubicBezTo>
                    <a:pt x="200834" y="408379"/>
                    <a:pt x="204582" y="407872"/>
                    <a:pt x="208265" y="407069"/>
                  </a:cubicBezTo>
                  <a:cubicBezTo>
                    <a:pt x="225374" y="403493"/>
                    <a:pt x="242266" y="398946"/>
                    <a:pt x="258858" y="393451"/>
                  </a:cubicBezTo>
                  <a:cubicBezTo>
                    <a:pt x="273213" y="388598"/>
                    <a:pt x="287145" y="382577"/>
                    <a:pt x="300515" y="375447"/>
                  </a:cubicBezTo>
                  <a:cubicBezTo>
                    <a:pt x="312483" y="369070"/>
                    <a:pt x="323818" y="361567"/>
                    <a:pt x="334363" y="353039"/>
                  </a:cubicBezTo>
                  <a:cubicBezTo>
                    <a:pt x="342412" y="346433"/>
                    <a:pt x="349921" y="339198"/>
                    <a:pt x="356820" y="331401"/>
                  </a:cubicBezTo>
                  <a:cubicBezTo>
                    <a:pt x="365138" y="322128"/>
                    <a:pt x="372499" y="312038"/>
                    <a:pt x="378786" y="301284"/>
                  </a:cubicBezTo>
                  <a:cubicBezTo>
                    <a:pt x="382665" y="294606"/>
                    <a:pt x="386593" y="287944"/>
                    <a:pt x="389801" y="280906"/>
                  </a:cubicBezTo>
                  <a:cubicBezTo>
                    <a:pt x="395696" y="268154"/>
                    <a:pt x="400753" y="255031"/>
                    <a:pt x="404942" y="241623"/>
                  </a:cubicBezTo>
                  <a:cubicBezTo>
                    <a:pt x="408641" y="229576"/>
                    <a:pt x="411898" y="217431"/>
                    <a:pt x="414501" y="205090"/>
                  </a:cubicBezTo>
                  <a:cubicBezTo>
                    <a:pt x="415974" y="198166"/>
                    <a:pt x="417512" y="191259"/>
                    <a:pt x="418691" y="184270"/>
                  </a:cubicBezTo>
                  <a:cubicBezTo>
                    <a:pt x="419869" y="177281"/>
                    <a:pt x="420868" y="170308"/>
                    <a:pt x="421964" y="163319"/>
                  </a:cubicBezTo>
                  <a:cubicBezTo>
                    <a:pt x="422472" y="160045"/>
                    <a:pt x="422979" y="156772"/>
                    <a:pt x="423601" y="153498"/>
                  </a:cubicBezTo>
                  <a:cubicBezTo>
                    <a:pt x="424059" y="150863"/>
                    <a:pt x="424027" y="148179"/>
                    <a:pt x="424518" y="145527"/>
                  </a:cubicBezTo>
                  <a:cubicBezTo>
                    <a:pt x="425271" y="141517"/>
                    <a:pt x="425369" y="137343"/>
                    <a:pt x="425795" y="133333"/>
                  </a:cubicBezTo>
                  <a:cubicBezTo>
                    <a:pt x="426269" y="128799"/>
                    <a:pt x="426777" y="124281"/>
                    <a:pt x="427284" y="119747"/>
                  </a:cubicBezTo>
                  <a:cubicBezTo>
                    <a:pt x="427413" y="119293"/>
                    <a:pt x="427495" y="118827"/>
                    <a:pt x="427530" y="118356"/>
                  </a:cubicBezTo>
                  <a:cubicBezTo>
                    <a:pt x="427235" y="112824"/>
                    <a:pt x="428741" y="107406"/>
                    <a:pt x="428626" y="101874"/>
                  </a:cubicBezTo>
                  <a:cubicBezTo>
                    <a:pt x="428513" y="99824"/>
                    <a:pt x="428724" y="97770"/>
                    <a:pt x="429248" y="95785"/>
                  </a:cubicBezTo>
                  <a:cubicBezTo>
                    <a:pt x="429399" y="95331"/>
                    <a:pt x="429471" y="94855"/>
                    <a:pt x="429461" y="94377"/>
                  </a:cubicBezTo>
                  <a:cubicBezTo>
                    <a:pt x="429101" y="87585"/>
                    <a:pt x="430574" y="80890"/>
                    <a:pt x="430525" y="74097"/>
                  </a:cubicBezTo>
                  <a:cubicBezTo>
                    <a:pt x="430414" y="70636"/>
                    <a:pt x="430639" y="67171"/>
                    <a:pt x="431196" y="63753"/>
                  </a:cubicBezTo>
                  <a:cubicBezTo>
                    <a:pt x="431481" y="61243"/>
                    <a:pt x="431567" y="58715"/>
                    <a:pt x="431458" y="56191"/>
                  </a:cubicBezTo>
                  <a:cubicBezTo>
                    <a:pt x="431589" y="51281"/>
                    <a:pt x="431114" y="46370"/>
                    <a:pt x="432227" y="41574"/>
                  </a:cubicBezTo>
                  <a:cubicBezTo>
                    <a:pt x="432405" y="40328"/>
                    <a:pt x="432443" y="39065"/>
                    <a:pt x="432342" y="37810"/>
                  </a:cubicBezTo>
                  <a:cubicBezTo>
                    <a:pt x="432342" y="28333"/>
                    <a:pt x="432489" y="18872"/>
                    <a:pt x="432440" y="9412"/>
                  </a:cubicBezTo>
                  <a:cubicBezTo>
                    <a:pt x="432497" y="6595"/>
                    <a:pt x="433098" y="3816"/>
                    <a:pt x="434208" y="1228"/>
                  </a:cubicBezTo>
                  <a:lnTo>
                    <a:pt x="434208" y="5025"/>
                  </a:lnTo>
                  <a:cubicBezTo>
                    <a:pt x="434208" y="12129"/>
                    <a:pt x="434208" y="19216"/>
                    <a:pt x="434306" y="26303"/>
                  </a:cubicBezTo>
                  <a:cubicBezTo>
                    <a:pt x="434252" y="30085"/>
                    <a:pt x="434476" y="33865"/>
                    <a:pt x="434977" y="37613"/>
                  </a:cubicBezTo>
                  <a:cubicBezTo>
                    <a:pt x="435294" y="40910"/>
                    <a:pt x="435381" y="44224"/>
                    <a:pt x="435239" y="47532"/>
                  </a:cubicBezTo>
                  <a:cubicBezTo>
                    <a:pt x="435353" y="52574"/>
                    <a:pt x="435010" y="57599"/>
                    <a:pt x="436008" y="62624"/>
                  </a:cubicBezTo>
                  <a:cubicBezTo>
                    <a:pt x="436254" y="64797"/>
                    <a:pt x="436314" y="66987"/>
                    <a:pt x="436188" y="69171"/>
                  </a:cubicBezTo>
                  <a:cubicBezTo>
                    <a:pt x="436008" y="72794"/>
                    <a:pt x="436255" y="76425"/>
                    <a:pt x="436925" y="79990"/>
                  </a:cubicBezTo>
                  <a:cubicBezTo>
                    <a:pt x="437106" y="81071"/>
                    <a:pt x="437167" y="82169"/>
                    <a:pt x="437105" y="83263"/>
                  </a:cubicBezTo>
                  <a:cubicBezTo>
                    <a:pt x="436944" y="87362"/>
                    <a:pt x="437218" y="91466"/>
                    <a:pt x="437923" y="95507"/>
                  </a:cubicBezTo>
                  <a:cubicBezTo>
                    <a:pt x="438129" y="96910"/>
                    <a:pt x="438178" y="98332"/>
                    <a:pt x="438070" y="99746"/>
                  </a:cubicBezTo>
                  <a:cubicBezTo>
                    <a:pt x="437948" y="102113"/>
                    <a:pt x="438178" y="104485"/>
                    <a:pt x="438758" y="106784"/>
                  </a:cubicBezTo>
                  <a:cubicBezTo>
                    <a:pt x="438894" y="107240"/>
                    <a:pt x="438949" y="107717"/>
                    <a:pt x="438922" y="108192"/>
                  </a:cubicBezTo>
                  <a:cubicBezTo>
                    <a:pt x="438594" y="113413"/>
                    <a:pt x="439855" y="118520"/>
                    <a:pt x="440067" y="123725"/>
                  </a:cubicBezTo>
                  <a:cubicBezTo>
                    <a:pt x="440264" y="128259"/>
                    <a:pt x="441115" y="132760"/>
                    <a:pt x="441704" y="137294"/>
                  </a:cubicBezTo>
                  <a:cubicBezTo>
                    <a:pt x="442064" y="140404"/>
                    <a:pt x="442326" y="143546"/>
                    <a:pt x="442686" y="146673"/>
                  </a:cubicBezTo>
                  <a:cubicBezTo>
                    <a:pt x="444929" y="165725"/>
                    <a:pt x="448169" y="184613"/>
                    <a:pt x="452049" y="203404"/>
                  </a:cubicBezTo>
                  <a:cubicBezTo>
                    <a:pt x="455864" y="221921"/>
                    <a:pt x="461051" y="240128"/>
                    <a:pt x="467565" y="257876"/>
                  </a:cubicBezTo>
                  <a:cubicBezTo>
                    <a:pt x="474438" y="277205"/>
                    <a:pt x="483793" y="295558"/>
                    <a:pt x="495391" y="312479"/>
                  </a:cubicBezTo>
                  <a:cubicBezTo>
                    <a:pt x="499466" y="318290"/>
                    <a:pt x="503738" y="323937"/>
                    <a:pt x="508371" y="329306"/>
                  </a:cubicBezTo>
                  <a:cubicBezTo>
                    <a:pt x="512593" y="334216"/>
                    <a:pt x="517144" y="338799"/>
                    <a:pt x="521727" y="343366"/>
                  </a:cubicBezTo>
                  <a:cubicBezTo>
                    <a:pt x="527591" y="349083"/>
                    <a:pt x="533890" y="354335"/>
                    <a:pt x="540566" y="359079"/>
                  </a:cubicBezTo>
                  <a:cubicBezTo>
                    <a:pt x="546933" y="363727"/>
                    <a:pt x="553579" y="367967"/>
                    <a:pt x="560371" y="371993"/>
                  </a:cubicBezTo>
                  <a:cubicBezTo>
                    <a:pt x="570742" y="378020"/>
                    <a:pt x="581560" y="383239"/>
                    <a:pt x="592731" y="387608"/>
                  </a:cubicBezTo>
                  <a:cubicBezTo>
                    <a:pt x="607629" y="393600"/>
                    <a:pt x="622946" y="398493"/>
                    <a:pt x="638561" y="402241"/>
                  </a:cubicBezTo>
                  <a:cubicBezTo>
                    <a:pt x="648038" y="404500"/>
                    <a:pt x="657531" y="406791"/>
                    <a:pt x="667123" y="408575"/>
                  </a:cubicBezTo>
                  <a:cubicBezTo>
                    <a:pt x="673752" y="409819"/>
                    <a:pt x="680381" y="411161"/>
                    <a:pt x="687124" y="411849"/>
                  </a:cubicBezTo>
                  <a:cubicBezTo>
                    <a:pt x="694768" y="412700"/>
                    <a:pt x="702347" y="414173"/>
                    <a:pt x="709958" y="415237"/>
                  </a:cubicBezTo>
                  <a:cubicBezTo>
                    <a:pt x="714017" y="415794"/>
                    <a:pt x="718142" y="416006"/>
                    <a:pt x="722168" y="416448"/>
                  </a:cubicBezTo>
                  <a:cubicBezTo>
                    <a:pt x="726849" y="416939"/>
                    <a:pt x="731530" y="417545"/>
                    <a:pt x="736212" y="418085"/>
                  </a:cubicBezTo>
                  <a:cubicBezTo>
                    <a:pt x="737456" y="418216"/>
                    <a:pt x="738716" y="418298"/>
                    <a:pt x="739976" y="418314"/>
                  </a:cubicBezTo>
                  <a:cubicBezTo>
                    <a:pt x="742181" y="418224"/>
                    <a:pt x="744386" y="418457"/>
                    <a:pt x="746523" y="419002"/>
                  </a:cubicBezTo>
                  <a:cubicBezTo>
                    <a:pt x="746823" y="419108"/>
                    <a:pt x="747139" y="419157"/>
                    <a:pt x="747456" y="419149"/>
                  </a:cubicBezTo>
                  <a:cubicBezTo>
                    <a:pt x="753005" y="418838"/>
                    <a:pt x="758423" y="420164"/>
                    <a:pt x="763939" y="420229"/>
                  </a:cubicBezTo>
                  <a:cubicBezTo>
                    <a:pt x="766779" y="420070"/>
                    <a:pt x="769627" y="420306"/>
                    <a:pt x="772401" y="420933"/>
                  </a:cubicBezTo>
                  <a:cubicBezTo>
                    <a:pt x="772858" y="421069"/>
                    <a:pt x="773334" y="421125"/>
                    <a:pt x="773809" y="421097"/>
                  </a:cubicBezTo>
                  <a:cubicBezTo>
                    <a:pt x="782958" y="420737"/>
                    <a:pt x="792026" y="422554"/>
                    <a:pt x="801192" y="422177"/>
                  </a:cubicBezTo>
                  <a:cubicBezTo>
                    <a:pt x="803870" y="421979"/>
                    <a:pt x="806563" y="422182"/>
                    <a:pt x="809180" y="422783"/>
                  </a:cubicBezTo>
                  <a:cubicBezTo>
                    <a:pt x="810420" y="423007"/>
                    <a:pt x="811684" y="423084"/>
                    <a:pt x="812944" y="423012"/>
                  </a:cubicBezTo>
                  <a:cubicBezTo>
                    <a:pt x="817986" y="423012"/>
                    <a:pt x="823043" y="423012"/>
                    <a:pt x="828085" y="423110"/>
                  </a:cubicBezTo>
                  <a:cubicBezTo>
                    <a:pt x="832183" y="423012"/>
                    <a:pt x="836283" y="423243"/>
                    <a:pt x="840344" y="423797"/>
                  </a:cubicBezTo>
                  <a:cubicBezTo>
                    <a:pt x="843323" y="424117"/>
                    <a:pt x="846323" y="424184"/>
                    <a:pt x="849314" y="423994"/>
                  </a:cubicBezTo>
                  <a:cubicBezTo>
                    <a:pt x="854684" y="423915"/>
                    <a:pt x="860055" y="424123"/>
                    <a:pt x="865403" y="424616"/>
                  </a:cubicBezTo>
                  <a:cubicBezTo>
                    <a:pt x="864454" y="424714"/>
                    <a:pt x="863521" y="424861"/>
                    <a:pt x="862588" y="424878"/>
                  </a:cubicBezTo>
                  <a:lnTo>
                    <a:pt x="834190" y="425009"/>
                  </a:lnTo>
                  <a:cubicBezTo>
                    <a:pt x="832296" y="424976"/>
                    <a:pt x="830402" y="425141"/>
                    <a:pt x="828543" y="425500"/>
                  </a:cubicBezTo>
                  <a:cubicBezTo>
                    <a:pt x="827150" y="425757"/>
                    <a:pt x="825736" y="425866"/>
                    <a:pt x="824320" y="425827"/>
                  </a:cubicBezTo>
                  <a:cubicBezTo>
                    <a:pt x="819737" y="425827"/>
                    <a:pt x="815170" y="425827"/>
                    <a:pt x="810587" y="425925"/>
                  </a:cubicBezTo>
                  <a:cubicBezTo>
                    <a:pt x="807438" y="425909"/>
                    <a:pt x="804294" y="426123"/>
                    <a:pt x="801176" y="426564"/>
                  </a:cubicBezTo>
                  <a:cubicBezTo>
                    <a:pt x="798038" y="426866"/>
                    <a:pt x="794882" y="426966"/>
                    <a:pt x="791732" y="426858"/>
                  </a:cubicBezTo>
                  <a:cubicBezTo>
                    <a:pt x="788579" y="426747"/>
                    <a:pt x="785425" y="426971"/>
                    <a:pt x="782320" y="427529"/>
                  </a:cubicBezTo>
                  <a:cubicBezTo>
                    <a:pt x="780603" y="427785"/>
                    <a:pt x="778865" y="427867"/>
                    <a:pt x="777131" y="427775"/>
                  </a:cubicBezTo>
                  <a:cubicBezTo>
                    <a:pt x="773349" y="427628"/>
                    <a:pt x="769563" y="427891"/>
                    <a:pt x="765838" y="428561"/>
                  </a:cubicBezTo>
                  <a:cubicBezTo>
                    <a:pt x="764435" y="428768"/>
                    <a:pt x="763014" y="428829"/>
                    <a:pt x="761598" y="428741"/>
                  </a:cubicBezTo>
                  <a:cubicBezTo>
                    <a:pt x="758758" y="428579"/>
                    <a:pt x="755909" y="428821"/>
                    <a:pt x="753136" y="429461"/>
                  </a:cubicBezTo>
                  <a:cubicBezTo>
                    <a:pt x="752681" y="429605"/>
                    <a:pt x="752203" y="429660"/>
                    <a:pt x="751728" y="429624"/>
                  </a:cubicBezTo>
                  <a:cubicBezTo>
                    <a:pt x="746507" y="429232"/>
                    <a:pt x="741351" y="430295"/>
                    <a:pt x="736212" y="430819"/>
                  </a:cubicBezTo>
                  <a:cubicBezTo>
                    <a:pt x="731694" y="431278"/>
                    <a:pt x="727128" y="431556"/>
                    <a:pt x="722610" y="432211"/>
                  </a:cubicBezTo>
                  <a:cubicBezTo>
                    <a:pt x="718894" y="432751"/>
                    <a:pt x="715130" y="433209"/>
                    <a:pt x="711365" y="433504"/>
                  </a:cubicBezTo>
                  <a:cubicBezTo>
                    <a:pt x="707928" y="433782"/>
                    <a:pt x="704491" y="434224"/>
                    <a:pt x="701070" y="434698"/>
                  </a:cubicBezTo>
                  <a:cubicBezTo>
                    <a:pt x="697960" y="435124"/>
                    <a:pt x="694883" y="435877"/>
                    <a:pt x="691757" y="436204"/>
                  </a:cubicBezTo>
                  <a:cubicBezTo>
                    <a:pt x="683163" y="437154"/>
                    <a:pt x="674668" y="438790"/>
                    <a:pt x="666173" y="440378"/>
                  </a:cubicBezTo>
                  <a:cubicBezTo>
                    <a:pt x="655354" y="442408"/>
                    <a:pt x="644584" y="444830"/>
                    <a:pt x="633961" y="447695"/>
                  </a:cubicBezTo>
                  <a:cubicBezTo>
                    <a:pt x="617638" y="451934"/>
                    <a:pt x="601646" y="457366"/>
                    <a:pt x="586118" y="463948"/>
                  </a:cubicBezTo>
                  <a:cubicBezTo>
                    <a:pt x="571595" y="470112"/>
                    <a:pt x="557728" y="477718"/>
                    <a:pt x="544724" y="486650"/>
                  </a:cubicBezTo>
                  <a:cubicBezTo>
                    <a:pt x="536515" y="492274"/>
                    <a:pt x="528821" y="498610"/>
                    <a:pt x="521727" y="505588"/>
                  </a:cubicBezTo>
                  <a:cubicBezTo>
                    <a:pt x="519615" y="507716"/>
                    <a:pt x="517504" y="509843"/>
                    <a:pt x="515360" y="511939"/>
                  </a:cubicBezTo>
                  <a:cubicBezTo>
                    <a:pt x="508976" y="518261"/>
                    <a:pt x="503174" y="525147"/>
                    <a:pt x="498026" y="532513"/>
                  </a:cubicBezTo>
                  <a:cubicBezTo>
                    <a:pt x="490696" y="542592"/>
                    <a:pt x="484246" y="553281"/>
                    <a:pt x="478745" y="564463"/>
                  </a:cubicBezTo>
                  <a:cubicBezTo>
                    <a:pt x="474293" y="573695"/>
                    <a:pt x="470304" y="583123"/>
                    <a:pt x="466780" y="592747"/>
                  </a:cubicBezTo>
                  <a:cubicBezTo>
                    <a:pt x="461599" y="607124"/>
                    <a:pt x="457286" y="621800"/>
                    <a:pt x="453865" y="636695"/>
                  </a:cubicBezTo>
                  <a:cubicBezTo>
                    <a:pt x="451869" y="645271"/>
                    <a:pt x="450150" y="653914"/>
                    <a:pt x="448530" y="662556"/>
                  </a:cubicBezTo>
                  <a:cubicBezTo>
                    <a:pt x="446909" y="671198"/>
                    <a:pt x="445649" y="679595"/>
                    <a:pt x="444503" y="688172"/>
                  </a:cubicBezTo>
                  <a:cubicBezTo>
                    <a:pt x="443537" y="695488"/>
                    <a:pt x="442686" y="702903"/>
                    <a:pt x="441590" y="710137"/>
                  </a:cubicBezTo>
                  <a:cubicBezTo>
                    <a:pt x="440935" y="714491"/>
                    <a:pt x="441442" y="718976"/>
                    <a:pt x="440035" y="723232"/>
                  </a:cubicBezTo>
                  <a:cubicBezTo>
                    <a:pt x="439999" y="728270"/>
                    <a:pt x="439581" y="733298"/>
                    <a:pt x="438791" y="738274"/>
                  </a:cubicBezTo>
                  <a:cubicBezTo>
                    <a:pt x="438169" y="744379"/>
                    <a:pt x="438611" y="750566"/>
                    <a:pt x="437301" y="756606"/>
                  </a:cubicBezTo>
                  <a:cubicBezTo>
                    <a:pt x="437231" y="756912"/>
                    <a:pt x="437193" y="757225"/>
                    <a:pt x="437187" y="757539"/>
                  </a:cubicBezTo>
                  <a:cubicBezTo>
                    <a:pt x="437432" y="764086"/>
                    <a:pt x="436417" y="770437"/>
                    <a:pt x="436155" y="776869"/>
                  </a:cubicBezTo>
                  <a:cubicBezTo>
                    <a:pt x="436214" y="781442"/>
                    <a:pt x="435964" y="786014"/>
                    <a:pt x="435402" y="790553"/>
                  </a:cubicBezTo>
                  <a:cubicBezTo>
                    <a:pt x="435109" y="793533"/>
                    <a:pt x="435039" y="796532"/>
                    <a:pt x="435190" y="799522"/>
                  </a:cubicBezTo>
                  <a:cubicBezTo>
                    <a:pt x="435059" y="804433"/>
                    <a:pt x="435517" y="809343"/>
                    <a:pt x="434420" y="814123"/>
                  </a:cubicBezTo>
                  <a:cubicBezTo>
                    <a:pt x="434245" y="815375"/>
                    <a:pt x="434201" y="816642"/>
                    <a:pt x="434289" y="817904"/>
                  </a:cubicBezTo>
                  <a:cubicBezTo>
                    <a:pt x="434289" y="826272"/>
                    <a:pt x="434252" y="834636"/>
                    <a:pt x="434175" y="842996"/>
                  </a:cubicBezTo>
                  <a:cubicBezTo>
                    <a:pt x="434208" y="844550"/>
                    <a:pt x="434224" y="846122"/>
                    <a:pt x="434224" y="8476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图形 2">
              <a:extLst>
                <a:ext uri="{FF2B5EF4-FFF2-40B4-BE49-F238E27FC236}">
                  <a16:creationId xmlns:a16="http://schemas.microsoft.com/office/drawing/2014/main" id="{392C499B-F43E-6692-C7BA-4C9C0575AE7F}"/>
                </a:ext>
              </a:extLst>
            </p:cNvPr>
            <p:cNvSpPr/>
            <p:nvPr/>
          </p:nvSpPr>
          <p:spPr>
            <a:xfrm>
              <a:off x="833059" y="66093"/>
              <a:ext cx="380556" cy="372643"/>
            </a:xfrm>
            <a:custGeom>
              <a:avLst/>
              <a:gdLst>
                <a:gd name="connsiteX0" fmla="*/ 190847 w 380556"/>
                <a:gd name="connsiteY0" fmla="*/ 372571 h 372643"/>
                <a:gd name="connsiteX1" fmla="*/ 190062 w 380556"/>
                <a:gd name="connsiteY1" fmla="*/ 366860 h 372643"/>
                <a:gd name="connsiteX2" fmla="*/ 190062 w 380556"/>
                <a:gd name="connsiteY2" fmla="*/ 358543 h 372643"/>
                <a:gd name="connsiteX3" fmla="*/ 189767 w 380556"/>
                <a:gd name="connsiteY3" fmla="*/ 353364 h 372643"/>
                <a:gd name="connsiteX4" fmla="*/ 189652 w 380556"/>
                <a:gd name="connsiteY4" fmla="*/ 348796 h 372643"/>
                <a:gd name="connsiteX5" fmla="*/ 189329 w 380556"/>
                <a:gd name="connsiteY5" fmla="*/ 343415 h 372643"/>
                <a:gd name="connsiteX6" fmla="*/ 189249 w 380556"/>
                <a:gd name="connsiteY6" fmla="*/ 341753 h 372643"/>
                <a:gd name="connsiteX7" fmla="*/ 188897 w 380556"/>
                <a:gd name="connsiteY7" fmla="*/ 335746 h 372643"/>
                <a:gd name="connsiteX8" fmla="*/ 188825 w 380556"/>
                <a:gd name="connsiteY8" fmla="*/ 333465 h 372643"/>
                <a:gd name="connsiteX9" fmla="*/ 188516 w 380556"/>
                <a:gd name="connsiteY9" fmla="*/ 329955 h 372643"/>
                <a:gd name="connsiteX10" fmla="*/ 188451 w 380556"/>
                <a:gd name="connsiteY10" fmla="*/ 329343 h 372643"/>
                <a:gd name="connsiteX11" fmla="*/ 187955 w 380556"/>
                <a:gd name="connsiteY11" fmla="*/ 321891 h 372643"/>
                <a:gd name="connsiteX12" fmla="*/ 187293 w 380556"/>
                <a:gd name="connsiteY12" fmla="*/ 315920 h 372643"/>
                <a:gd name="connsiteX13" fmla="*/ 187178 w 380556"/>
                <a:gd name="connsiteY13" fmla="*/ 314891 h 372643"/>
                <a:gd name="connsiteX14" fmla="*/ 186458 w 380556"/>
                <a:gd name="connsiteY14" fmla="*/ 308301 h 372643"/>
                <a:gd name="connsiteX15" fmla="*/ 186005 w 380556"/>
                <a:gd name="connsiteY15" fmla="*/ 304604 h 372643"/>
                <a:gd name="connsiteX16" fmla="*/ 183948 w 380556"/>
                <a:gd name="connsiteY16" fmla="*/ 291504 h 372643"/>
                <a:gd name="connsiteX17" fmla="*/ 179998 w 380556"/>
                <a:gd name="connsiteY17" fmla="*/ 273476 h 372643"/>
                <a:gd name="connsiteX18" fmla="*/ 172876 w 380556"/>
                <a:gd name="connsiteY18" fmla="*/ 253088 h 372643"/>
                <a:gd name="connsiteX19" fmla="*/ 162524 w 380556"/>
                <a:gd name="connsiteY19" fmla="*/ 234636 h 372643"/>
                <a:gd name="connsiteX20" fmla="*/ 155834 w 380556"/>
                <a:gd name="connsiteY20" fmla="*/ 226442 h 372643"/>
                <a:gd name="connsiteX21" fmla="*/ 154618 w 380556"/>
                <a:gd name="connsiteY21" fmla="*/ 225003 h 372643"/>
                <a:gd name="connsiteX22" fmla="*/ 152266 w 380556"/>
                <a:gd name="connsiteY22" fmla="*/ 222658 h 372643"/>
                <a:gd name="connsiteX23" fmla="*/ 151302 w 380556"/>
                <a:gd name="connsiteY23" fmla="*/ 221874 h 372643"/>
                <a:gd name="connsiteX24" fmla="*/ 145331 w 380556"/>
                <a:gd name="connsiteY24" fmla="*/ 216716 h 372643"/>
                <a:gd name="connsiteX25" fmla="*/ 136079 w 380556"/>
                <a:gd name="connsiteY25" fmla="*/ 210392 h 372643"/>
                <a:gd name="connsiteX26" fmla="*/ 113994 w 380556"/>
                <a:gd name="connsiteY26" fmla="*/ 200321 h 372643"/>
                <a:gd name="connsiteX27" fmla="*/ 96225 w 380556"/>
                <a:gd name="connsiteY27" fmla="*/ 195285 h 372643"/>
                <a:gd name="connsiteX28" fmla="*/ 82183 w 380556"/>
                <a:gd name="connsiteY28" fmla="*/ 192559 h 372643"/>
                <a:gd name="connsiteX29" fmla="*/ 69486 w 380556"/>
                <a:gd name="connsiteY29" fmla="*/ 190638 h 372643"/>
                <a:gd name="connsiteX30" fmla="*/ 64126 w 380556"/>
                <a:gd name="connsiteY30" fmla="*/ 190070 h 372643"/>
                <a:gd name="connsiteX31" fmla="*/ 58774 w 380556"/>
                <a:gd name="connsiteY31" fmla="*/ 189444 h 372643"/>
                <a:gd name="connsiteX32" fmla="*/ 57544 w 380556"/>
                <a:gd name="connsiteY32" fmla="*/ 189300 h 372643"/>
                <a:gd name="connsiteX33" fmla="*/ 53623 w 380556"/>
                <a:gd name="connsiteY33" fmla="*/ 188976 h 372643"/>
                <a:gd name="connsiteX34" fmla="*/ 46170 w 380556"/>
                <a:gd name="connsiteY34" fmla="*/ 188444 h 372643"/>
                <a:gd name="connsiteX35" fmla="*/ 43293 w 380556"/>
                <a:gd name="connsiteY35" fmla="*/ 188178 h 372643"/>
                <a:gd name="connsiteX36" fmla="*/ 42674 w 380556"/>
                <a:gd name="connsiteY36" fmla="*/ 188084 h 372643"/>
                <a:gd name="connsiteX37" fmla="*/ 33552 w 380556"/>
                <a:gd name="connsiteY37" fmla="*/ 187617 h 372643"/>
                <a:gd name="connsiteX38" fmla="*/ 27337 w 380556"/>
                <a:gd name="connsiteY38" fmla="*/ 187293 h 372643"/>
                <a:gd name="connsiteX39" fmla="*/ 23812 w 380556"/>
                <a:gd name="connsiteY39" fmla="*/ 187207 h 372643"/>
                <a:gd name="connsiteX40" fmla="*/ 15517 w 380556"/>
                <a:gd name="connsiteY40" fmla="*/ 186847 h 372643"/>
                <a:gd name="connsiteX41" fmla="*/ 13855 w 380556"/>
                <a:gd name="connsiteY41" fmla="*/ 186811 h 372643"/>
                <a:gd name="connsiteX42" fmla="*/ 1978 w 380556"/>
                <a:gd name="connsiteY42" fmla="*/ 186789 h 372643"/>
                <a:gd name="connsiteX43" fmla="*/ 540 w 380556"/>
                <a:gd name="connsiteY43" fmla="*/ 186552 h 372643"/>
                <a:gd name="connsiteX44" fmla="*/ 1777 w 380556"/>
                <a:gd name="connsiteY44" fmla="*/ 186444 h 372643"/>
                <a:gd name="connsiteX45" fmla="*/ 9064 w 380556"/>
                <a:gd name="connsiteY45" fmla="*/ 186394 h 372643"/>
                <a:gd name="connsiteX46" fmla="*/ 13381 w 380556"/>
                <a:gd name="connsiteY46" fmla="*/ 186091 h 372643"/>
                <a:gd name="connsiteX47" fmla="*/ 15042 w 380556"/>
                <a:gd name="connsiteY47" fmla="*/ 186020 h 372643"/>
                <a:gd name="connsiteX48" fmla="*/ 22114 w 380556"/>
                <a:gd name="connsiteY48" fmla="*/ 186020 h 372643"/>
                <a:gd name="connsiteX49" fmla="*/ 26250 w 380556"/>
                <a:gd name="connsiteY49" fmla="*/ 185739 h 372643"/>
                <a:gd name="connsiteX50" fmla="*/ 29984 w 380556"/>
                <a:gd name="connsiteY50" fmla="*/ 185617 h 372643"/>
                <a:gd name="connsiteX51" fmla="*/ 35581 w 380556"/>
                <a:gd name="connsiteY51" fmla="*/ 185279 h 372643"/>
                <a:gd name="connsiteX52" fmla="*/ 37653 w 380556"/>
                <a:gd name="connsiteY52" fmla="*/ 185199 h 372643"/>
                <a:gd name="connsiteX53" fmla="*/ 42617 w 380556"/>
                <a:gd name="connsiteY53" fmla="*/ 184861 h 372643"/>
                <a:gd name="connsiteX54" fmla="*/ 44278 w 380556"/>
                <a:gd name="connsiteY54" fmla="*/ 184789 h 372643"/>
                <a:gd name="connsiteX55" fmla="*/ 48825 w 380556"/>
                <a:gd name="connsiteY55" fmla="*/ 184444 h 372643"/>
                <a:gd name="connsiteX56" fmla="*/ 50264 w 380556"/>
                <a:gd name="connsiteY56" fmla="*/ 184372 h 372643"/>
                <a:gd name="connsiteX57" fmla="*/ 53566 w 380556"/>
                <a:gd name="connsiteY57" fmla="*/ 184056 h 372643"/>
                <a:gd name="connsiteX58" fmla="*/ 54184 w 380556"/>
                <a:gd name="connsiteY58" fmla="*/ 183984 h 372643"/>
                <a:gd name="connsiteX59" fmla="*/ 60594 w 380556"/>
                <a:gd name="connsiteY59" fmla="*/ 183480 h 372643"/>
                <a:gd name="connsiteX60" fmla="*/ 65932 w 380556"/>
                <a:gd name="connsiteY60" fmla="*/ 182825 h 372643"/>
                <a:gd name="connsiteX61" fmla="*/ 70673 w 380556"/>
                <a:gd name="connsiteY61" fmla="*/ 182286 h 372643"/>
                <a:gd name="connsiteX62" fmla="*/ 78262 w 380556"/>
                <a:gd name="connsiteY62" fmla="*/ 181207 h 372643"/>
                <a:gd name="connsiteX63" fmla="*/ 86636 w 380556"/>
                <a:gd name="connsiteY63" fmla="*/ 179804 h 372643"/>
                <a:gd name="connsiteX64" fmla="*/ 91535 w 380556"/>
                <a:gd name="connsiteY64" fmla="*/ 178912 h 372643"/>
                <a:gd name="connsiteX65" fmla="*/ 113771 w 380556"/>
                <a:gd name="connsiteY65" fmla="*/ 172927 h 372643"/>
                <a:gd name="connsiteX66" fmla="*/ 132080 w 380556"/>
                <a:gd name="connsiteY66" fmla="*/ 165013 h 372643"/>
                <a:gd name="connsiteX67" fmla="*/ 146957 w 380556"/>
                <a:gd name="connsiteY67" fmla="*/ 155165 h 372643"/>
                <a:gd name="connsiteX68" fmla="*/ 156827 w 380556"/>
                <a:gd name="connsiteY68" fmla="*/ 145655 h 372643"/>
                <a:gd name="connsiteX69" fmla="*/ 166481 w 380556"/>
                <a:gd name="connsiteY69" fmla="*/ 132418 h 372643"/>
                <a:gd name="connsiteX70" fmla="*/ 171322 w 380556"/>
                <a:gd name="connsiteY70" fmla="*/ 123462 h 372643"/>
                <a:gd name="connsiteX71" fmla="*/ 177977 w 380556"/>
                <a:gd name="connsiteY71" fmla="*/ 106196 h 372643"/>
                <a:gd name="connsiteX72" fmla="*/ 182178 w 380556"/>
                <a:gd name="connsiteY72" fmla="*/ 90139 h 372643"/>
                <a:gd name="connsiteX73" fmla="*/ 184020 w 380556"/>
                <a:gd name="connsiteY73" fmla="*/ 80989 h 372643"/>
                <a:gd name="connsiteX74" fmla="*/ 185458 w 380556"/>
                <a:gd name="connsiteY74" fmla="*/ 71781 h 372643"/>
                <a:gd name="connsiteX75" fmla="*/ 186178 w 380556"/>
                <a:gd name="connsiteY75" fmla="*/ 67464 h 372643"/>
                <a:gd name="connsiteX76" fmla="*/ 186581 w 380556"/>
                <a:gd name="connsiteY76" fmla="*/ 63961 h 372643"/>
                <a:gd name="connsiteX77" fmla="*/ 187142 w 380556"/>
                <a:gd name="connsiteY77" fmla="*/ 58601 h 372643"/>
                <a:gd name="connsiteX78" fmla="*/ 187796 w 380556"/>
                <a:gd name="connsiteY78" fmla="*/ 52630 h 372643"/>
                <a:gd name="connsiteX79" fmla="*/ 187904 w 380556"/>
                <a:gd name="connsiteY79" fmla="*/ 52019 h 372643"/>
                <a:gd name="connsiteX80" fmla="*/ 188386 w 380556"/>
                <a:gd name="connsiteY80" fmla="*/ 44775 h 372643"/>
                <a:gd name="connsiteX81" fmla="*/ 188660 w 380556"/>
                <a:gd name="connsiteY81" fmla="*/ 42099 h 372643"/>
                <a:gd name="connsiteX82" fmla="*/ 188753 w 380556"/>
                <a:gd name="connsiteY82" fmla="*/ 41480 h 372643"/>
                <a:gd name="connsiteX83" fmla="*/ 189221 w 380556"/>
                <a:gd name="connsiteY83" fmla="*/ 32567 h 372643"/>
                <a:gd name="connsiteX84" fmla="*/ 189516 w 380556"/>
                <a:gd name="connsiteY84" fmla="*/ 28020 h 372643"/>
                <a:gd name="connsiteX85" fmla="*/ 189631 w 380556"/>
                <a:gd name="connsiteY85" fmla="*/ 24697 h 372643"/>
                <a:gd name="connsiteX86" fmla="*/ 189969 w 380556"/>
                <a:gd name="connsiteY86" fmla="*/ 18272 h 372643"/>
                <a:gd name="connsiteX87" fmla="*/ 190019 w 380556"/>
                <a:gd name="connsiteY87" fmla="*/ 16618 h 372643"/>
                <a:gd name="connsiteX88" fmla="*/ 190062 w 380556"/>
                <a:gd name="connsiteY88" fmla="*/ 4136 h 372643"/>
                <a:gd name="connsiteX89" fmla="*/ 190839 w 380556"/>
                <a:gd name="connsiteY89" fmla="*/ 540 h 372643"/>
                <a:gd name="connsiteX90" fmla="*/ 190839 w 380556"/>
                <a:gd name="connsiteY90" fmla="*/ 2209 h 372643"/>
                <a:gd name="connsiteX91" fmla="*/ 190882 w 380556"/>
                <a:gd name="connsiteY91" fmla="*/ 11561 h 372643"/>
                <a:gd name="connsiteX92" fmla="*/ 191177 w 380556"/>
                <a:gd name="connsiteY92" fmla="*/ 16532 h 372643"/>
                <a:gd name="connsiteX93" fmla="*/ 191293 w 380556"/>
                <a:gd name="connsiteY93" fmla="*/ 20891 h 372643"/>
                <a:gd name="connsiteX94" fmla="*/ 191631 w 380556"/>
                <a:gd name="connsiteY94" fmla="*/ 27524 h 372643"/>
                <a:gd name="connsiteX95" fmla="*/ 191710 w 380556"/>
                <a:gd name="connsiteY95" fmla="*/ 30401 h 372643"/>
                <a:gd name="connsiteX96" fmla="*/ 192034 w 380556"/>
                <a:gd name="connsiteY96" fmla="*/ 35157 h 372643"/>
                <a:gd name="connsiteX97" fmla="*/ 192113 w 380556"/>
                <a:gd name="connsiteY97" fmla="*/ 36595 h 372643"/>
                <a:gd name="connsiteX98" fmla="*/ 192472 w 380556"/>
                <a:gd name="connsiteY98" fmla="*/ 41976 h 372643"/>
                <a:gd name="connsiteX99" fmla="*/ 192537 w 380556"/>
                <a:gd name="connsiteY99" fmla="*/ 43840 h 372643"/>
                <a:gd name="connsiteX100" fmla="*/ 192839 w 380556"/>
                <a:gd name="connsiteY100" fmla="*/ 46933 h 372643"/>
                <a:gd name="connsiteX101" fmla="*/ 192911 w 380556"/>
                <a:gd name="connsiteY101" fmla="*/ 47552 h 372643"/>
                <a:gd name="connsiteX102" fmla="*/ 193415 w 380556"/>
                <a:gd name="connsiteY102" fmla="*/ 54379 h 372643"/>
                <a:gd name="connsiteX103" fmla="*/ 194134 w 380556"/>
                <a:gd name="connsiteY103" fmla="*/ 60342 h 372643"/>
                <a:gd name="connsiteX104" fmla="*/ 194566 w 380556"/>
                <a:gd name="connsiteY104" fmla="*/ 64464 h 372643"/>
                <a:gd name="connsiteX105" fmla="*/ 198681 w 380556"/>
                <a:gd name="connsiteY105" fmla="*/ 89398 h 372643"/>
                <a:gd name="connsiteX106" fmla="*/ 205500 w 380556"/>
                <a:gd name="connsiteY106" fmla="*/ 113340 h 372643"/>
                <a:gd name="connsiteX107" fmla="*/ 217730 w 380556"/>
                <a:gd name="connsiteY107" fmla="*/ 137339 h 372643"/>
                <a:gd name="connsiteX108" fmla="*/ 223435 w 380556"/>
                <a:gd name="connsiteY108" fmla="*/ 144734 h 372643"/>
                <a:gd name="connsiteX109" fmla="*/ 229305 w 380556"/>
                <a:gd name="connsiteY109" fmla="*/ 150913 h 372643"/>
                <a:gd name="connsiteX110" fmla="*/ 237585 w 380556"/>
                <a:gd name="connsiteY110" fmla="*/ 157820 h 372643"/>
                <a:gd name="connsiteX111" fmla="*/ 246290 w 380556"/>
                <a:gd name="connsiteY111" fmla="*/ 163496 h 372643"/>
                <a:gd name="connsiteX112" fmla="*/ 260512 w 380556"/>
                <a:gd name="connsiteY112" fmla="*/ 170358 h 372643"/>
                <a:gd name="connsiteX113" fmla="*/ 280655 w 380556"/>
                <a:gd name="connsiteY113" fmla="*/ 176790 h 372643"/>
                <a:gd name="connsiteX114" fmla="*/ 293208 w 380556"/>
                <a:gd name="connsiteY114" fmla="*/ 179574 h 372643"/>
                <a:gd name="connsiteX115" fmla="*/ 301999 w 380556"/>
                <a:gd name="connsiteY115" fmla="*/ 181013 h 372643"/>
                <a:gd name="connsiteX116" fmla="*/ 312035 w 380556"/>
                <a:gd name="connsiteY116" fmla="*/ 182502 h 372643"/>
                <a:gd name="connsiteX117" fmla="*/ 317401 w 380556"/>
                <a:gd name="connsiteY117" fmla="*/ 183034 h 372643"/>
                <a:gd name="connsiteX118" fmla="*/ 323574 w 380556"/>
                <a:gd name="connsiteY118" fmla="*/ 183753 h 372643"/>
                <a:gd name="connsiteX119" fmla="*/ 325228 w 380556"/>
                <a:gd name="connsiteY119" fmla="*/ 183854 h 372643"/>
                <a:gd name="connsiteX120" fmla="*/ 328106 w 380556"/>
                <a:gd name="connsiteY120" fmla="*/ 184156 h 372643"/>
                <a:gd name="connsiteX121" fmla="*/ 328516 w 380556"/>
                <a:gd name="connsiteY121" fmla="*/ 184221 h 372643"/>
                <a:gd name="connsiteX122" fmla="*/ 335760 w 380556"/>
                <a:gd name="connsiteY122" fmla="*/ 184696 h 372643"/>
                <a:gd name="connsiteX123" fmla="*/ 339479 w 380556"/>
                <a:gd name="connsiteY123" fmla="*/ 185005 h 372643"/>
                <a:gd name="connsiteX124" fmla="*/ 340098 w 380556"/>
                <a:gd name="connsiteY124" fmla="*/ 185077 h 372643"/>
                <a:gd name="connsiteX125" fmla="*/ 352133 w 380556"/>
                <a:gd name="connsiteY125" fmla="*/ 185552 h 372643"/>
                <a:gd name="connsiteX126" fmla="*/ 355644 w 380556"/>
                <a:gd name="connsiteY126" fmla="*/ 185818 h 372643"/>
                <a:gd name="connsiteX127" fmla="*/ 357299 w 380556"/>
                <a:gd name="connsiteY127" fmla="*/ 185919 h 372643"/>
                <a:gd name="connsiteX128" fmla="*/ 363953 w 380556"/>
                <a:gd name="connsiteY128" fmla="*/ 185962 h 372643"/>
                <a:gd name="connsiteX129" fmla="*/ 369341 w 380556"/>
                <a:gd name="connsiteY129" fmla="*/ 186264 h 372643"/>
                <a:gd name="connsiteX130" fmla="*/ 373283 w 380556"/>
                <a:gd name="connsiteY130" fmla="*/ 186350 h 372643"/>
                <a:gd name="connsiteX131" fmla="*/ 380355 w 380556"/>
                <a:gd name="connsiteY131" fmla="*/ 186624 h 372643"/>
                <a:gd name="connsiteX132" fmla="*/ 379118 w 380556"/>
                <a:gd name="connsiteY132" fmla="*/ 186739 h 372643"/>
                <a:gd name="connsiteX133" fmla="*/ 366636 w 380556"/>
                <a:gd name="connsiteY133" fmla="*/ 186797 h 372643"/>
                <a:gd name="connsiteX134" fmla="*/ 364154 w 380556"/>
                <a:gd name="connsiteY134" fmla="*/ 187012 h 372643"/>
                <a:gd name="connsiteX135" fmla="*/ 362298 w 380556"/>
                <a:gd name="connsiteY135" fmla="*/ 187156 h 372643"/>
                <a:gd name="connsiteX136" fmla="*/ 356263 w 380556"/>
                <a:gd name="connsiteY136" fmla="*/ 187199 h 372643"/>
                <a:gd name="connsiteX137" fmla="*/ 352126 w 380556"/>
                <a:gd name="connsiteY137" fmla="*/ 187480 h 372643"/>
                <a:gd name="connsiteX138" fmla="*/ 347975 w 380556"/>
                <a:gd name="connsiteY138" fmla="*/ 187609 h 372643"/>
                <a:gd name="connsiteX139" fmla="*/ 343839 w 380556"/>
                <a:gd name="connsiteY139" fmla="*/ 187904 h 372643"/>
                <a:gd name="connsiteX140" fmla="*/ 341558 w 380556"/>
                <a:gd name="connsiteY140" fmla="*/ 188012 h 372643"/>
                <a:gd name="connsiteX141" fmla="*/ 336595 w 380556"/>
                <a:gd name="connsiteY141" fmla="*/ 188358 h 372643"/>
                <a:gd name="connsiteX142" fmla="*/ 334731 w 380556"/>
                <a:gd name="connsiteY142" fmla="*/ 188437 h 372643"/>
                <a:gd name="connsiteX143" fmla="*/ 331012 w 380556"/>
                <a:gd name="connsiteY143" fmla="*/ 188753 h 372643"/>
                <a:gd name="connsiteX144" fmla="*/ 330393 w 380556"/>
                <a:gd name="connsiteY144" fmla="*/ 188825 h 372643"/>
                <a:gd name="connsiteX145" fmla="*/ 323574 w 380556"/>
                <a:gd name="connsiteY145" fmla="*/ 189350 h 372643"/>
                <a:gd name="connsiteX146" fmla="*/ 317596 w 380556"/>
                <a:gd name="connsiteY146" fmla="*/ 189962 h 372643"/>
                <a:gd name="connsiteX147" fmla="*/ 312653 w 380556"/>
                <a:gd name="connsiteY147" fmla="*/ 190530 h 372643"/>
                <a:gd name="connsiteX148" fmla="*/ 308128 w 380556"/>
                <a:gd name="connsiteY148" fmla="*/ 191055 h 372643"/>
                <a:gd name="connsiteX149" fmla="*/ 304035 w 380556"/>
                <a:gd name="connsiteY149" fmla="*/ 191717 h 372643"/>
                <a:gd name="connsiteX150" fmla="*/ 292791 w 380556"/>
                <a:gd name="connsiteY150" fmla="*/ 193552 h 372643"/>
                <a:gd name="connsiteX151" fmla="*/ 278633 w 380556"/>
                <a:gd name="connsiteY151" fmla="*/ 196767 h 372643"/>
                <a:gd name="connsiteX152" fmla="*/ 257606 w 380556"/>
                <a:gd name="connsiteY152" fmla="*/ 203911 h 372643"/>
                <a:gd name="connsiteX153" fmla="*/ 239412 w 380556"/>
                <a:gd name="connsiteY153" fmla="*/ 213889 h 372643"/>
                <a:gd name="connsiteX154" fmla="*/ 229305 w 380556"/>
                <a:gd name="connsiteY154" fmla="*/ 222212 h 372643"/>
                <a:gd name="connsiteX155" fmla="*/ 226507 w 380556"/>
                <a:gd name="connsiteY155" fmla="*/ 225003 h 372643"/>
                <a:gd name="connsiteX156" fmla="*/ 218888 w 380556"/>
                <a:gd name="connsiteY156" fmla="*/ 234046 h 372643"/>
                <a:gd name="connsiteX157" fmla="*/ 210414 w 380556"/>
                <a:gd name="connsiteY157" fmla="*/ 248088 h 372643"/>
                <a:gd name="connsiteX158" fmla="*/ 205155 w 380556"/>
                <a:gd name="connsiteY158" fmla="*/ 260519 h 372643"/>
                <a:gd name="connsiteX159" fmla="*/ 199479 w 380556"/>
                <a:gd name="connsiteY159" fmla="*/ 279835 h 372643"/>
                <a:gd name="connsiteX160" fmla="*/ 197134 w 380556"/>
                <a:gd name="connsiteY160" fmla="*/ 291201 h 372643"/>
                <a:gd name="connsiteX161" fmla="*/ 195364 w 380556"/>
                <a:gd name="connsiteY161" fmla="*/ 302460 h 372643"/>
                <a:gd name="connsiteX162" fmla="*/ 194084 w 380556"/>
                <a:gd name="connsiteY162" fmla="*/ 312114 h 372643"/>
                <a:gd name="connsiteX163" fmla="*/ 193400 w 380556"/>
                <a:gd name="connsiteY163" fmla="*/ 317869 h 372643"/>
                <a:gd name="connsiteX164" fmla="*/ 192854 w 380556"/>
                <a:gd name="connsiteY164" fmla="*/ 324480 h 372643"/>
                <a:gd name="connsiteX165" fmla="*/ 192199 w 380556"/>
                <a:gd name="connsiteY165" fmla="*/ 332537 h 372643"/>
                <a:gd name="connsiteX166" fmla="*/ 192149 w 380556"/>
                <a:gd name="connsiteY166" fmla="*/ 332948 h 372643"/>
                <a:gd name="connsiteX167" fmla="*/ 191695 w 380556"/>
                <a:gd name="connsiteY167" fmla="*/ 341444 h 372643"/>
                <a:gd name="connsiteX168" fmla="*/ 191364 w 380556"/>
                <a:gd name="connsiteY168" fmla="*/ 347458 h 372643"/>
                <a:gd name="connsiteX169" fmla="*/ 191271 w 380556"/>
                <a:gd name="connsiteY169" fmla="*/ 351400 h 372643"/>
                <a:gd name="connsiteX170" fmla="*/ 190933 w 380556"/>
                <a:gd name="connsiteY170" fmla="*/ 357817 h 372643"/>
                <a:gd name="connsiteX171" fmla="*/ 190875 w 380556"/>
                <a:gd name="connsiteY171" fmla="*/ 359479 h 372643"/>
                <a:gd name="connsiteX172" fmla="*/ 190825 w 380556"/>
                <a:gd name="connsiteY172" fmla="*/ 370507 h 372643"/>
                <a:gd name="connsiteX173" fmla="*/ 190847 w 380556"/>
                <a:gd name="connsiteY173" fmla="*/ 372571 h 37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80556" h="372643">
                  <a:moveTo>
                    <a:pt x="190847" y="372571"/>
                  </a:moveTo>
                  <a:cubicBezTo>
                    <a:pt x="190205" y="370739"/>
                    <a:pt x="189938" y="368797"/>
                    <a:pt x="190062" y="366860"/>
                  </a:cubicBezTo>
                  <a:cubicBezTo>
                    <a:pt x="190062" y="364090"/>
                    <a:pt x="190062" y="361313"/>
                    <a:pt x="190062" y="358543"/>
                  </a:cubicBezTo>
                  <a:cubicBezTo>
                    <a:pt x="190093" y="356812"/>
                    <a:pt x="189995" y="355080"/>
                    <a:pt x="189767" y="353364"/>
                  </a:cubicBezTo>
                  <a:cubicBezTo>
                    <a:pt x="189628" y="351845"/>
                    <a:pt x="189590" y="350319"/>
                    <a:pt x="189652" y="348796"/>
                  </a:cubicBezTo>
                  <a:cubicBezTo>
                    <a:pt x="189652" y="346997"/>
                    <a:pt x="189760" y="345199"/>
                    <a:pt x="189329" y="343415"/>
                  </a:cubicBezTo>
                  <a:cubicBezTo>
                    <a:pt x="189244" y="342865"/>
                    <a:pt x="189218" y="342308"/>
                    <a:pt x="189249" y="341753"/>
                  </a:cubicBezTo>
                  <a:cubicBezTo>
                    <a:pt x="189199" y="339753"/>
                    <a:pt x="189336" y="337739"/>
                    <a:pt x="188897" y="335746"/>
                  </a:cubicBezTo>
                  <a:cubicBezTo>
                    <a:pt x="188797" y="334990"/>
                    <a:pt x="188773" y="334226"/>
                    <a:pt x="188825" y="333465"/>
                  </a:cubicBezTo>
                  <a:cubicBezTo>
                    <a:pt x="188891" y="332286"/>
                    <a:pt x="188787" y="331104"/>
                    <a:pt x="188516" y="329955"/>
                  </a:cubicBezTo>
                  <a:cubicBezTo>
                    <a:pt x="188458" y="329756"/>
                    <a:pt x="188437" y="329549"/>
                    <a:pt x="188451" y="329343"/>
                  </a:cubicBezTo>
                  <a:cubicBezTo>
                    <a:pt x="188602" y="326840"/>
                    <a:pt x="188041" y="324380"/>
                    <a:pt x="187955" y="321891"/>
                  </a:cubicBezTo>
                  <a:cubicBezTo>
                    <a:pt x="187883" y="319891"/>
                    <a:pt x="187523" y="317912"/>
                    <a:pt x="187293" y="315920"/>
                  </a:cubicBezTo>
                  <a:cubicBezTo>
                    <a:pt x="187237" y="315579"/>
                    <a:pt x="187198" y="315235"/>
                    <a:pt x="187178" y="314891"/>
                  </a:cubicBezTo>
                  <a:cubicBezTo>
                    <a:pt x="187071" y="312682"/>
                    <a:pt x="186831" y="310481"/>
                    <a:pt x="186458" y="308301"/>
                  </a:cubicBezTo>
                  <a:cubicBezTo>
                    <a:pt x="186286" y="307071"/>
                    <a:pt x="186171" y="305834"/>
                    <a:pt x="186005" y="304604"/>
                  </a:cubicBezTo>
                  <a:cubicBezTo>
                    <a:pt x="185401" y="300223"/>
                    <a:pt x="184696" y="295863"/>
                    <a:pt x="183948" y="291504"/>
                  </a:cubicBezTo>
                  <a:cubicBezTo>
                    <a:pt x="182943" y="285430"/>
                    <a:pt x="181625" y="279413"/>
                    <a:pt x="179998" y="273476"/>
                  </a:cubicBezTo>
                  <a:cubicBezTo>
                    <a:pt x="178106" y="266521"/>
                    <a:pt x="175726" y="259708"/>
                    <a:pt x="172876" y="253088"/>
                  </a:cubicBezTo>
                  <a:cubicBezTo>
                    <a:pt x="170060" y="246602"/>
                    <a:pt x="166592" y="240420"/>
                    <a:pt x="162524" y="234636"/>
                  </a:cubicBezTo>
                  <a:cubicBezTo>
                    <a:pt x="160517" y="231730"/>
                    <a:pt x="158280" y="228989"/>
                    <a:pt x="155834" y="226442"/>
                  </a:cubicBezTo>
                  <a:cubicBezTo>
                    <a:pt x="155395" y="225996"/>
                    <a:pt x="155007" y="225507"/>
                    <a:pt x="154618" y="225003"/>
                  </a:cubicBezTo>
                  <a:cubicBezTo>
                    <a:pt x="153928" y="224132"/>
                    <a:pt x="153139" y="223345"/>
                    <a:pt x="152266" y="222658"/>
                  </a:cubicBezTo>
                  <a:cubicBezTo>
                    <a:pt x="151929" y="222416"/>
                    <a:pt x="151607" y="222154"/>
                    <a:pt x="151302" y="221874"/>
                  </a:cubicBezTo>
                  <a:cubicBezTo>
                    <a:pt x="149423" y="220029"/>
                    <a:pt x="147429" y="218306"/>
                    <a:pt x="145331" y="216716"/>
                  </a:cubicBezTo>
                  <a:cubicBezTo>
                    <a:pt x="142395" y="214399"/>
                    <a:pt x="139305" y="212286"/>
                    <a:pt x="136079" y="210392"/>
                  </a:cubicBezTo>
                  <a:cubicBezTo>
                    <a:pt x="129066" y="206319"/>
                    <a:pt x="121669" y="202945"/>
                    <a:pt x="113994" y="200321"/>
                  </a:cubicBezTo>
                  <a:cubicBezTo>
                    <a:pt x="108164" y="198332"/>
                    <a:pt x="102232" y="196651"/>
                    <a:pt x="96225" y="195285"/>
                  </a:cubicBezTo>
                  <a:cubicBezTo>
                    <a:pt x="91578" y="194213"/>
                    <a:pt x="86909" y="193228"/>
                    <a:pt x="82183" y="192559"/>
                  </a:cubicBezTo>
                  <a:cubicBezTo>
                    <a:pt x="77946" y="191962"/>
                    <a:pt x="73730" y="191120"/>
                    <a:pt x="69486" y="190638"/>
                  </a:cubicBezTo>
                  <a:cubicBezTo>
                    <a:pt x="67709" y="190429"/>
                    <a:pt x="65889" y="190149"/>
                    <a:pt x="64126" y="190070"/>
                  </a:cubicBezTo>
                  <a:cubicBezTo>
                    <a:pt x="62364" y="189991"/>
                    <a:pt x="60529" y="189667"/>
                    <a:pt x="58774" y="189444"/>
                  </a:cubicBezTo>
                  <a:cubicBezTo>
                    <a:pt x="58367" y="189375"/>
                    <a:pt x="57956" y="189327"/>
                    <a:pt x="57544" y="189300"/>
                  </a:cubicBezTo>
                  <a:cubicBezTo>
                    <a:pt x="56220" y="189300"/>
                    <a:pt x="54911" y="189005"/>
                    <a:pt x="53623" y="188976"/>
                  </a:cubicBezTo>
                  <a:cubicBezTo>
                    <a:pt x="51120" y="188919"/>
                    <a:pt x="48667" y="188379"/>
                    <a:pt x="46170" y="188444"/>
                  </a:cubicBezTo>
                  <a:cubicBezTo>
                    <a:pt x="45203" y="188513"/>
                    <a:pt x="44231" y="188423"/>
                    <a:pt x="43293" y="188178"/>
                  </a:cubicBezTo>
                  <a:cubicBezTo>
                    <a:pt x="43093" y="188112"/>
                    <a:pt x="42884" y="188080"/>
                    <a:pt x="42674" y="188084"/>
                  </a:cubicBezTo>
                  <a:cubicBezTo>
                    <a:pt x="39617" y="188228"/>
                    <a:pt x="36602" y="187667"/>
                    <a:pt x="33552" y="187617"/>
                  </a:cubicBezTo>
                  <a:cubicBezTo>
                    <a:pt x="31475" y="187689"/>
                    <a:pt x="29395" y="187580"/>
                    <a:pt x="27337" y="187293"/>
                  </a:cubicBezTo>
                  <a:cubicBezTo>
                    <a:pt x="26166" y="187174"/>
                    <a:pt x="24987" y="187145"/>
                    <a:pt x="23812" y="187207"/>
                  </a:cubicBezTo>
                  <a:cubicBezTo>
                    <a:pt x="21042" y="187127"/>
                    <a:pt x="18265" y="187394"/>
                    <a:pt x="15517" y="186847"/>
                  </a:cubicBezTo>
                  <a:cubicBezTo>
                    <a:pt x="14966" y="186784"/>
                    <a:pt x="14409" y="186772"/>
                    <a:pt x="13855" y="186811"/>
                  </a:cubicBezTo>
                  <a:lnTo>
                    <a:pt x="1978" y="186789"/>
                  </a:lnTo>
                  <a:cubicBezTo>
                    <a:pt x="1487" y="186824"/>
                    <a:pt x="994" y="186743"/>
                    <a:pt x="540" y="186552"/>
                  </a:cubicBezTo>
                  <a:cubicBezTo>
                    <a:pt x="950" y="186516"/>
                    <a:pt x="1367" y="186451"/>
                    <a:pt x="1777" y="186444"/>
                  </a:cubicBezTo>
                  <a:lnTo>
                    <a:pt x="9064" y="186394"/>
                  </a:lnTo>
                  <a:cubicBezTo>
                    <a:pt x="10510" y="186464"/>
                    <a:pt x="11959" y="186363"/>
                    <a:pt x="13381" y="186091"/>
                  </a:cubicBezTo>
                  <a:cubicBezTo>
                    <a:pt x="13930" y="186006"/>
                    <a:pt x="14488" y="185982"/>
                    <a:pt x="15042" y="186020"/>
                  </a:cubicBezTo>
                  <a:cubicBezTo>
                    <a:pt x="17402" y="186020"/>
                    <a:pt x="19754" y="186020"/>
                    <a:pt x="22114" y="186020"/>
                  </a:cubicBezTo>
                  <a:cubicBezTo>
                    <a:pt x="23498" y="186040"/>
                    <a:pt x="24882" y="185947"/>
                    <a:pt x="26250" y="185739"/>
                  </a:cubicBezTo>
                  <a:cubicBezTo>
                    <a:pt x="27490" y="185608"/>
                    <a:pt x="28738" y="185567"/>
                    <a:pt x="29984" y="185617"/>
                  </a:cubicBezTo>
                  <a:cubicBezTo>
                    <a:pt x="31856" y="185698"/>
                    <a:pt x="33732" y="185585"/>
                    <a:pt x="35581" y="185279"/>
                  </a:cubicBezTo>
                  <a:cubicBezTo>
                    <a:pt x="36267" y="185184"/>
                    <a:pt x="36961" y="185157"/>
                    <a:pt x="37653" y="185199"/>
                  </a:cubicBezTo>
                  <a:cubicBezTo>
                    <a:pt x="39315" y="185281"/>
                    <a:pt x="40981" y="185168"/>
                    <a:pt x="42617" y="184861"/>
                  </a:cubicBezTo>
                  <a:cubicBezTo>
                    <a:pt x="43166" y="184776"/>
                    <a:pt x="43723" y="184751"/>
                    <a:pt x="44278" y="184789"/>
                  </a:cubicBezTo>
                  <a:cubicBezTo>
                    <a:pt x="45802" y="184861"/>
                    <a:pt x="47329" y="184746"/>
                    <a:pt x="48825" y="184444"/>
                  </a:cubicBezTo>
                  <a:cubicBezTo>
                    <a:pt x="49300" y="184363"/>
                    <a:pt x="49783" y="184338"/>
                    <a:pt x="50264" y="184372"/>
                  </a:cubicBezTo>
                  <a:cubicBezTo>
                    <a:pt x="51374" y="184433"/>
                    <a:pt x="52487" y="184326"/>
                    <a:pt x="53566" y="184056"/>
                  </a:cubicBezTo>
                  <a:cubicBezTo>
                    <a:pt x="53766" y="183995"/>
                    <a:pt x="53975" y="183971"/>
                    <a:pt x="54184" y="183984"/>
                  </a:cubicBezTo>
                  <a:cubicBezTo>
                    <a:pt x="56342" y="184142"/>
                    <a:pt x="58443" y="183545"/>
                    <a:pt x="60594" y="183480"/>
                  </a:cubicBezTo>
                  <a:cubicBezTo>
                    <a:pt x="62378" y="183430"/>
                    <a:pt x="64191" y="183048"/>
                    <a:pt x="65932" y="182825"/>
                  </a:cubicBezTo>
                  <a:cubicBezTo>
                    <a:pt x="67515" y="182631"/>
                    <a:pt x="69097" y="182495"/>
                    <a:pt x="70673" y="182286"/>
                  </a:cubicBezTo>
                  <a:cubicBezTo>
                    <a:pt x="73205" y="181941"/>
                    <a:pt x="75708" y="181531"/>
                    <a:pt x="78262" y="181207"/>
                  </a:cubicBezTo>
                  <a:cubicBezTo>
                    <a:pt x="81075" y="180854"/>
                    <a:pt x="83859" y="180336"/>
                    <a:pt x="86636" y="179804"/>
                  </a:cubicBezTo>
                  <a:cubicBezTo>
                    <a:pt x="88269" y="179488"/>
                    <a:pt x="89916" y="179265"/>
                    <a:pt x="91535" y="178912"/>
                  </a:cubicBezTo>
                  <a:cubicBezTo>
                    <a:pt x="99055" y="177340"/>
                    <a:pt x="106479" y="175342"/>
                    <a:pt x="113771" y="172927"/>
                  </a:cubicBezTo>
                  <a:cubicBezTo>
                    <a:pt x="120080" y="170794"/>
                    <a:pt x="126204" y="168147"/>
                    <a:pt x="132080" y="165013"/>
                  </a:cubicBezTo>
                  <a:cubicBezTo>
                    <a:pt x="137340" y="162211"/>
                    <a:pt x="142322" y="158913"/>
                    <a:pt x="146957" y="155165"/>
                  </a:cubicBezTo>
                  <a:cubicBezTo>
                    <a:pt x="150494" y="152262"/>
                    <a:pt x="153794" y="149082"/>
                    <a:pt x="156827" y="145655"/>
                  </a:cubicBezTo>
                  <a:cubicBezTo>
                    <a:pt x="160483" y="141579"/>
                    <a:pt x="163718" y="137144"/>
                    <a:pt x="166481" y="132418"/>
                  </a:cubicBezTo>
                  <a:cubicBezTo>
                    <a:pt x="168186" y="129483"/>
                    <a:pt x="169912" y="126555"/>
                    <a:pt x="171322" y="123462"/>
                  </a:cubicBezTo>
                  <a:cubicBezTo>
                    <a:pt x="173913" y="117857"/>
                    <a:pt x="176136" y="112089"/>
                    <a:pt x="177977" y="106196"/>
                  </a:cubicBezTo>
                  <a:cubicBezTo>
                    <a:pt x="179602" y="100901"/>
                    <a:pt x="181034" y="95564"/>
                    <a:pt x="182178" y="90139"/>
                  </a:cubicBezTo>
                  <a:cubicBezTo>
                    <a:pt x="182825" y="87096"/>
                    <a:pt x="183502" y="84061"/>
                    <a:pt x="184020" y="80989"/>
                  </a:cubicBezTo>
                  <a:cubicBezTo>
                    <a:pt x="184537" y="77917"/>
                    <a:pt x="184976" y="74852"/>
                    <a:pt x="185458" y="71781"/>
                  </a:cubicBezTo>
                  <a:cubicBezTo>
                    <a:pt x="185681" y="70342"/>
                    <a:pt x="185904" y="68903"/>
                    <a:pt x="186178" y="67464"/>
                  </a:cubicBezTo>
                  <a:cubicBezTo>
                    <a:pt x="186379" y="66306"/>
                    <a:pt x="186365" y="65126"/>
                    <a:pt x="186581" y="63961"/>
                  </a:cubicBezTo>
                  <a:cubicBezTo>
                    <a:pt x="186911" y="62198"/>
                    <a:pt x="186955" y="60364"/>
                    <a:pt x="187142" y="58601"/>
                  </a:cubicBezTo>
                  <a:cubicBezTo>
                    <a:pt x="187350" y="56609"/>
                    <a:pt x="187573" y="54623"/>
                    <a:pt x="187796" y="52630"/>
                  </a:cubicBezTo>
                  <a:cubicBezTo>
                    <a:pt x="187853" y="52431"/>
                    <a:pt x="187889" y="52226"/>
                    <a:pt x="187904" y="52019"/>
                  </a:cubicBezTo>
                  <a:cubicBezTo>
                    <a:pt x="187775" y="49587"/>
                    <a:pt x="188437" y="47206"/>
                    <a:pt x="188386" y="44775"/>
                  </a:cubicBezTo>
                  <a:cubicBezTo>
                    <a:pt x="188337" y="43874"/>
                    <a:pt x="188429" y="42971"/>
                    <a:pt x="188660" y="42099"/>
                  </a:cubicBezTo>
                  <a:cubicBezTo>
                    <a:pt x="188726" y="41899"/>
                    <a:pt x="188757" y="41690"/>
                    <a:pt x="188753" y="41480"/>
                  </a:cubicBezTo>
                  <a:cubicBezTo>
                    <a:pt x="188595" y="38494"/>
                    <a:pt x="189242" y="35552"/>
                    <a:pt x="189221" y="32567"/>
                  </a:cubicBezTo>
                  <a:cubicBezTo>
                    <a:pt x="189172" y="31045"/>
                    <a:pt x="189271" y="29523"/>
                    <a:pt x="189516" y="28020"/>
                  </a:cubicBezTo>
                  <a:cubicBezTo>
                    <a:pt x="189641" y="26917"/>
                    <a:pt x="189679" y="25806"/>
                    <a:pt x="189631" y="24697"/>
                  </a:cubicBezTo>
                  <a:cubicBezTo>
                    <a:pt x="189688" y="22538"/>
                    <a:pt x="189480" y="20380"/>
                    <a:pt x="189969" y="18272"/>
                  </a:cubicBezTo>
                  <a:cubicBezTo>
                    <a:pt x="190047" y="17725"/>
                    <a:pt x="190064" y="17170"/>
                    <a:pt x="190019" y="16618"/>
                  </a:cubicBezTo>
                  <a:cubicBezTo>
                    <a:pt x="190019" y="12453"/>
                    <a:pt x="190084" y="8295"/>
                    <a:pt x="190062" y="4136"/>
                  </a:cubicBezTo>
                  <a:cubicBezTo>
                    <a:pt x="190088" y="2899"/>
                    <a:pt x="190352" y="1677"/>
                    <a:pt x="190839" y="540"/>
                  </a:cubicBezTo>
                  <a:lnTo>
                    <a:pt x="190839" y="2209"/>
                  </a:lnTo>
                  <a:cubicBezTo>
                    <a:pt x="190839" y="5331"/>
                    <a:pt x="190839" y="8446"/>
                    <a:pt x="190882" y="11561"/>
                  </a:cubicBezTo>
                  <a:cubicBezTo>
                    <a:pt x="190859" y="13223"/>
                    <a:pt x="190957" y="14884"/>
                    <a:pt x="191177" y="16532"/>
                  </a:cubicBezTo>
                  <a:cubicBezTo>
                    <a:pt x="191317" y="17980"/>
                    <a:pt x="191355" y="19437"/>
                    <a:pt x="191293" y="20891"/>
                  </a:cubicBezTo>
                  <a:cubicBezTo>
                    <a:pt x="191343" y="23107"/>
                    <a:pt x="191192" y="25315"/>
                    <a:pt x="191631" y="27524"/>
                  </a:cubicBezTo>
                  <a:cubicBezTo>
                    <a:pt x="191739" y="28479"/>
                    <a:pt x="191765" y="29442"/>
                    <a:pt x="191710" y="30401"/>
                  </a:cubicBezTo>
                  <a:cubicBezTo>
                    <a:pt x="191631" y="31994"/>
                    <a:pt x="191739" y="33590"/>
                    <a:pt x="192034" y="35157"/>
                  </a:cubicBezTo>
                  <a:cubicBezTo>
                    <a:pt x="192113" y="35632"/>
                    <a:pt x="192140" y="36114"/>
                    <a:pt x="192113" y="36595"/>
                  </a:cubicBezTo>
                  <a:cubicBezTo>
                    <a:pt x="192042" y="38397"/>
                    <a:pt x="192162" y="40200"/>
                    <a:pt x="192472" y="41976"/>
                  </a:cubicBezTo>
                  <a:cubicBezTo>
                    <a:pt x="192563" y="42593"/>
                    <a:pt x="192585" y="43218"/>
                    <a:pt x="192537" y="43840"/>
                  </a:cubicBezTo>
                  <a:cubicBezTo>
                    <a:pt x="192483" y="44880"/>
                    <a:pt x="192585" y="45923"/>
                    <a:pt x="192839" y="46933"/>
                  </a:cubicBezTo>
                  <a:cubicBezTo>
                    <a:pt x="192899" y="47133"/>
                    <a:pt x="192923" y="47343"/>
                    <a:pt x="192911" y="47552"/>
                  </a:cubicBezTo>
                  <a:cubicBezTo>
                    <a:pt x="192767" y="49846"/>
                    <a:pt x="193321" y="52091"/>
                    <a:pt x="193415" y="54379"/>
                  </a:cubicBezTo>
                  <a:cubicBezTo>
                    <a:pt x="193501" y="56371"/>
                    <a:pt x="193875" y="58350"/>
                    <a:pt x="194134" y="60342"/>
                  </a:cubicBezTo>
                  <a:cubicBezTo>
                    <a:pt x="194292" y="61709"/>
                    <a:pt x="194407" y="63090"/>
                    <a:pt x="194566" y="64464"/>
                  </a:cubicBezTo>
                  <a:cubicBezTo>
                    <a:pt x="195551" y="72838"/>
                    <a:pt x="196976" y="81140"/>
                    <a:pt x="198681" y="89398"/>
                  </a:cubicBezTo>
                  <a:cubicBezTo>
                    <a:pt x="200358" y="97537"/>
                    <a:pt x="202637" y="105539"/>
                    <a:pt x="205500" y="113340"/>
                  </a:cubicBezTo>
                  <a:cubicBezTo>
                    <a:pt x="208521" y="121835"/>
                    <a:pt x="212632" y="129901"/>
                    <a:pt x="217730" y="137339"/>
                  </a:cubicBezTo>
                  <a:cubicBezTo>
                    <a:pt x="219521" y="139892"/>
                    <a:pt x="221399" y="142374"/>
                    <a:pt x="223435" y="144734"/>
                  </a:cubicBezTo>
                  <a:cubicBezTo>
                    <a:pt x="225291" y="146892"/>
                    <a:pt x="227291" y="148906"/>
                    <a:pt x="229305" y="150913"/>
                  </a:cubicBezTo>
                  <a:cubicBezTo>
                    <a:pt x="231883" y="153426"/>
                    <a:pt x="234651" y="155735"/>
                    <a:pt x="237585" y="157820"/>
                  </a:cubicBezTo>
                  <a:cubicBezTo>
                    <a:pt x="240384" y="159863"/>
                    <a:pt x="243304" y="161726"/>
                    <a:pt x="246290" y="163496"/>
                  </a:cubicBezTo>
                  <a:cubicBezTo>
                    <a:pt x="250848" y="166144"/>
                    <a:pt x="255602" y="168438"/>
                    <a:pt x="260512" y="170358"/>
                  </a:cubicBezTo>
                  <a:cubicBezTo>
                    <a:pt x="267060" y="172992"/>
                    <a:pt x="273792" y="175142"/>
                    <a:pt x="280655" y="176790"/>
                  </a:cubicBezTo>
                  <a:cubicBezTo>
                    <a:pt x="284820" y="177783"/>
                    <a:pt x="288993" y="178790"/>
                    <a:pt x="293208" y="179574"/>
                  </a:cubicBezTo>
                  <a:cubicBezTo>
                    <a:pt x="296122" y="180121"/>
                    <a:pt x="299035" y="180710"/>
                    <a:pt x="301999" y="181013"/>
                  </a:cubicBezTo>
                  <a:cubicBezTo>
                    <a:pt x="305359" y="181387"/>
                    <a:pt x="308690" y="182034"/>
                    <a:pt x="312035" y="182502"/>
                  </a:cubicBezTo>
                  <a:cubicBezTo>
                    <a:pt x="313819" y="182746"/>
                    <a:pt x="315632" y="182840"/>
                    <a:pt x="317401" y="183034"/>
                  </a:cubicBezTo>
                  <a:cubicBezTo>
                    <a:pt x="319459" y="183250"/>
                    <a:pt x="321516" y="183516"/>
                    <a:pt x="323574" y="183753"/>
                  </a:cubicBezTo>
                  <a:cubicBezTo>
                    <a:pt x="324120" y="183811"/>
                    <a:pt x="324674" y="183847"/>
                    <a:pt x="325228" y="183854"/>
                  </a:cubicBezTo>
                  <a:cubicBezTo>
                    <a:pt x="326197" y="183815"/>
                    <a:pt x="327166" y="183917"/>
                    <a:pt x="328106" y="184156"/>
                  </a:cubicBezTo>
                  <a:cubicBezTo>
                    <a:pt x="328237" y="184203"/>
                    <a:pt x="328376" y="184225"/>
                    <a:pt x="328516" y="184221"/>
                  </a:cubicBezTo>
                  <a:cubicBezTo>
                    <a:pt x="330955" y="184084"/>
                    <a:pt x="333336" y="184667"/>
                    <a:pt x="335760" y="184696"/>
                  </a:cubicBezTo>
                  <a:cubicBezTo>
                    <a:pt x="337008" y="184626"/>
                    <a:pt x="338260" y="184730"/>
                    <a:pt x="339479" y="185005"/>
                  </a:cubicBezTo>
                  <a:cubicBezTo>
                    <a:pt x="339680" y="185065"/>
                    <a:pt x="339889" y="185089"/>
                    <a:pt x="340098" y="185077"/>
                  </a:cubicBezTo>
                  <a:cubicBezTo>
                    <a:pt x="344119" y="184919"/>
                    <a:pt x="348105" y="185717"/>
                    <a:pt x="352133" y="185552"/>
                  </a:cubicBezTo>
                  <a:cubicBezTo>
                    <a:pt x="353310" y="185465"/>
                    <a:pt x="354494" y="185554"/>
                    <a:pt x="355644" y="185818"/>
                  </a:cubicBezTo>
                  <a:cubicBezTo>
                    <a:pt x="356189" y="185917"/>
                    <a:pt x="356745" y="185951"/>
                    <a:pt x="357299" y="185919"/>
                  </a:cubicBezTo>
                  <a:cubicBezTo>
                    <a:pt x="359514" y="185919"/>
                    <a:pt x="361737" y="185919"/>
                    <a:pt x="363953" y="185962"/>
                  </a:cubicBezTo>
                  <a:cubicBezTo>
                    <a:pt x="365754" y="185919"/>
                    <a:pt x="367556" y="186020"/>
                    <a:pt x="369341" y="186264"/>
                  </a:cubicBezTo>
                  <a:cubicBezTo>
                    <a:pt x="370650" y="186404"/>
                    <a:pt x="371969" y="186434"/>
                    <a:pt x="373283" y="186350"/>
                  </a:cubicBezTo>
                  <a:cubicBezTo>
                    <a:pt x="375644" y="186316"/>
                    <a:pt x="378004" y="186407"/>
                    <a:pt x="380355" y="186624"/>
                  </a:cubicBezTo>
                  <a:cubicBezTo>
                    <a:pt x="379938" y="186667"/>
                    <a:pt x="379528" y="186732"/>
                    <a:pt x="379118" y="186739"/>
                  </a:cubicBezTo>
                  <a:lnTo>
                    <a:pt x="366636" y="186797"/>
                  </a:lnTo>
                  <a:cubicBezTo>
                    <a:pt x="365804" y="186782"/>
                    <a:pt x="364972" y="186855"/>
                    <a:pt x="364154" y="187012"/>
                  </a:cubicBezTo>
                  <a:cubicBezTo>
                    <a:pt x="363542" y="187125"/>
                    <a:pt x="362921" y="187173"/>
                    <a:pt x="362298" y="187156"/>
                  </a:cubicBezTo>
                  <a:cubicBezTo>
                    <a:pt x="360284" y="187156"/>
                    <a:pt x="358277" y="187156"/>
                    <a:pt x="356263" y="187199"/>
                  </a:cubicBezTo>
                  <a:cubicBezTo>
                    <a:pt x="354879" y="187192"/>
                    <a:pt x="353497" y="187286"/>
                    <a:pt x="352126" y="187480"/>
                  </a:cubicBezTo>
                  <a:cubicBezTo>
                    <a:pt x="350747" y="187613"/>
                    <a:pt x="349360" y="187657"/>
                    <a:pt x="347975" y="187609"/>
                  </a:cubicBezTo>
                  <a:cubicBezTo>
                    <a:pt x="346590" y="187560"/>
                    <a:pt x="345204" y="187659"/>
                    <a:pt x="343839" y="187904"/>
                  </a:cubicBezTo>
                  <a:cubicBezTo>
                    <a:pt x="343084" y="188017"/>
                    <a:pt x="342320" y="188053"/>
                    <a:pt x="341558" y="188012"/>
                  </a:cubicBezTo>
                  <a:cubicBezTo>
                    <a:pt x="339896" y="187948"/>
                    <a:pt x="338232" y="188063"/>
                    <a:pt x="336595" y="188358"/>
                  </a:cubicBezTo>
                  <a:cubicBezTo>
                    <a:pt x="335978" y="188449"/>
                    <a:pt x="335354" y="188476"/>
                    <a:pt x="334731" y="188437"/>
                  </a:cubicBezTo>
                  <a:cubicBezTo>
                    <a:pt x="333483" y="188365"/>
                    <a:pt x="332231" y="188472"/>
                    <a:pt x="331012" y="188753"/>
                  </a:cubicBezTo>
                  <a:cubicBezTo>
                    <a:pt x="330812" y="188817"/>
                    <a:pt x="330602" y="188841"/>
                    <a:pt x="330393" y="188825"/>
                  </a:cubicBezTo>
                  <a:cubicBezTo>
                    <a:pt x="328099" y="188653"/>
                    <a:pt x="325833" y="189120"/>
                    <a:pt x="323574" y="189350"/>
                  </a:cubicBezTo>
                  <a:cubicBezTo>
                    <a:pt x="321588" y="189552"/>
                    <a:pt x="319581" y="189674"/>
                    <a:pt x="317596" y="189962"/>
                  </a:cubicBezTo>
                  <a:cubicBezTo>
                    <a:pt x="315963" y="190199"/>
                    <a:pt x="314308" y="190401"/>
                    <a:pt x="312653" y="190530"/>
                  </a:cubicBezTo>
                  <a:cubicBezTo>
                    <a:pt x="311143" y="190652"/>
                    <a:pt x="309632" y="190847"/>
                    <a:pt x="308128" y="191055"/>
                  </a:cubicBezTo>
                  <a:cubicBezTo>
                    <a:pt x="306762" y="191242"/>
                    <a:pt x="305409" y="191573"/>
                    <a:pt x="304035" y="191717"/>
                  </a:cubicBezTo>
                  <a:cubicBezTo>
                    <a:pt x="300258" y="192134"/>
                    <a:pt x="296525" y="192854"/>
                    <a:pt x="292791" y="193552"/>
                  </a:cubicBezTo>
                  <a:cubicBezTo>
                    <a:pt x="288036" y="194444"/>
                    <a:pt x="283302" y="195508"/>
                    <a:pt x="278633" y="196767"/>
                  </a:cubicBezTo>
                  <a:cubicBezTo>
                    <a:pt x="271459" y="198630"/>
                    <a:pt x="264431" y="201018"/>
                    <a:pt x="257606" y="203911"/>
                  </a:cubicBezTo>
                  <a:cubicBezTo>
                    <a:pt x="251223" y="206620"/>
                    <a:pt x="245128" y="209963"/>
                    <a:pt x="239412" y="213889"/>
                  </a:cubicBezTo>
                  <a:cubicBezTo>
                    <a:pt x="235805" y="216361"/>
                    <a:pt x="232423" y="219145"/>
                    <a:pt x="229305" y="222212"/>
                  </a:cubicBezTo>
                  <a:cubicBezTo>
                    <a:pt x="228377" y="223147"/>
                    <a:pt x="227449" y="224082"/>
                    <a:pt x="226507" y="225003"/>
                  </a:cubicBezTo>
                  <a:cubicBezTo>
                    <a:pt x="223701" y="227782"/>
                    <a:pt x="221151" y="230809"/>
                    <a:pt x="218888" y="234046"/>
                  </a:cubicBezTo>
                  <a:cubicBezTo>
                    <a:pt x="215667" y="238476"/>
                    <a:pt x="212832" y="243174"/>
                    <a:pt x="210414" y="248088"/>
                  </a:cubicBezTo>
                  <a:cubicBezTo>
                    <a:pt x="208457" y="252146"/>
                    <a:pt x="206704" y="256289"/>
                    <a:pt x="205155" y="260519"/>
                  </a:cubicBezTo>
                  <a:cubicBezTo>
                    <a:pt x="202878" y="266839"/>
                    <a:pt x="200983" y="273289"/>
                    <a:pt x="199479" y="279835"/>
                  </a:cubicBezTo>
                  <a:cubicBezTo>
                    <a:pt x="198602" y="283605"/>
                    <a:pt x="197846" y="287403"/>
                    <a:pt x="197134" y="291201"/>
                  </a:cubicBezTo>
                  <a:cubicBezTo>
                    <a:pt x="196422" y="295000"/>
                    <a:pt x="195868" y="298690"/>
                    <a:pt x="195364" y="302460"/>
                  </a:cubicBezTo>
                  <a:cubicBezTo>
                    <a:pt x="194940" y="305676"/>
                    <a:pt x="194566" y="308934"/>
                    <a:pt x="194084" y="312114"/>
                  </a:cubicBezTo>
                  <a:cubicBezTo>
                    <a:pt x="193796" y="314028"/>
                    <a:pt x="194019" y="315999"/>
                    <a:pt x="193400" y="317869"/>
                  </a:cubicBezTo>
                  <a:cubicBezTo>
                    <a:pt x="193385" y="320083"/>
                    <a:pt x="193201" y="322293"/>
                    <a:pt x="192854" y="324480"/>
                  </a:cubicBezTo>
                  <a:cubicBezTo>
                    <a:pt x="192580" y="327164"/>
                    <a:pt x="192774" y="329883"/>
                    <a:pt x="192199" y="332537"/>
                  </a:cubicBezTo>
                  <a:cubicBezTo>
                    <a:pt x="192168" y="332672"/>
                    <a:pt x="192151" y="332809"/>
                    <a:pt x="192149" y="332948"/>
                  </a:cubicBezTo>
                  <a:cubicBezTo>
                    <a:pt x="192257" y="335825"/>
                    <a:pt x="191811" y="338616"/>
                    <a:pt x="191695" y="341444"/>
                  </a:cubicBezTo>
                  <a:cubicBezTo>
                    <a:pt x="191721" y="343453"/>
                    <a:pt x="191611" y="345463"/>
                    <a:pt x="191364" y="347458"/>
                  </a:cubicBezTo>
                  <a:cubicBezTo>
                    <a:pt x="191236" y="348768"/>
                    <a:pt x="191205" y="350086"/>
                    <a:pt x="191271" y="351400"/>
                  </a:cubicBezTo>
                  <a:cubicBezTo>
                    <a:pt x="191213" y="353558"/>
                    <a:pt x="191415" y="355716"/>
                    <a:pt x="190933" y="357817"/>
                  </a:cubicBezTo>
                  <a:cubicBezTo>
                    <a:pt x="190856" y="358367"/>
                    <a:pt x="190836" y="358924"/>
                    <a:pt x="190875" y="359479"/>
                  </a:cubicBezTo>
                  <a:cubicBezTo>
                    <a:pt x="190875" y="363157"/>
                    <a:pt x="190859" y="366833"/>
                    <a:pt x="190825" y="370507"/>
                  </a:cubicBezTo>
                  <a:cubicBezTo>
                    <a:pt x="190839" y="371190"/>
                    <a:pt x="190847" y="371881"/>
                    <a:pt x="190847" y="3725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4283C8B-7E11-CFB1-8FF2-127D50A71DB3}"/>
              </a:ext>
            </a:extLst>
          </p:cNvPr>
          <p:cNvGrpSpPr/>
          <p:nvPr userDrawn="1"/>
        </p:nvGrpSpPr>
        <p:grpSpPr>
          <a:xfrm rot="16200000" flipV="1">
            <a:off x="-1154124" y="2478283"/>
            <a:ext cx="2354545" cy="211614"/>
            <a:chOff x="10012136" y="2027808"/>
            <a:chExt cx="1399658" cy="125794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F68ADF9-2E49-3499-DA44-BF647959EBFC}"/>
                </a:ext>
              </a:extLst>
            </p:cNvPr>
            <p:cNvGrpSpPr/>
            <p:nvPr/>
          </p:nvGrpSpPr>
          <p:grpSpPr>
            <a:xfrm>
              <a:off x="10012136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D26F65DB-46DA-4BEB-347F-CFE3731CE4F7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E5CD2CD0-6F87-70C3-5EAB-1BCCCE7A9EA2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AE3E8A24-1D33-BFEF-08E1-4FA61D5FDE7D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53543579-EB1A-4823-2755-A12DE7F215A6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C41F441A-BE39-DED8-0AD7-225CEA636A19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6C33BFC3-58C5-BB73-1AB8-C9653B882ADD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E94BF86C-346F-8FE1-BE12-A2811C94C1C3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610CC6A3-15D4-D4B6-7D4E-104CE9237558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4E87AAA4-32EB-AD81-5429-6B5A31F14F1E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057B677C-E6FB-49C4-1284-77C83C938D76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25F07DE9-9A82-BFBA-BA2D-0124E0BE4C50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D7D4E856-C053-FDDA-AE4D-DA6C0FF1ACF7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F58D22B-CF44-0570-ABC0-8D991726A3D2}"/>
                </a:ext>
              </a:extLst>
            </p:cNvPr>
            <p:cNvGrpSpPr/>
            <p:nvPr/>
          </p:nvGrpSpPr>
          <p:grpSpPr>
            <a:xfrm>
              <a:off x="10467845" y="2027808"/>
              <a:ext cx="489481" cy="125794"/>
              <a:chOff x="9808884" y="2027808"/>
              <a:chExt cx="489481" cy="125794"/>
            </a:xfrm>
          </p:grpSpPr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E62EE62B-8B56-78D9-7714-5CEACCB102D7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C2F2FCC5-F56B-B812-E108-337B6C255BED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3A918240-D7BE-BB02-D0C6-177ED2F3E325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430384ED-24E5-AF58-7805-47E04E2D42F4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FED20CEE-B44F-3C0E-863D-EE1B7150E9EC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552A9B7C-5434-1092-45D3-8BDA3C2DE718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0B509F64-10E2-2208-722B-0AB551AEA2C1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70C3F328-FCF1-0AA6-2EED-7814C78FA052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C4D9D0A0-1F7B-AF22-A61A-59377A15472C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BADA3E68-DACE-F4E9-C2CC-41043634C9CC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E3651B19-5FE1-649D-A244-669532BB6C69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E0A2984E-ABA2-C8CF-045C-D60445A6DF2B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159E34DF-BA77-0DFC-0096-36F85A628093}"/>
                </a:ext>
              </a:extLst>
            </p:cNvPr>
            <p:cNvGrpSpPr/>
            <p:nvPr/>
          </p:nvGrpSpPr>
          <p:grpSpPr>
            <a:xfrm>
              <a:off x="10922313" y="2027808"/>
              <a:ext cx="489481" cy="125794"/>
              <a:chOff x="9808884" y="2027808"/>
              <a:chExt cx="489481" cy="125794"/>
            </a:xfrm>
          </p:grpSpPr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91F11C8F-751F-6834-99DD-432D9D86AC32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91A0C8EA-3878-D017-3CC8-B7B3D42BFF95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C4635E48-E326-24F2-E950-658DA0A99170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79F85E05-363B-1B6D-AD88-B6F426F87DEF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C56E27A0-C5F0-7339-9090-2C5DF2D4ADEF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2C4FEEAB-1932-55E1-5921-CFDB399FAD59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C0219164-A324-BE81-2702-82A7E8CA3641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6AE5279E-76FB-B69A-C6ED-AD118429E6C9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F9E039A5-9333-9985-D31B-58359A78323A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AE3D0FA4-474F-EBBE-B133-864F786F8911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FD2E6322-2B52-80A7-3CF6-793D6D94D93E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32B5125A-D14D-1B4C-0E06-31AF470BAB9A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4" name="图形 14">
            <a:extLst>
              <a:ext uri="{FF2B5EF4-FFF2-40B4-BE49-F238E27FC236}">
                <a16:creationId xmlns:a16="http://schemas.microsoft.com/office/drawing/2014/main" id="{24A6FD9B-9982-3BD2-C018-C8ED12B80100}"/>
              </a:ext>
            </a:extLst>
          </p:cNvPr>
          <p:cNvGrpSpPr/>
          <p:nvPr userDrawn="1"/>
        </p:nvGrpSpPr>
        <p:grpSpPr>
          <a:xfrm>
            <a:off x="9710422" y="4223043"/>
            <a:ext cx="1747724" cy="1803274"/>
            <a:chOff x="1752600" y="194375"/>
            <a:chExt cx="895350" cy="923808"/>
          </a:xfrm>
          <a:solidFill>
            <a:schemeClr val="accent1">
              <a:lumMod val="20000"/>
              <a:lumOff val="80000"/>
              <a:alpha val="2000"/>
            </a:schemeClr>
          </a:solidFill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E8A16AC3-E6B4-3914-193C-19F4E921DC3F}"/>
                </a:ext>
              </a:extLst>
            </p:cNvPr>
            <p:cNvSpPr/>
            <p:nvPr/>
          </p:nvSpPr>
          <p:spPr>
            <a:xfrm>
              <a:off x="1750949" y="192736"/>
              <a:ext cx="897539" cy="748679"/>
            </a:xfrm>
            <a:custGeom>
              <a:avLst/>
              <a:gdLst>
                <a:gd name="connsiteX0" fmla="*/ 888638 w 897539"/>
                <a:gd name="connsiteY0" fmla="*/ 722581 h 748678"/>
                <a:gd name="connsiteX1" fmla="*/ 837851 w 897539"/>
                <a:gd name="connsiteY1" fmla="*/ 694123 h 748678"/>
                <a:gd name="connsiteX2" fmla="*/ 470626 w 897539"/>
                <a:gd name="connsiteY2" fmla="*/ 489134 h 748678"/>
                <a:gd name="connsiteX3" fmla="*/ 462679 w 897539"/>
                <a:gd name="connsiteY3" fmla="*/ 475999 h 748678"/>
                <a:gd name="connsiteX4" fmla="*/ 462854 w 897539"/>
                <a:gd name="connsiteY4" fmla="*/ 246601 h 748678"/>
                <a:gd name="connsiteX5" fmla="*/ 462854 w 897539"/>
                <a:gd name="connsiteY5" fmla="*/ 17269 h 748678"/>
                <a:gd name="connsiteX6" fmla="*/ 462657 w 897539"/>
                <a:gd name="connsiteY6" fmla="*/ 10396 h 748678"/>
                <a:gd name="connsiteX7" fmla="*/ 455105 w 897539"/>
                <a:gd name="connsiteY7" fmla="*/ 2471 h 748678"/>
                <a:gd name="connsiteX8" fmla="*/ 436278 w 897539"/>
                <a:gd name="connsiteY8" fmla="*/ 17620 h 748678"/>
                <a:gd name="connsiteX9" fmla="*/ 436388 w 897539"/>
                <a:gd name="connsiteY9" fmla="*/ 477335 h 748678"/>
                <a:gd name="connsiteX10" fmla="*/ 430784 w 897539"/>
                <a:gd name="connsiteY10" fmla="*/ 487820 h 748678"/>
                <a:gd name="connsiteX11" fmla="*/ 300663 w 897539"/>
                <a:gd name="connsiteY11" fmla="*/ 560368 h 748678"/>
                <a:gd name="connsiteX12" fmla="*/ 8721 w 897539"/>
                <a:gd name="connsiteY12" fmla="*/ 723413 h 748678"/>
                <a:gd name="connsiteX13" fmla="*/ 3949 w 897539"/>
                <a:gd name="connsiteY13" fmla="*/ 738321 h 748678"/>
                <a:gd name="connsiteX14" fmla="*/ 21221 w 897539"/>
                <a:gd name="connsiteY14" fmla="*/ 746114 h 748678"/>
                <a:gd name="connsiteX15" fmla="*/ 55131 w 897539"/>
                <a:gd name="connsiteY15" fmla="*/ 727244 h 748678"/>
                <a:gd name="connsiteX16" fmla="*/ 443262 w 897539"/>
                <a:gd name="connsiteY16" fmla="*/ 510346 h 748678"/>
                <a:gd name="connsiteX17" fmla="*/ 455784 w 897539"/>
                <a:gd name="connsiteY17" fmla="*/ 510522 h 748678"/>
                <a:gd name="connsiteX18" fmla="*/ 686101 w 897539"/>
                <a:gd name="connsiteY18" fmla="*/ 639242 h 748678"/>
                <a:gd name="connsiteX19" fmla="*/ 875722 w 897539"/>
                <a:gd name="connsiteY19" fmla="*/ 745261 h 748678"/>
                <a:gd name="connsiteX20" fmla="*/ 894308 w 897539"/>
                <a:gd name="connsiteY20" fmla="*/ 739635 h 748678"/>
                <a:gd name="connsiteX21" fmla="*/ 888638 w 897539"/>
                <a:gd name="connsiteY21" fmla="*/ 722581 h 74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97539" h="748678">
                  <a:moveTo>
                    <a:pt x="888638" y="722581"/>
                  </a:moveTo>
                  <a:cubicBezTo>
                    <a:pt x="871738" y="713065"/>
                    <a:pt x="854810" y="703580"/>
                    <a:pt x="837851" y="694123"/>
                  </a:cubicBezTo>
                  <a:cubicBezTo>
                    <a:pt x="715479" y="625735"/>
                    <a:pt x="593070" y="557406"/>
                    <a:pt x="470626" y="489134"/>
                  </a:cubicBezTo>
                  <a:cubicBezTo>
                    <a:pt x="464934" y="485960"/>
                    <a:pt x="462657" y="482742"/>
                    <a:pt x="462679" y="475999"/>
                  </a:cubicBezTo>
                  <a:cubicBezTo>
                    <a:pt x="462942" y="399533"/>
                    <a:pt x="462854" y="323067"/>
                    <a:pt x="462854" y="246601"/>
                  </a:cubicBezTo>
                  <a:lnTo>
                    <a:pt x="462854" y="17269"/>
                  </a:lnTo>
                  <a:cubicBezTo>
                    <a:pt x="462979" y="14977"/>
                    <a:pt x="462914" y="12677"/>
                    <a:pt x="462657" y="10396"/>
                  </a:cubicBezTo>
                  <a:cubicBezTo>
                    <a:pt x="462259" y="6333"/>
                    <a:pt x="459144" y="3065"/>
                    <a:pt x="455105" y="2471"/>
                  </a:cubicBezTo>
                  <a:cubicBezTo>
                    <a:pt x="441226" y="-309"/>
                    <a:pt x="436278" y="3697"/>
                    <a:pt x="436278" y="17620"/>
                  </a:cubicBezTo>
                  <a:cubicBezTo>
                    <a:pt x="436278" y="170858"/>
                    <a:pt x="436316" y="324096"/>
                    <a:pt x="436388" y="477335"/>
                  </a:cubicBezTo>
                  <a:cubicBezTo>
                    <a:pt x="436388" y="482194"/>
                    <a:pt x="435469" y="485237"/>
                    <a:pt x="430784" y="487820"/>
                  </a:cubicBezTo>
                  <a:cubicBezTo>
                    <a:pt x="387308" y="511901"/>
                    <a:pt x="344007" y="536134"/>
                    <a:pt x="300663" y="560368"/>
                  </a:cubicBezTo>
                  <a:lnTo>
                    <a:pt x="8721" y="723413"/>
                  </a:lnTo>
                  <a:cubicBezTo>
                    <a:pt x="884" y="727792"/>
                    <a:pt x="-35" y="730944"/>
                    <a:pt x="3949" y="738321"/>
                  </a:cubicBezTo>
                  <a:cubicBezTo>
                    <a:pt x="9641" y="748917"/>
                    <a:pt x="12968" y="750558"/>
                    <a:pt x="21221" y="746114"/>
                  </a:cubicBezTo>
                  <a:cubicBezTo>
                    <a:pt x="32605" y="739963"/>
                    <a:pt x="43835" y="733549"/>
                    <a:pt x="55131" y="727244"/>
                  </a:cubicBezTo>
                  <a:cubicBezTo>
                    <a:pt x="184552" y="655003"/>
                    <a:pt x="313929" y="582703"/>
                    <a:pt x="443262" y="510346"/>
                  </a:cubicBezTo>
                  <a:cubicBezTo>
                    <a:pt x="447060" y="507776"/>
                    <a:pt x="452058" y="507846"/>
                    <a:pt x="455784" y="510522"/>
                  </a:cubicBezTo>
                  <a:cubicBezTo>
                    <a:pt x="532506" y="553516"/>
                    <a:pt x="609278" y="596423"/>
                    <a:pt x="686101" y="639242"/>
                  </a:cubicBezTo>
                  <a:cubicBezTo>
                    <a:pt x="749323" y="674546"/>
                    <a:pt x="812529" y="709885"/>
                    <a:pt x="875722" y="745261"/>
                  </a:cubicBezTo>
                  <a:cubicBezTo>
                    <a:pt x="885376" y="750646"/>
                    <a:pt x="888726" y="749639"/>
                    <a:pt x="894308" y="739635"/>
                  </a:cubicBezTo>
                  <a:cubicBezTo>
                    <a:pt x="899190" y="730944"/>
                    <a:pt x="898314" y="728032"/>
                    <a:pt x="888638" y="7225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E0C3A2F9-62A9-7504-CE55-CFB721D7F825}"/>
                </a:ext>
              </a:extLst>
            </p:cNvPr>
            <p:cNvSpPr/>
            <p:nvPr/>
          </p:nvSpPr>
          <p:spPr>
            <a:xfrm>
              <a:off x="1857811" y="785805"/>
              <a:ext cx="685194" cy="212344"/>
            </a:xfrm>
            <a:custGeom>
              <a:avLst/>
              <a:gdLst>
                <a:gd name="connsiteX0" fmla="*/ 674794 w 685194"/>
                <a:gd name="connsiteY0" fmla="*/ 185138 h 212344"/>
                <a:gd name="connsiteX1" fmla="*/ 602969 w 685194"/>
                <a:gd name="connsiteY1" fmla="*/ 145121 h 212344"/>
                <a:gd name="connsiteX2" fmla="*/ 350082 w 685194"/>
                <a:gd name="connsiteY2" fmla="*/ 4579 h 212344"/>
                <a:gd name="connsiteX3" fmla="*/ 342201 w 685194"/>
                <a:gd name="connsiteY3" fmla="*/ 1668 h 212344"/>
                <a:gd name="connsiteX4" fmla="*/ 331037 w 685194"/>
                <a:gd name="connsiteY4" fmla="*/ 6746 h 212344"/>
                <a:gd name="connsiteX5" fmla="*/ 9017 w 685194"/>
                <a:gd name="connsiteY5" fmla="*/ 185707 h 212344"/>
                <a:gd name="connsiteX6" fmla="*/ 3632 w 685194"/>
                <a:gd name="connsiteY6" fmla="*/ 200593 h 212344"/>
                <a:gd name="connsiteX7" fmla="*/ 21429 w 685194"/>
                <a:gd name="connsiteY7" fmla="*/ 208627 h 212344"/>
                <a:gd name="connsiteX8" fmla="*/ 68189 w 685194"/>
                <a:gd name="connsiteY8" fmla="*/ 182598 h 212344"/>
                <a:gd name="connsiteX9" fmla="*/ 336619 w 685194"/>
                <a:gd name="connsiteY9" fmla="*/ 33279 h 212344"/>
                <a:gd name="connsiteX10" fmla="*/ 348615 w 685194"/>
                <a:gd name="connsiteY10" fmla="*/ 33279 h 212344"/>
                <a:gd name="connsiteX11" fmla="*/ 412297 w 685194"/>
                <a:gd name="connsiteY11" fmla="*/ 68808 h 212344"/>
                <a:gd name="connsiteX12" fmla="*/ 662404 w 685194"/>
                <a:gd name="connsiteY12" fmla="*/ 207948 h 212344"/>
                <a:gd name="connsiteX13" fmla="*/ 681559 w 685194"/>
                <a:gd name="connsiteY13" fmla="*/ 200571 h 212344"/>
                <a:gd name="connsiteX14" fmla="*/ 674794 w 685194"/>
                <a:gd name="connsiteY14" fmla="*/ 185138 h 2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5194" h="212344">
                  <a:moveTo>
                    <a:pt x="674794" y="185138"/>
                  </a:moveTo>
                  <a:cubicBezTo>
                    <a:pt x="650845" y="171799"/>
                    <a:pt x="626903" y="158459"/>
                    <a:pt x="602969" y="145121"/>
                  </a:cubicBezTo>
                  <a:cubicBezTo>
                    <a:pt x="518673" y="98273"/>
                    <a:pt x="434378" y="51426"/>
                    <a:pt x="350082" y="4579"/>
                  </a:cubicBezTo>
                  <a:cubicBezTo>
                    <a:pt x="347608" y="3200"/>
                    <a:pt x="345310" y="1405"/>
                    <a:pt x="342201" y="1668"/>
                  </a:cubicBezTo>
                  <a:cubicBezTo>
                    <a:pt x="337823" y="2062"/>
                    <a:pt x="334605" y="4754"/>
                    <a:pt x="331037" y="6746"/>
                  </a:cubicBezTo>
                  <a:cubicBezTo>
                    <a:pt x="223654" y="66378"/>
                    <a:pt x="116312" y="126031"/>
                    <a:pt x="9017" y="185707"/>
                  </a:cubicBezTo>
                  <a:cubicBezTo>
                    <a:pt x="1246" y="190085"/>
                    <a:pt x="-90" y="193807"/>
                    <a:pt x="3632" y="200593"/>
                  </a:cubicBezTo>
                  <a:cubicBezTo>
                    <a:pt x="9674" y="211538"/>
                    <a:pt x="13001" y="213224"/>
                    <a:pt x="21429" y="208627"/>
                  </a:cubicBezTo>
                  <a:cubicBezTo>
                    <a:pt x="37104" y="200089"/>
                    <a:pt x="52603" y="191267"/>
                    <a:pt x="68189" y="182598"/>
                  </a:cubicBezTo>
                  <a:cubicBezTo>
                    <a:pt x="157680" y="132862"/>
                    <a:pt x="247156" y="83088"/>
                    <a:pt x="336619" y="33279"/>
                  </a:cubicBezTo>
                  <a:cubicBezTo>
                    <a:pt x="340238" y="30816"/>
                    <a:pt x="344997" y="30816"/>
                    <a:pt x="348615" y="33279"/>
                  </a:cubicBezTo>
                  <a:cubicBezTo>
                    <a:pt x="369740" y="45297"/>
                    <a:pt x="391062" y="56987"/>
                    <a:pt x="412297" y="68808"/>
                  </a:cubicBezTo>
                  <a:cubicBezTo>
                    <a:pt x="495659" y="115189"/>
                    <a:pt x="579027" y="161567"/>
                    <a:pt x="662404" y="207948"/>
                  </a:cubicBezTo>
                  <a:cubicBezTo>
                    <a:pt x="672189" y="213399"/>
                    <a:pt x="675341" y="212086"/>
                    <a:pt x="681559" y="200571"/>
                  </a:cubicBezTo>
                  <a:cubicBezTo>
                    <a:pt x="685455" y="193478"/>
                    <a:pt x="684054" y="190304"/>
                    <a:pt x="674794" y="1851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453B94B2-B629-345E-CDA9-C5D7E8074E9E}"/>
                </a:ext>
              </a:extLst>
            </p:cNvPr>
            <p:cNvSpPr/>
            <p:nvPr/>
          </p:nvSpPr>
          <p:spPr>
            <a:xfrm>
              <a:off x="1752030" y="247855"/>
              <a:ext cx="354637" cy="564793"/>
            </a:xfrm>
            <a:custGeom>
              <a:avLst/>
              <a:gdLst>
                <a:gd name="connsiteX0" fmla="*/ 23293 w 354637"/>
                <a:gd name="connsiteY0" fmla="*/ 561465 h 564792"/>
                <a:gd name="connsiteX1" fmla="*/ 344087 w 354637"/>
                <a:gd name="connsiteY1" fmla="*/ 383293 h 564792"/>
                <a:gd name="connsiteX2" fmla="*/ 353106 w 354637"/>
                <a:gd name="connsiteY2" fmla="*/ 367969 h 564792"/>
                <a:gd name="connsiteX3" fmla="*/ 352952 w 354637"/>
                <a:gd name="connsiteY3" fmla="*/ 192270 h 564792"/>
                <a:gd name="connsiteX4" fmla="*/ 352952 w 354637"/>
                <a:gd name="connsiteY4" fmla="*/ 132376 h 564792"/>
                <a:gd name="connsiteX5" fmla="*/ 352952 w 354637"/>
                <a:gd name="connsiteY5" fmla="*/ 14974 h 564792"/>
                <a:gd name="connsiteX6" fmla="*/ 347173 w 354637"/>
                <a:gd name="connsiteY6" fmla="*/ 3393 h 564792"/>
                <a:gd name="connsiteX7" fmla="*/ 326420 w 354637"/>
                <a:gd name="connsiteY7" fmla="*/ 17601 h 564792"/>
                <a:gd name="connsiteX8" fmla="*/ 326552 w 354637"/>
                <a:gd name="connsiteY8" fmla="*/ 356586 h 564792"/>
                <a:gd name="connsiteX9" fmla="*/ 320948 w 354637"/>
                <a:gd name="connsiteY9" fmla="*/ 366240 h 564792"/>
                <a:gd name="connsiteX10" fmla="*/ 100591 w 354637"/>
                <a:gd name="connsiteY10" fmla="*/ 488633 h 564792"/>
                <a:gd name="connsiteX11" fmla="*/ 9042 w 354637"/>
                <a:gd name="connsiteY11" fmla="*/ 539508 h 564792"/>
                <a:gd name="connsiteX12" fmla="*/ 1664 w 354637"/>
                <a:gd name="connsiteY12" fmla="*/ 549359 h 564792"/>
                <a:gd name="connsiteX13" fmla="*/ 23293 w 354637"/>
                <a:gd name="connsiteY13" fmla="*/ 561465 h 56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4637" h="564792">
                  <a:moveTo>
                    <a:pt x="23293" y="561465"/>
                  </a:moveTo>
                  <a:cubicBezTo>
                    <a:pt x="130210" y="502053"/>
                    <a:pt x="237141" y="442662"/>
                    <a:pt x="344087" y="383293"/>
                  </a:cubicBezTo>
                  <a:cubicBezTo>
                    <a:pt x="350654" y="379703"/>
                    <a:pt x="353149" y="375456"/>
                    <a:pt x="353106" y="367969"/>
                  </a:cubicBezTo>
                  <a:cubicBezTo>
                    <a:pt x="352843" y="309410"/>
                    <a:pt x="352974" y="250829"/>
                    <a:pt x="352952" y="192270"/>
                  </a:cubicBezTo>
                  <a:lnTo>
                    <a:pt x="352952" y="132376"/>
                  </a:lnTo>
                  <a:cubicBezTo>
                    <a:pt x="352952" y="93235"/>
                    <a:pt x="352952" y="54100"/>
                    <a:pt x="352952" y="14974"/>
                  </a:cubicBezTo>
                  <a:cubicBezTo>
                    <a:pt x="352952" y="10004"/>
                    <a:pt x="352405" y="5473"/>
                    <a:pt x="347173" y="3393"/>
                  </a:cubicBezTo>
                  <a:cubicBezTo>
                    <a:pt x="334651" y="-1532"/>
                    <a:pt x="326420" y="4159"/>
                    <a:pt x="326420" y="17601"/>
                  </a:cubicBezTo>
                  <a:cubicBezTo>
                    <a:pt x="326420" y="130603"/>
                    <a:pt x="326464" y="243599"/>
                    <a:pt x="326552" y="356586"/>
                  </a:cubicBezTo>
                  <a:cubicBezTo>
                    <a:pt x="326963" y="360675"/>
                    <a:pt x="324704" y="364569"/>
                    <a:pt x="320948" y="366240"/>
                  </a:cubicBezTo>
                  <a:cubicBezTo>
                    <a:pt x="247465" y="406957"/>
                    <a:pt x="174014" y="447756"/>
                    <a:pt x="100591" y="488633"/>
                  </a:cubicBezTo>
                  <a:lnTo>
                    <a:pt x="9042" y="539508"/>
                  </a:lnTo>
                  <a:cubicBezTo>
                    <a:pt x="5101" y="541697"/>
                    <a:pt x="1314" y="543887"/>
                    <a:pt x="1664" y="549359"/>
                  </a:cubicBezTo>
                  <a:cubicBezTo>
                    <a:pt x="2452" y="561509"/>
                    <a:pt x="12763" y="567332"/>
                    <a:pt x="23293" y="5614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75A5DA33-8086-D695-1AA4-E09EBEC5340C}"/>
                </a:ext>
              </a:extLst>
            </p:cNvPr>
            <p:cNvSpPr/>
            <p:nvPr/>
          </p:nvSpPr>
          <p:spPr>
            <a:xfrm>
              <a:off x="2294144" y="247829"/>
              <a:ext cx="354637" cy="564793"/>
            </a:xfrm>
            <a:custGeom>
              <a:avLst/>
              <a:gdLst>
                <a:gd name="connsiteX0" fmla="*/ 10968 w 354637"/>
                <a:gd name="connsiteY0" fmla="*/ 383735 h 564792"/>
                <a:gd name="connsiteX1" fmla="*/ 331740 w 354637"/>
                <a:gd name="connsiteY1" fmla="*/ 561820 h 564792"/>
                <a:gd name="connsiteX2" fmla="*/ 350632 w 354637"/>
                <a:gd name="connsiteY2" fmla="*/ 555493 h 564792"/>
                <a:gd name="connsiteX3" fmla="*/ 344437 w 354637"/>
                <a:gd name="connsiteY3" fmla="*/ 539031 h 564792"/>
                <a:gd name="connsiteX4" fmla="*/ 34567 w 354637"/>
                <a:gd name="connsiteY4" fmla="*/ 366857 h 564792"/>
                <a:gd name="connsiteX5" fmla="*/ 28109 w 354637"/>
                <a:gd name="connsiteY5" fmla="*/ 356108 h 564792"/>
                <a:gd name="connsiteX6" fmla="*/ 28284 w 354637"/>
                <a:gd name="connsiteY6" fmla="*/ 17167 h 564792"/>
                <a:gd name="connsiteX7" fmla="*/ 28153 w 354637"/>
                <a:gd name="connsiteY7" fmla="*/ 10950 h 564792"/>
                <a:gd name="connsiteX8" fmla="*/ 23074 w 354637"/>
                <a:gd name="connsiteY8" fmla="*/ 3682 h 564792"/>
                <a:gd name="connsiteX9" fmla="*/ 1796 w 354637"/>
                <a:gd name="connsiteY9" fmla="*/ 17123 h 564792"/>
                <a:gd name="connsiteX10" fmla="*/ 1796 w 354637"/>
                <a:gd name="connsiteY10" fmla="*/ 192034 h 564792"/>
                <a:gd name="connsiteX11" fmla="*/ 1642 w 354637"/>
                <a:gd name="connsiteY11" fmla="*/ 367733 h 564792"/>
                <a:gd name="connsiteX12" fmla="*/ 10968 w 354637"/>
                <a:gd name="connsiteY12" fmla="*/ 383735 h 56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637" h="564792">
                  <a:moveTo>
                    <a:pt x="10968" y="383735"/>
                  </a:moveTo>
                  <a:cubicBezTo>
                    <a:pt x="117957" y="442944"/>
                    <a:pt x="224882" y="502304"/>
                    <a:pt x="331740" y="561820"/>
                  </a:cubicBezTo>
                  <a:cubicBezTo>
                    <a:pt x="341416" y="567205"/>
                    <a:pt x="344743" y="566198"/>
                    <a:pt x="350632" y="555493"/>
                  </a:cubicBezTo>
                  <a:cubicBezTo>
                    <a:pt x="355010" y="547634"/>
                    <a:pt x="353675" y="544154"/>
                    <a:pt x="344437" y="539031"/>
                  </a:cubicBezTo>
                  <a:cubicBezTo>
                    <a:pt x="241226" y="481632"/>
                    <a:pt x="137937" y="424240"/>
                    <a:pt x="34567" y="366857"/>
                  </a:cubicBezTo>
                  <a:cubicBezTo>
                    <a:pt x="30302" y="365064"/>
                    <a:pt x="27691" y="360717"/>
                    <a:pt x="28109" y="356108"/>
                  </a:cubicBezTo>
                  <a:cubicBezTo>
                    <a:pt x="28328" y="243121"/>
                    <a:pt x="28387" y="130140"/>
                    <a:pt x="28284" y="17167"/>
                  </a:cubicBezTo>
                  <a:cubicBezTo>
                    <a:pt x="28284" y="15109"/>
                    <a:pt x="28284" y="13030"/>
                    <a:pt x="28153" y="10950"/>
                  </a:cubicBezTo>
                  <a:cubicBezTo>
                    <a:pt x="27984" y="7757"/>
                    <a:pt x="26014" y="4938"/>
                    <a:pt x="23074" y="3682"/>
                  </a:cubicBezTo>
                  <a:cubicBezTo>
                    <a:pt x="11384" y="-1834"/>
                    <a:pt x="1796" y="4229"/>
                    <a:pt x="1796" y="17123"/>
                  </a:cubicBezTo>
                  <a:lnTo>
                    <a:pt x="1796" y="192034"/>
                  </a:lnTo>
                  <a:cubicBezTo>
                    <a:pt x="1796" y="250593"/>
                    <a:pt x="1927" y="309152"/>
                    <a:pt x="1642" y="367733"/>
                  </a:cubicBezTo>
                  <a:cubicBezTo>
                    <a:pt x="1599" y="375613"/>
                    <a:pt x="4226" y="379992"/>
                    <a:pt x="10968" y="3837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8134ECA4-59FD-2D4B-2FE1-3AA0DB6E4C9C}"/>
                </a:ext>
              </a:extLst>
            </p:cNvPr>
            <p:cNvSpPr/>
            <p:nvPr/>
          </p:nvSpPr>
          <p:spPr>
            <a:xfrm>
              <a:off x="1964338" y="908712"/>
              <a:ext cx="470661" cy="153238"/>
            </a:xfrm>
            <a:custGeom>
              <a:avLst/>
              <a:gdLst>
                <a:gd name="connsiteX0" fmla="*/ 461832 w 470660"/>
                <a:gd name="connsiteY0" fmla="*/ 125803 h 153238"/>
                <a:gd name="connsiteX1" fmla="*/ 243598 w 470660"/>
                <a:gd name="connsiteY1" fmla="*/ 4439 h 153238"/>
                <a:gd name="connsiteX2" fmla="*/ 236243 w 470660"/>
                <a:gd name="connsiteY2" fmla="*/ 1658 h 153238"/>
                <a:gd name="connsiteX3" fmla="*/ 226458 w 470660"/>
                <a:gd name="connsiteY3" fmla="*/ 5511 h 153238"/>
                <a:gd name="connsiteX4" fmla="*/ 71950 w 470660"/>
                <a:gd name="connsiteY4" fmla="*/ 91478 h 153238"/>
                <a:gd name="connsiteX5" fmla="*/ 8903 w 470660"/>
                <a:gd name="connsiteY5" fmla="*/ 126504 h 153238"/>
                <a:gd name="connsiteX6" fmla="*/ 2117 w 470660"/>
                <a:gd name="connsiteY6" fmla="*/ 137187 h 153238"/>
                <a:gd name="connsiteX7" fmla="*/ 24599 w 470660"/>
                <a:gd name="connsiteY7" fmla="*/ 147935 h 153238"/>
                <a:gd name="connsiteX8" fmla="*/ 231821 w 470660"/>
                <a:gd name="connsiteY8" fmla="*/ 32328 h 153238"/>
                <a:gd name="connsiteX9" fmla="*/ 240271 w 470660"/>
                <a:gd name="connsiteY9" fmla="*/ 32328 h 153238"/>
                <a:gd name="connsiteX10" fmla="*/ 448237 w 470660"/>
                <a:gd name="connsiteY10" fmla="*/ 148132 h 153238"/>
                <a:gd name="connsiteX11" fmla="*/ 467458 w 470660"/>
                <a:gd name="connsiteY11" fmla="*/ 142791 h 153238"/>
                <a:gd name="connsiteX12" fmla="*/ 461832 w 470660"/>
                <a:gd name="connsiteY12" fmla="*/ 125803 h 15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660" h="153238">
                  <a:moveTo>
                    <a:pt x="461832" y="125803"/>
                  </a:moveTo>
                  <a:cubicBezTo>
                    <a:pt x="389081" y="85261"/>
                    <a:pt x="316336" y="44806"/>
                    <a:pt x="243598" y="4439"/>
                  </a:cubicBezTo>
                  <a:cubicBezTo>
                    <a:pt x="241125" y="3059"/>
                    <a:pt x="238717" y="1461"/>
                    <a:pt x="236243" y="1658"/>
                  </a:cubicBezTo>
                  <a:cubicBezTo>
                    <a:pt x="232106" y="1658"/>
                    <a:pt x="229369" y="3848"/>
                    <a:pt x="226458" y="5511"/>
                  </a:cubicBezTo>
                  <a:cubicBezTo>
                    <a:pt x="174954" y="34145"/>
                    <a:pt x="123453" y="62800"/>
                    <a:pt x="71950" y="91478"/>
                  </a:cubicBezTo>
                  <a:cubicBezTo>
                    <a:pt x="50949" y="103153"/>
                    <a:pt x="29934" y="114829"/>
                    <a:pt x="8903" y="126504"/>
                  </a:cubicBezTo>
                  <a:cubicBezTo>
                    <a:pt x="4678" y="128846"/>
                    <a:pt x="146" y="131758"/>
                    <a:pt x="2117" y="137187"/>
                  </a:cubicBezTo>
                  <a:cubicBezTo>
                    <a:pt x="6495" y="149139"/>
                    <a:pt x="11004" y="155575"/>
                    <a:pt x="24599" y="147935"/>
                  </a:cubicBezTo>
                  <a:cubicBezTo>
                    <a:pt x="93512" y="109100"/>
                    <a:pt x="162754" y="70878"/>
                    <a:pt x="231821" y="32328"/>
                  </a:cubicBezTo>
                  <a:cubicBezTo>
                    <a:pt x="234371" y="30599"/>
                    <a:pt x="237721" y="30599"/>
                    <a:pt x="240271" y="32328"/>
                  </a:cubicBezTo>
                  <a:cubicBezTo>
                    <a:pt x="309579" y="70988"/>
                    <a:pt x="378901" y="109588"/>
                    <a:pt x="448237" y="148132"/>
                  </a:cubicBezTo>
                  <a:cubicBezTo>
                    <a:pt x="458395" y="153780"/>
                    <a:pt x="461613" y="152970"/>
                    <a:pt x="467458" y="142791"/>
                  </a:cubicBezTo>
                  <a:cubicBezTo>
                    <a:pt x="472493" y="134122"/>
                    <a:pt x="471661" y="131276"/>
                    <a:pt x="461832" y="1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FBB9C08C-39D9-ECA9-74B6-D6B80182AC80}"/>
                </a:ext>
              </a:extLst>
            </p:cNvPr>
            <p:cNvSpPr/>
            <p:nvPr/>
          </p:nvSpPr>
          <p:spPr>
            <a:xfrm>
              <a:off x="1753303" y="307198"/>
              <a:ext cx="245181" cy="385285"/>
            </a:xfrm>
            <a:custGeom>
              <a:avLst/>
              <a:gdLst>
                <a:gd name="connsiteX0" fmla="*/ 3675 w 245181"/>
                <a:gd name="connsiteY0" fmla="*/ 374671 h 385284"/>
                <a:gd name="connsiteX1" fmla="*/ 21495 w 245181"/>
                <a:gd name="connsiteY1" fmla="*/ 382749 h 385284"/>
                <a:gd name="connsiteX2" fmla="*/ 237123 w 245181"/>
                <a:gd name="connsiteY2" fmla="*/ 262939 h 385284"/>
                <a:gd name="connsiteX3" fmla="*/ 244982 w 245181"/>
                <a:gd name="connsiteY3" fmla="*/ 249322 h 385284"/>
                <a:gd name="connsiteX4" fmla="*/ 244851 w 245181"/>
                <a:gd name="connsiteY4" fmla="*/ 132708 h 385284"/>
                <a:gd name="connsiteX5" fmla="*/ 244851 w 245181"/>
                <a:gd name="connsiteY5" fmla="*/ 15306 h 385284"/>
                <a:gd name="connsiteX6" fmla="*/ 239991 w 245181"/>
                <a:gd name="connsiteY6" fmla="*/ 3944 h 385284"/>
                <a:gd name="connsiteX7" fmla="*/ 218100 w 245181"/>
                <a:gd name="connsiteY7" fmla="*/ 16488 h 385284"/>
                <a:gd name="connsiteX8" fmla="*/ 218297 w 245181"/>
                <a:gd name="connsiteY8" fmla="*/ 234196 h 385284"/>
                <a:gd name="connsiteX9" fmla="*/ 209781 w 245181"/>
                <a:gd name="connsiteY9" fmla="*/ 248359 h 385284"/>
                <a:gd name="connsiteX10" fmla="*/ 8995 w 245181"/>
                <a:gd name="connsiteY10" fmla="*/ 359720 h 385284"/>
                <a:gd name="connsiteX11" fmla="*/ 3675 w 245181"/>
                <a:gd name="connsiteY11" fmla="*/ 374671 h 38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181" h="385284">
                  <a:moveTo>
                    <a:pt x="3675" y="374671"/>
                  </a:moveTo>
                  <a:cubicBezTo>
                    <a:pt x="9695" y="385748"/>
                    <a:pt x="13110" y="387412"/>
                    <a:pt x="21495" y="382749"/>
                  </a:cubicBezTo>
                  <a:cubicBezTo>
                    <a:pt x="93371" y="342820"/>
                    <a:pt x="165247" y="302884"/>
                    <a:pt x="237123" y="262939"/>
                  </a:cubicBezTo>
                  <a:cubicBezTo>
                    <a:pt x="242364" y="260524"/>
                    <a:pt x="245512" y="255069"/>
                    <a:pt x="244982" y="249322"/>
                  </a:cubicBezTo>
                  <a:cubicBezTo>
                    <a:pt x="244719" y="210444"/>
                    <a:pt x="244851" y="171587"/>
                    <a:pt x="244851" y="132708"/>
                  </a:cubicBezTo>
                  <a:cubicBezTo>
                    <a:pt x="244851" y="93829"/>
                    <a:pt x="244851" y="54447"/>
                    <a:pt x="244851" y="15306"/>
                  </a:cubicBezTo>
                  <a:cubicBezTo>
                    <a:pt x="244851" y="10687"/>
                    <a:pt x="244566" y="6440"/>
                    <a:pt x="239991" y="3944"/>
                  </a:cubicBezTo>
                  <a:cubicBezTo>
                    <a:pt x="229045" y="-2054"/>
                    <a:pt x="218100" y="4207"/>
                    <a:pt x="218100" y="16488"/>
                  </a:cubicBezTo>
                  <a:cubicBezTo>
                    <a:pt x="218100" y="89057"/>
                    <a:pt x="218100" y="161626"/>
                    <a:pt x="218297" y="234196"/>
                  </a:cubicBezTo>
                  <a:cubicBezTo>
                    <a:pt x="218297" y="241463"/>
                    <a:pt x="215954" y="244944"/>
                    <a:pt x="209781" y="248359"/>
                  </a:cubicBezTo>
                  <a:cubicBezTo>
                    <a:pt x="142765" y="285296"/>
                    <a:pt x="75836" y="322417"/>
                    <a:pt x="8995" y="359720"/>
                  </a:cubicBezTo>
                  <a:cubicBezTo>
                    <a:pt x="1202" y="364054"/>
                    <a:pt x="-90" y="367863"/>
                    <a:pt x="3675" y="374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D62DE1DD-2012-8F1E-705E-BD010AD01F0E}"/>
                </a:ext>
              </a:extLst>
            </p:cNvPr>
            <p:cNvSpPr/>
            <p:nvPr/>
          </p:nvSpPr>
          <p:spPr>
            <a:xfrm>
              <a:off x="2400838" y="308015"/>
              <a:ext cx="245181" cy="385285"/>
            </a:xfrm>
            <a:custGeom>
              <a:avLst/>
              <a:gdLst>
                <a:gd name="connsiteX0" fmla="*/ 11563 w 245181"/>
                <a:gd name="connsiteY0" fmla="*/ 263392 h 385284"/>
                <a:gd name="connsiteX1" fmla="*/ 147288 w 245181"/>
                <a:gd name="connsiteY1" fmla="*/ 338720 h 385284"/>
                <a:gd name="connsiteX2" fmla="*/ 225243 w 245181"/>
                <a:gd name="connsiteY2" fmla="*/ 382086 h 385284"/>
                <a:gd name="connsiteX3" fmla="*/ 237917 w 245181"/>
                <a:gd name="connsiteY3" fmla="*/ 381714 h 385284"/>
                <a:gd name="connsiteX4" fmla="*/ 235159 w 245181"/>
                <a:gd name="connsiteY4" fmla="*/ 357437 h 385284"/>
                <a:gd name="connsiteX5" fmla="*/ 34308 w 245181"/>
                <a:gd name="connsiteY5" fmla="*/ 246164 h 385284"/>
                <a:gd name="connsiteX6" fmla="*/ 28353 w 245181"/>
                <a:gd name="connsiteY6" fmla="*/ 235897 h 385284"/>
                <a:gd name="connsiteX7" fmla="*/ 28506 w 245181"/>
                <a:gd name="connsiteY7" fmla="*/ 148814 h 385284"/>
                <a:gd name="connsiteX8" fmla="*/ 28506 w 245181"/>
                <a:gd name="connsiteY8" fmla="*/ 15102 h 385284"/>
                <a:gd name="connsiteX9" fmla="*/ 24872 w 245181"/>
                <a:gd name="connsiteY9" fmla="*/ 3960 h 385284"/>
                <a:gd name="connsiteX10" fmla="*/ 6878 w 245181"/>
                <a:gd name="connsiteY10" fmla="*/ 3368 h 385284"/>
                <a:gd name="connsiteX11" fmla="*/ 1821 w 245181"/>
                <a:gd name="connsiteY11" fmla="*/ 15321 h 385284"/>
                <a:gd name="connsiteX12" fmla="*/ 1821 w 245181"/>
                <a:gd name="connsiteY12" fmla="*/ 131169 h 385284"/>
                <a:gd name="connsiteX13" fmla="*/ 1646 w 245181"/>
                <a:gd name="connsiteY13" fmla="*/ 247017 h 385284"/>
                <a:gd name="connsiteX14" fmla="*/ 11563 w 245181"/>
                <a:gd name="connsiteY14" fmla="*/ 263392 h 38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181" h="385284">
                  <a:moveTo>
                    <a:pt x="11563" y="263392"/>
                  </a:moveTo>
                  <a:cubicBezTo>
                    <a:pt x="56877" y="288304"/>
                    <a:pt x="102017" y="313567"/>
                    <a:pt x="147288" y="338720"/>
                  </a:cubicBezTo>
                  <a:cubicBezTo>
                    <a:pt x="173279" y="353168"/>
                    <a:pt x="199264" y="367622"/>
                    <a:pt x="225243" y="382086"/>
                  </a:cubicBezTo>
                  <a:cubicBezTo>
                    <a:pt x="229621" y="384560"/>
                    <a:pt x="234546" y="386114"/>
                    <a:pt x="237917" y="381714"/>
                  </a:cubicBezTo>
                  <a:cubicBezTo>
                    <a:pt x="245755" y="371534"/>
                    <a:pt x="249826" y="365492"/>
                    <a:pt x="235159" y="357437"/>
                  </a:cubicBezTo>
                  <a:cubicBezTo>
                    <a:pt x="168041" y="320659"/>
                    <a:pt x="101273" y="283225"/>
                    <a:pt x="34308" y="246164"/>
                  </a:cubicBezTo>
                  <a:cubicBezTo>
                    <a:pt x="30293" y="244410"/>
                    <a:pt x="27882" y="240253"/>
                    <a:pt x="28353" y="235897"/>
                  </a:cubicBezTo>
                  <a:cubicBezTo>
                    <a:pt x="28681" y="206869"/>
                    <a:pt x="28506" y="177841"/>
                    <a:pt x="28506" y="148814"/>
                  </a:cubicBezTo>
                  <a:lnTo>
                    <a:pt x="28506" y="15102"/>
                  </a:lnTo>
                  <a:cubicBezTo>
                    <a:pt x="28506" y="10965"/>
                    <a:pt x="29229" y="6346"/>
                    <a:pt x="24872" y="3960"/>
                  </a:cubicBezTo>
                  <a:cubicBezTo>
                    <a:pt x="19262" y="1091"/>
                    <a:pt x="12664" y="875"/>
                    <a:pt x="6878" y="3368"/>
                  </a:cubicBezTo>
                  <a:cubicBezTo>
                    <a:pt x="1733" y="5361"/>
                    <a:pt x="1821" y="10461"/>
                    <a:pt x="1821" y="15321"/>
                  </a:cubicBezTo>
                  <a:cubicBezTo>
                    <a:pt x="1908" y="53937"/>
                    <a:pt x="1908" y="92553"/>
                    <a:pt x="1821" y="131169"/>
                  </a:cubicBezTo>
                  <a:cubicBezTo>
                    <a:pt x="1821" y="169785"/>
                    <a:pt x="2062" y="208401"/>
                    <a:pt x="1646" y="247017"/>
                  </a:cubicBezTo>
                  <a:cubicBezTo>
                    <a:pt x="1514" y="255270"/>
                    <a:pt x="4645" y="259583"/>
                    <a:pt x="11563" y="2633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DC964D5F-9928-6952-DD78-4270401DBD88}"/>
                </a:ext>
              </a:extLst>
            </p:cNvPr>
            <p:cNvSpPr/>
            <p:nvPr/>
          </p:nvSpPr>
          <p:spPr>
            <a:xfrm>
              <a:off x="2075843" y="1030281"/>
              <a:ext cx="247371" cy="89754"/>
            </a:xfrm>
            <a:custGeom>
              <a:avLst/>
              <a:gdLst>
                <a:gd name="connsiteX0" fmla="*/ 240237 w 247370"/>
                <a:gd name="connsiteY0" fmla="*/ 64347 h 89753"/>
                <a:gd name="connsiteX1" fmla="*/ 131153 w 247370"/>
                <a:gd name="connsiteY1" fmla="*/ 3578 h 89753"/>
                <a:gd name="connsiteX2" fmla="*/ 118018 w 247370"/>
                <a:gd name="connsiteY2" fmla="*/ 3578 h 89753"/>
                <a:gd name="connsiteX3" fmla="*/ 90961 w 247370"/>
                <a:gd name="connsiteY3" fmla="*/ 18770 h 89753"/>
                <a:gd name="connsiteX4" fmla="*/ 10270 w 247370"/>
                <a:gd name="connsiteY4" fmla="*/ 63603 h 89753"/>
                <a:gd name="connsiteX5" fmla="*/ 1645 w 247370"/>
                <a:gd name="connsiteY5" fmla="*/ 73564 h 89753"/>
                <a:gd name="connsiteX6" fmla="*/ 23361 w 247370"/>
                <a:gd name="connsiteY6" fmla="*/ 86129 h 89753"/>
                <a:gd name="connsiteX7" fmla="*/ 119682 w 247370"/>
                <a:gd name="connsiteY7" fmla="*/ 32605 h 89753"/>
                <a:gd name="connsiteX8" fmla="*/ 129467 w 247370"/>
                <a:gd name="connsiteY8" fmla="*/ 32605 h 89753"/>
                <a:gd name="connsiteX9" fmla="*/ 225789 w 247370"/>
                <a:gd name="connsiteY9" fmla="*/ 86173 h 89753"/>
                <a:gd name="connsiteX10" fmla="*/ 233429 w 247370"/>
                <a:gd name="connsiteY10" fmla="*/ 88734 h 89753"/>
                <a:gd name="connsiteX11" fmla="*/ 246935 w 247370"/>
                <a:gd name="connsiteY11" fmla="*/ 75928 h 89753"/>
                <a:gd name="connsiteX12" fmla="*/ 240237 w 247370"/>
                <a:gd name="connsiteY12" fmla="*/ 64347 h 8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370" h="89753">
                  <a:moveTo>
                    <a:pt x="240237" y="64347"/>
                  </a:moveTo>
                  <a:cubicBezTo>
                    <a:pt x="203854" y="44120"/>
                    <a:pt x="167492" y="23864"/>
                    <a:pt x="131153" y="3578"/>
                  </a:cubicBezTo>
                  <a:cubicBezTo>
                    <a:pt x="127156" y="997"/>
                    <a:pt x="122015" y="997"/>
                    <a:pt x="118018" y="3578"/>
                  </a:cubicBezTo>
                  <a:cubicBezTo>
                    <a:pt x="109065" y="8766"/>
                    <a:pt x="100002" y="13757"/>
                    <a:pt x="90961" y="18770"/>
                  </a:cubicBezTo>
                  <a:cubicBezTo>
                    <a:pt x="64050" y="33728"/>
                    <a:pt x="37152" y="48673"/>
                    <a:pt x="10270" y="63603"/>
                  </a:cubicBezTo>
                  <a:cubicBezTo>
                    <a:pt x="6198" y="65792"/>
                    <a:pt x="1513" y="67981"/>
                    <a:pt x="1645" y="73564"/>
                  </a:cubicBezTo>
                  <a:cubicBezTo>
                    <a:pt x="1754" y="85407"/>
                    <a:pt x="13006" y="91865"/>
                    <a:pt x="23361" y="86129"/>
                  </a:cubicBezTo>
                  <a:cubicBezTo>
                    <a:pt x="55468" y="68354"/>
                    <a:pt x="87574" y="50512"/>
                    <a:pt x="119682" y="32605"/>
                  </a:cubicBezTo>
                  <a:cubicBezTo>
                    <a:pt x="122622" y="30556"/>
                    <a:pt x="126527" y="30556"/>
                    <a:pt x="129467" y="32605"/>
                  </a:cubicBezTo>
                  <a:cubicBezTo>
                    <a:pt x="161472" y="50600"/>
                    <a:pt x="193630" y="68310"/>
                    <a:pt x="225789" y="86173"/>
                  </a:cubicBezTo>
                  <a:cubicBezTo>
                    <a:pt x="228306" y="87574"/>
                    <a:pt x="230626" y="89260"/>
                    <a:pt x="233429" y="88734"/>
                  </a:cubicBezTo>
                  <a:cubicBezTo>
                    <a:pt x="242951" y="89566"/>
                    <a:pt x="244374" y="81466"/>
                    <a:pt x="246935" y="75928"/>
                  </a:cubicBezTo>
                  <a:cubicBezTo>
                    <a:pt x="249497" y="70389"/>
                    <a:pt x="244812" y="66887"/>
                    <a:pt x="240237" y="643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F882DB2B-C26E-3867-723E-AFA8D6B5480D}"/>
                </a:ext>
              </a:extLst>
            </p:cNvPr>
            <p:cNvSpPr/>
            <p:nvPr/>
          </p:nvSpPr>
          <p:spPr>
            <a:xfrm>
              <a:off x="2509835" y="368629"/>
              <a:ext cx="137915" cy="201399"/>
            </a:xfrm>
            <a:custGeom>
              <a:avLst/>
              <a:gdLst>
                <a:gd name="connsiteX0" fmla="*/ 7534 w 137914"/>
                <a:gd name="connsiteY0" fmla="*/ 137302 h 201398"/>
                <a:gd name="connsiteX1" fmla="*/ 116005 w 137914"/>
                <a:gd name="connsiteY1" fmla="*/ 197568 h 201398"/>
                <a:gd name="connsiteX2" fmla="*/ 134087 w 137914"/>
                <a:gd name="connsiteY2" fmla="*/ 190081 h 201398"/>
                <a:gd name="connsiteX3" fmla="*/ 128636 w 137914"/>
                <a:gd name="connsiteY3" fmla="*/ 174757 h 201398"/>
                <a:gd name="connsiteX4" fmla="*/ 33716 w 137914"/>
                <a:gd name="connsiteY4" fmla="*/ 122044 h 201398"/>
                <a:gd name="connsiteX5" fmla="*/ 28024 w 137914"/>
                <a:gd name="connsiteY5" fmla="*/ 112543 h 201398"/>
                <a:gd name="connsiteX6" fmla="*/ 28133 w 137914"/>
                <a:gd name="connsiteY6" fmla="*/ 13069 h 201398"/>
                <a:gd name="connsiteX7" fmla="*/ 14999 w 137914"/>
                <a:gd name="connsiteY7" fmla="*/ 1642 h 201398"/>
                <a:gd name="connsiteX8" fmla="*/ 1667 w 137914"/>
                <a:gd name="connsiteY8" fmla="*/ 13091 h 201398"/>
                <a:gd name="connsiteX9" fmla="*/ 1667 w 137914"/>
                <a:gd name="connsiteY9" fmla="*/ 69045 h 201398"/>
                <a:gd name="connsiteX10" fmla="*/ 1667 w 137914"/>
                <a:gd name="connsiteY10" fmla="*/ 125787 h 201398"/>
                <a:gd name="connsiteX11" fmla="*/ 7534 w 137914"/>
                <a:gd name="connsiteY11" fmla="*/ 137302 h 20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7914" h="201398">
                  <a:moveTo>
                    <a:pt x="7534" y="137302"/>
                  </a:moveTo>
                  <a:cubicBezTo>
                    <a:pt x="43698" y="157382"/>
                    <a:pt x="79856" y="177472"/>
                    <a:pt x="116005" y="197568"/>
                  </a:cubicBezTo>
                  <a:cubicBezTo>
                    <a:pt x="124761" y="202362"/>
                    <a:pt x="128198" y="200742"/>
                    <a:pt x="134087" y="190081"/>
                  </a:cubicBezTo>
                  <a:cubicBezTo>
                    <a:pt x="138224" y="182595"/>
                    <a:pt x="137173" y="179508"/>
                    <a:pt x="128636" y="174757"/>
                  </a:cubicBezTo>
                  <a:cubicBezTo>
                    <a:pt x="97025" y="157135"/>
                    <a:pt x="65436" y="139447"/>
                    <a:pt x="33716" y="122044"/>
                  </a:cubicBezTo>
                  <a:cubicBezTo>
                    <a:pt x="29920" y="120491"/>
                    <a:pt x="27601" y="116621"/>
                    <a:pt x="28024" y="112543"/>
                  </a:cubicBezTo>
                  <a:cubicBezTo>
                    <a:pt x="28265" y="79378"/>
                    <a:pt x="28177" y="46212"/>
                    <a:pt x="28133" y="13069"/>
                  </a:cubicBezTo>
                  <a:cubicBezTo>
                    <a:pt x="28133" y="3634"/>
                    <a:pt x="25703" y="1620"/>
                    <a:pt x="14999" y="1642"/>
                  </a:cubicBezTo>
                  <a:cubicBezTo>
                    <a:pt x="4294" y="1664"/>
                    <a:pt x="1689" y="4006"/>
                    <a:pt x="1667" y="13091"/>
                  </a:cubicBezTo>
                  <a:cubicBezTo>
                    <a:pt x="1667" y="31742"/>
                    <a:pt x="1667" y="50394"/>
                    <a:pt x="1667" y="69045"/>
                  </a:cubicBezTo>
                  <a:cubicBezTo>
                    <a:pt x="1667" y="87959"/>
                    <a:pt x="1798" y="106873"/>
                    <a:pt x="1667" y="125787"/>
                  </a:cubicBezTo>
                  <a:cubicBezTo>
                    <a:pt x="1426" y="130953"/>
                    <a:pt x="2893" y="134719"/>
                    <a:pt x="7534" y="1373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9D8E9F50-ADF4-BAC0-59A0-2A6E2DE14FA9}"/>
                </a:ext>
              </a:extLst>
            </p:cNvPr>
            <p:cNvSpPr/>
            <p:nvPr/>
          </p:nvSpPr>
          <p:spPr>
            <a:xfrm>
              <a:off x="1753002" y="368476"/>
              <a:ext cx="137915" cy="201399"/>
            </a:xfrm>
            <a:custGeom>
              <a:avLst/>
              <a:gdLst>
                <a:gd name="connsiteX0" fmla="*/ 22475 w 137914"/>
                <a:gd name="connsiteY0" fmla="*/ 197327 h 201398"/>
                <a:gd name="connsiteX1" fmla="*/ 129544 w 137914"/>
                <a:gd name="connsiteY1" fmla="*/ 137805 h 201398"/>
                <a:gd name="connsiteX2" fmla="*/ 136396 w 137914"/>
                <a:gd name="connsiteY2" fmla="*/ 126028 h 201398"/>
                <a:gd name="connsiteX3" fmla="*/ 136396 w 137914"/>
                <a:gd name="connsiteY3" fmla="*/ 70096 h 201398"/>
                <a:gd name="connsiteX4" fmla="*/ 136396 w 137914"/>
                <a:gd name="connsiteY4" fmla="*/ 14142 h 201398"/>
                <a:gd name="connsiteX5" fmla="*/ 123262 w 137914"/>
                <a:gd name="connsiteY5" fmla="*/ 1642 h 201398"/>
                <a:gd name="connsiteX6" fmla="*/ 109689 w 137914"/>
                <a:gd name="connsiteY6" fmla="*/ 14383 h 201398"/>
                <a:gd name="connsiteX7" fmla="*/ 109820 w 137914"/>
                <a:gd name="connsiteY7" fmla="*/ 112280 h 201398"/>
                <a:gd name="connsiteX8" fmla="*/ 103713 w 137914"/>
                <a:gd name="connsiteY8" fmla="*/ 122350 h 201398"/>
                <a:gd name="connsiteX9" fmla="*/ 9581 w 137914"/>
                <a:gd name="connsiteY9" fmla="*/ 174692 h 201398"/>
                <a:gd name="connsiteX10" fmla="*/ 4173 w 137914"/>
                <a:gd name="connsiteY10" fmla="*/ 190694 h 201398"/>
                <a:gd name="connsiteX11" fmla="*/ 22475 w 137914"/>
                <a:gd name="connsiteY11" fmla="*/ 197327 h 20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7914" h="201398">
                  <a:moveTo>
                    <a:pt x="22475" y="197327"/>
                  </a:moveTo>
                  <a:cubicBezTo>
                    <a:pt x="58179" y="177494"/>
                    <a:pt x="93730" y="157551"/>
                    <a:pt x="129544" y="137805"/>
                  </a:cubicBezTo>
                  <a:cubicBezTo>
                    <a:pt x="134093" y="135728"/>
                    <a:pt x="136839" y="131008"/>
                    <a:pt x="136396" y="126028"/>
                  </a:cubicBezTo>
                  <a:cubicBezTo>
                    <a:pt x="136156" y="107398"/>
                    <a:pt x="136396" y="88813"/>
                    <a:pt x="136396" y="70096"/>
                  </a:cubicBezTo>
                  <a:cubicBezTo>
                    <a:pt x="136396" y="51379"/>
                    <a:pt x="136396" y="32881"/>
                    <a:pt x="136396" y="14142"/>
                  </a:cubicBezTo>
                  <a:cubicBezTo>
                    <a:pt x="136396" y="3875"/>
                    <a:pt x="134054" y="1686"/>
                    <a:pt x="123262" y="1642"/>
                  </a:cubicBezTo>
                  <a:cubicBezTo>
                    <a:pt x="111922" y="1642"/>
                    <a:pt x="109689" y="3656"/>
                    <a:pt x="109689" y="14383"/>
                  </a:cubicBezTo>
                  <a:cubicBezTo>
                    <a:pt x="109689" y="47022"/>
                    <a:pt x="109536" y="79640"/>
                    <a:pt x="109820" y="112280"/>
                  </a:cubicBezTo>
                  <a:cubicBezTo>
                    <a:pt x="109820" y="117468"/>
                    <a:pt x="108179" y="119898"/>
                    <a:pt x="103713" y="122350"/>
                  </a:cubicBezTo>
                  <a:cubicBezTo>
                    <a:pt x="72211" y="139578"/>
                    <a:pt x="40885" y="157179"/>
                    <a:pt x="9581" y="174692"/>
                  </a:cubicBezTo>
                  <a:cubicBezTo>
                    <a:pt x="824" y="179552"/>
                    <a:pt x="-227" y="182901"/>
                    <a:pt x="4173" y="190694"/>
                  </a:cubicBezTo>
                  <a:cubicBezTo>
                    <a:pt x="9887" y="200917"/>
                    <a:pt x="13499" y="202296"/>
                    <a:pt x="22475" y="197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6B79D0C-9242-4271-7924-92E0734D17A3}"/>
              </a:ext>
            </a:extLst>
          </p:cNvPr>
          <p:cNvGrpSpPr/>
          <p:nvPr userDrawn="1"/>
        </p:nvGrpSpPr>
        <p:grpSpPr>
          <a:xfrm>
            <a:off x="10633668" y="6241020"/>
            <a:ext cx="1641418" cy="1237492"/>
            <a:chOff x="7373055" y="4766362"/>
            <a:chExt cx="1641418" cy="1237492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5F37AA0-BBB2-A092-6D91-72E27594C2CB}"/>
                </a:ext>
              </a:extLst>
            </p:cNvPr>
            <p:cNvGrpSpPr/>
            <p:nvPr userDrawn="1"/>
          </p:nvGrpSpPr>
          <p:grpSpPr>
            <a:xfrm>
              <a:off x="7373055" y="4766362"/>
              <a:ext cx="1641418" cy="573993"/>
              <a:chOff x="6814888" y="5416009"/>
              <a:chExt cx="1641418" cy="573993"/>
            </a:xfrm>
          </p:grpSpPr>
          <p:grpSp>
            <p:nvGrpSpPr>
              <p:cNvPr id="223" name="组合 222">
                <a:extLst>
                  <a:ext uri="{FF2B5EF4-FFF2-40B4-BE49-F238E27FC236}">
                    <a16:creationId xmlns:a16="http://schemas.microsoft.com/office/drawing/2014/main" id="{1DBFDCC0-A551-964C-6D93-7B5442C8E806}"/>
                  </a:ext>
                </a:extLst>
              </p:cNvPr>
              <p:cNvGrpSpPr/>
              <p:nvPr userDrawn="1"/>
            </p:nvGrpSpPr>
            <p:grpSpPr>
              <a:xfrm>
                <a:off x="7711439" y="5426930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224" name="组合 223">
                  <a:extLst>
                    <a:ext uri="{FF2B5EF4-FFF2-40B4-BE49-F238E27FC236}">
                      <a16:creationId xmlns:a16="http://schemas.microsoft.com/office/drawing/2014/main" id="{9D9D2946-73F1-BD1B-E467-81FA93AC3837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240" name="椭圆 239">
                    <a:extLst>
                      <a:ext uri="{FF2B5EF4-FFF2-40B4-BE49-F238E27FC236}">
                        <a16:creationId xmlns:a16="http://schemas.microsoft.com/office/drawing/2014/main" id="{DA51F6FF-0DF0-4033-1607-84E9A483B432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1" name="椭圆 240">
                    <a:extLst>
                      <a:ext uri="{FF2B5EF4-FFF2-40B4-BE49-F238E27FC236}">
                        <a16:creationId xmlns:a16="http://schemas.microsoft.com/office/drawing/2014/main" id="{1F7937DB-3E1E-A4BA-43BD-FB09CC21CCEA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2" name="椭圆 241">
                    <a:extLst>
                      <a:ext uri="{FF2B5EF4-FFF2-40B4-BE49-F238E27FC236}">
                        <a16:creationId xmlns:a16="http://schemas.microsoft.com/office/drawing/2014/main" id="{F40B776A-7B17-C729-43B0-79F70999CE74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3" name="椭圆 242">
                    <a:extLst>
                      <a:ext uri="{FF2B5EF4-FFF2-40B4-BE49-F238E27FC236}">
                        <a16:creationId xmlns:a16="http://schemas.microsoft.com/office/drawing/2014/main" id="{89712CF0-C3AF-B082-F0C8-D2794C8F721B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5" name="组合 224">
                  <a:extLst>
                    <a:ext uri="{FF2B5EF4-FFF2-40B4-BE49-F238E27FC236}">
                      <a16:creationId xmlns:a16="http://schemas.microsoft.com/office/drawing/2014/main" id="{0495EEC0-6338-B11E-F414-18012B311D32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236" name="椭圆 235">
                    <a:extLst>
                      <a:ext uri="{FF2B5EF4-FFF2-40B4-BE49-F238E27FC236}">
                        <a16:creationId xmlns:a16="http://schemas.microsoft.com/office/drawing/2014/main" id="{94C2028E-99F6-114B-1BAE-CD48B6468304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7" name="椭圆 236">
                    <a:extLst>
                      <a:ext uri="{FF2B5EF4-FFF2-40B4-BE49-F238E27FC236}">
                        <a16:creationId xmlns:a16="http://schemas.microsoft.com/office/drawing/2014/main" id="{F674FC07-28B4-AF3D-37BE-4195A78CF5D6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8" name="椭圆 237">
                    <a:extLst>
                      <a:ext uri="{FF2B5EF4-FFF2-40B4-BE49-F238E27FC236}">
                        <a16:creationId xmlns:a16="http://schemas.microsoft.com/office/drawing/2014/main" id="{E6B00375-05E6-DE8D-F6BD-CD24A8286840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9" name="椭圆 238">
                    <a:extLst>
                      <a:ext uri="{FF2B5EF4-FFF2-40B4-BE49-F238E27FC236}">
                        <a16:creationId xmlns:a16="http://schemas.microsoft.com/office/drawing/2014/main" id="{8722AE76-120D-0259-43D6-3F9185E618A2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6" name="组合 225">
                  <a:extLst>
                    <a:ext uri="{FF2B5EF4-FFF2-40B4-BE49-F238E27FC236}">
                      <a16:creationId xmlns:a16="http://schemas.microsoft.com/office/drawing/2014/main" id="{E0C41C62-1468-E199-4B42-29C357708F69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232" name="椭圆 231">
                    <a:extLst>
                      <a:ext uri="{FF2B5EF4-FFF2-40B4-BE49-F238E27FC236}">
                        <a16:creationId xmlns:a16="http://schemas.microsoft.com/office/drawing/2014/main" id="{59C83E78-CAF3-8671-51DB-85F91203C73B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3" name="椭圆 232">
                    <a:extLst>
                      <a:ext uri="{FF2B5EF4-FFF2-40B4-BE49-F238E27FC236}">
                        <a16:creationId xmlns:a16="http://schemas.microsoft.com/office/drawing/2014/main" id="{B8364F1B-F396-D8EE-5DAA-62AA86E6E7EB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4" name="椭圆 233">
                    <a:extLst>
                      <a:ext uri="{FF2B5EF4-FFF2-40B4-BE49-F238E27FC236}">
                        <a16:creationId xmlns:a16="http://schemas.microsoft.com/office/drawing/2014/main" id="{7BD7BE81-A53A-885F-6673-78604B66CDF3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5" name="椭圆 234">
                    <a:extLst>
                      <a:ext uri="{FF2B5EF4-FFF2-40B4-BE49-F238E27FC236}">
                        <a16:creationId xmlns:a16="http://schemas.microsoft.com/office/drawing/2014/main" id="{338E6FF5-50E9-EF77-FA84-321C47C15B71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7" name="组合 226">
                  <a:extLst>
                    <a:ext uri="{FF2B5EF4-FFF2-40B4-BE49-F238E27FC236}">
                      <a16:creationId xmlns:a16="http://schemas.microsoft.com/office/drawing/2014/main" id="{438BB068-37D0-01FE-162E-BB53529E240D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228" name="椭圆 227">
                    <a:extLst>
                      <a:ext uri="{FF2B5EF4-FFF2-40B4-BE49-F238E27FC236}">
                        <a16:creationId xmlns:a16="http://schemas.microsoft.com/office/drawing/2014/main" id="{B6D33EAC-ACB1-7D4D-0016-3670CF6BDED3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9" name="椭圆 228">
                    <a:extLst>
                      <a:ext uri="{FF2B5EF4-FFF2-40B4-BE49-F238E27FC236}">
                        <a16:creationId xmlns:a16="http://schemas.microsoft.com/office/drawing/2014/main" id="{729E19E8-94CD-43DD-3DFA-9282C796455B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0" name="椭圆 229">
                    <a:extLst>
                      <a:ext uri="{FF2B5EF4-FFF2-40B4-BE49-F238E27FC236}">
                        <a16:creationId xmlns:a16="http://schemas.microsoft.com/office/drawing/2014/main" id="{30E13456-225E-4122-E427-DD2DDE241FB8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31" name="椭圆 230">
                    <a:extLst>
                      <a:ext uri="{FF2B5EF4-FFF2-40B4-BE49-F238E27FC236}">
                        <a16:creationId xmlns:a16="http://schemas.microsoft.com/office/drawing/2014/main" id="{11277CD5-4EEA-07FD-4AED-2FCB6BC8C22C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55" name="组合 254">
                <a:extLst>
                  <a:ext uri="{FF2B5EF4-FFF2-40B4-BE49-F238E27FC236}">
                    <a16:creationId xmlns:a16="http://schemas.microsoft.com/office/drawing/2014/main" id="{84BBDF5F-891C-FC8A-D1E3-8A1165692DD0}"/>
                  </a:ext>
                </a:extLst>
              </p:cNvPr>
              <p:cNvGrpSpPr/>
              <p:nvPr userDrawn="1"/>
            </p:nvGrpSpPr>
            <p:grpSpPr>
              <a:xfrm>
                <a:off x="6814888" y="5416009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256" name="组合 255">
                  <a:extLst>
                    <a:ext uri="{FF2B5EF4-FFF2-40B4-BE49-F238E27FC236}">
                      <a16:creationId xmlns:a16="http://schemas.microsoft.com/office/drawing/2014/main" id="{A7945972-F435-4439-4AE9-6366BAB27FA2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272" name="椭圆 271">
                    <a:extLst>
                      <a:ext uri="{FF2B5EF4-FFF2-40B4-BE49-F238E27FC236}">
                        <a16:creationId xmlns:a16="http://schemas.microsoft.com/office/drawing/2014/main" id="{14F468D2-3CCC-1744-2EE1-7974C8CC1AB6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3" name="椭圆 272">
                    <a:extLst>
                      <a:ext uri="{FF2B5EF4-FFF2-40B4-BE49-F238E27FC236}">
                        <a16:creationId xmlns:a16="http://schemas.microsoft.com/office/drawing/2014/main" id="{AD560F8F-8438-934E-F520-CB71C782868F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4" name="椭圆 273">
                    <a:extLst>
                      <a:ext uri="{FF2B5EF4-FFF2-40B4-BE49-F238E27FC236}">
                        <a16:creationId xmlns:a16="http://schemas.microsoft.com/office/drawing/2014/main" id="{428F24CF-10B6-72CD-0815-0897F314AE6A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5" name="椭圆 274">
                    <a:extLst>
                      <a:ext uri="{FF2B5EF4-FFF2-40B4-BE49-F238E27FC236}">
                        <a16:creationId xmlns:a16="http://schemas.microsoft.com/office/drawing/2014/main" id="{4C15154F-2CAE-04D3-6765-886D88CB956F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57" name="组合 256">
                  <a:extLst>
                    <a:ext uri="{FF2B5EF4-FFF2-40B4-BE49-F238E27FC236}">
                      <a16:creationId xmlns:a16="http://schemas.microsoft.com/office/drawing/2014/main" id="{6741A612-DD7B-1C23-5C08-0174558E1F94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268" name="椭圆 267">
                    <a:extLst>
                      <a:ext uri="{FF2B5EF4-FFF2-40B4-BE49-F238E27FC236}">
                        <a16:creationId xmlns:a16="http://schemas.microsoft.com/office/drawing/2014/main" id="{C6E97BE2-951E-CCDF-237F-7E600410AE5F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9" name="椭圆 268">
                    <a:extLst>
                      <a:ext uri="{FF2B5EF4-FFF2-40B4-BE49-F238E27FC236}">
                        <a16:creationId xmlns:a16="http://schemas.microsoft.com/office/drawing/2014/main" id="{EB3BC978-EE87-FD5D-B2D6-0B74AF9842F2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0" name="椭圆 269">
                    <a:extLst>
                      <a:ext uri="{FF2B5EF4-FFF2-40B4-BE49-F238E27FC236}">
                        <a16:creationId xmlns:a16="http://schemas.microsoft.com/office/drawing/2014/main" id="{F5AFD0D6-87C1-020A-F5C8-12720C015CB1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1" name="椭圆 270">
                    <a:extLst>
                      <a:ext uri="{FF2B5EF4-FFF2-40B4-BE49-F238E27FC236}">
                        <a16:creationId xmlns:a16="http://schemas.microsoft.com/office/drawing/2014/main" id="{44DCDEE6-C31F-85FA-5B48-D7A8C090D558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58" name="组合 257">
                  <a:extLst>
                    <a:ext uri="{FF2B5EF4-FFF2-40B4-BE49-F238E27FC236}">
                      <a16:creationId xmlns:a16="http://schemas.microsoft.com/office/drawing/2014/main" id="{0B1BF329-184A-3431-CE01-FA9B832C89D0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264" name="椭圆 263">
                    <a:extLst>
                      <a:ext uri="{FF2B5EF4-FFF2-40B4-BE49-F238E27FC236}">
                        <a16:creationId xmlns:a16="http://schemas.microsoft.com/office/drawing/2014/main" id="{7A9799E4-6FA0-CB0D-ED7B-A0D5D4217AC5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5" name="椭圆 264">
                    <a:extLst>
                      <a:ext uri="{FF2B5EF4-FFF2-40B4-BE49-F238E27FC236}">
                        <a16:creationId xmlns:a16="http://schemas.microsoft.com/office/drawing/2014/main" id="{4FCFF5BC-5FAD-D235-4FE3-F26B9A407B71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6" name="椭圆 265">
                    <a:extLst>
                      <a:ext uri="{FF2B5EF4-FFF2-40B4-BE49-F238E27FC236}">
                        <a16:creationId xmlns:a16="http://schemas.microsoft.com/office/drawing/2014/main" id="{7E676037-D3A9-4C3E-2AD0-FD68523D1E5A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7" name="椭圆 266">
                    <a:extLst>
                      <a:ext uri="{FF2B5EF4-FFF2-40B4-BE49-F238E27FC236}">
                        <a16:creationId xmlns:a16="http://schemas.microsoft.com/office/drawing/2014/main" id="{F14DF0AD-67B2-B0A5-BBAE-52B8CC65D317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59" name="组合 258">
                  <a:extLst>
                    <a:ext uri="{FF2B5EF4-FFF2-40B4-BE49-F238E27FC236}">
                      <a16:creationId xmlns:a16="http://schemas.microsoft.com/office/drawing/2014/main" id="{DF10EC4E-5AF8-28E8-5C00-1EF5AE6489C5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260" name="椭圆 259">
                    <a:extLst>
                      <a:ext uri="{FF2B5EF4-FFF2-40B4-BE49-F238E27FC236}">
                        <a16:creationId xmlns:a16="http://schemas.microsoft.com/office/drawing/2014/main" id="{77D78B67-2E7D-862E-6F02-82F5B0669BC5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1" name="椭圆 260">
                    <a:extLst>
                      <a:ext uri="{FF2B5EF4-FFF2-40B4-BE49-F238E27FC236}">
                        <a16:creationId xmlns:a16="http://schemas.microsoft.com/office/drawing/2014/main" id="{64AD617D-F7BF-2F7A-A40A-86742991A2BB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2" name="椭圆 261">
                    <a:extLst>
                      <a:ext uri="{FF2B5EF4-FFF2-40B4-BE49-F238E27FC236}">
                        <a16:creationId xmlns:a16="http://schemas.microsoft.com/office/drawing/2014/main" id="{818F31E3-5912-B28E-845A-0486B81D42DD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3" name="椭圆 262">
                    <a:extLst>
                      <a:ext uri="{FF2B5EF4-FFF2-40B4-BE49-F238E27FC236}">
                        <a16:creationId xmlns:a16="http://schemas.microsoft.com/office/drawing/2014/main" id="{FB2E63C6-5686-F492-55A9-750D2A08F6A3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19" name="组合 318">
              <a:extLst>
                <a:ext uri="{FF2B5EF4-FFF2-40B4-BE49-F238E27FC236}">
                  <a16:creationId xmlns:a16="http://schemas.microsoft.com/office/drawing/2014/main" id="{2164B42D-71EF-8205-E935-CF4F60022CFE}"/>
                </a:ext>
              </a:extLst>
            </p:cNvPr>
            <p:cNvGrpSpPr/>
            <p:nvPr userDrawn="1"/>
          </p:nvGrpSpPr>
          <p:grpSpPr>
            <a:xfrm>
              <a:off x="7373055" y="5429861"/>
              <a:ext cx="1641418" cy="573993"/>
              <a:chOff x="6814888" y="5416009"/>
              <a:chExt cx="1641418" cy="573993"/>
            </a:xfrm>
          </p:grpSpPr>
          <p:grpSp>
            <p:nvGrpSpPr>
              <p:cNvPr id="320" name="组合 319">
                <a:extLst>
                  <a:ext uri="{FF2B5EF4-FFF2-40B4-BE49-F238E27FC236}">
                    <a16:creationId xmlns:a16="http://schemas.microsoft.com/office/drawing/2014/main" id="{09521FBB-A726-19DF-A23F-2B0FE5667E06}"/>
                  </a:ext>
                </a:extLst>
              </p:cNvPr>
              <p:cNvGrpSpPr/>
              <p:nvPr userDrawn="1"/>
            </p:nvGrpSpPr>
            <p:grpSpPr>
              <a:xfrm>
                <a:off x="7711439" y="5426930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342" name="组合 341">
                  <a:extLst>
                    <a:ext uri="{FF2B5EF4-FFF2-40B4-BE49-F238E27FC236}">
                      <a16:creationId xmlns:a16="http://schemas.microsoft.com/office/drawing/2014/main" id="{2B6BCCE2-247A-5966-374E-FB3242C69239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358" name="椭圆 357">
                    <a:extLst>
                      <a:ext uri="{FF2B5EF4-FFF2-40B4-BE49-F238E27FC236}">
                        <a16:creationId xmlns:a16="http://schemas.microsoft.com/office/drawing/2014/main" id="{DA0780C7-4AAA-729C-4D1B-52F9175A82C3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9" name="椭圆 358">
                    <a:extLst>
                      <a:ext uri="{FF2B5EF4-FFF2-40B4-BE49-F238E27FC236}">
                        <a16:creationId xmlns:a16="http://schemas.microsoft.com/office/drawing/2014/main" id="{F79B13D1-9FDA-A49E-312C-A4B5486201D6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0" name="椭圆 359">
                    <a:extLst>
                      <a:ext uri="{FF2B5EF4-FFF2-40B4-BE49-F238E27FC236}">
                        <a16:creationId xmlns:a16="http://schemas.microsoft.com/office/drawing/2014/main" id="{EBC212C7-9CD9-38BE-C7E2-9F8AAA85DD89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1" name="椭圆 360">
                    <a:extLst>
                      <a:ext uri="{FF2B5EF4-FFF2-40B4-BE49-F238E27FC236}">
                        <a16:creationId xmlns:a16="http://schemas.microsoft.com/office/drawing/2014/main" id="{A2563CF3-D9C1-127F-00D9-D36ADA0B8D8C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3" name="组合 342">
                  <a:extLst>
                    <a:ext uri="{FF2B5EF4-FFF2-40B4-BE49-F238E27FC236}">
                      <a16:creationId xmlns:a16="http://schemas.microsoft.com/office/drawing/2014/main" id="{895D0A25-0369-0864-D769-48F88350C3DC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354" name="椭圆 353">
                    <a:extLst>
                      <a:ext uri="{FF2B5EF4-FFF2-40B4-BE49-F238E27FC236}">
                        <a16:creationId xmlns:a16="http://schemas.microsoft.com/office/drawing/2014/main" id="{F0CA4E59-A113-B6CE-24C9-0328BA47B619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5" name="椭圆 354">
                    <a:extLst>
                      <a:ext uri="{FF2B5EF4-FFF2-40B4-BE49-F238E27FC236}">
                        <a16:creationId xmlns:a16="http://schemas.microsoft.com/office/drawing/2014/main" id="{1A8C7D04-2C82-BAD8-AACC-E29D6701029D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6" name="椭圆 355">
                    <a:extLst>
                      <a:ext uri="{FF2B5EF4-FFF2-40B4-BE49-F238E27FC236}">
                        <a16:creationId xmlns:a16="http://schemas.microsoft.com/office/drawing/2014/main" id="{860CFC83-F7FE-D43E-B534-48BE43BCEA1D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7" name="椭圆 356">
                    <a:extLst>
                      <a:ext uri="{FF2B5EF4-FFF2-40B4-BE49-F238E27FC236}">
                        <a16:creationId xmlns:a16="http://schemas.microsoft.com/office/drawing/2014/main" id="{3B5F0FC6-A0AE-48C6-0322-6E48AB28DA9C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4" name="组合 343">
                  <a:extLst>
                    <a:ext uri="{FF2B5EF4-FFF2-40B4-BE49-F238E27FC236}">
                      <a16:creationId xmlns:a16="http://schemas.microsoft.com/office/drawing/2014/main" id="{208BCAD6-8FF3-0F50-BC8C-CB3145C17D02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350" name="椭圆 349">
                    <a:extLst>
                      <a:ext uri="{FF2B5EF4-FFF2-40B4-BE49-F238E27FC236}">
                        <a16:creationId xmlns:a16="http://schemas.microsoft.com/office/drawing/2014/main" id="{81F10D4B-D507-472D-C802-27CAFD1121C4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1" name="椭圆 350">
                    <a:extLst>
                      <a:ext uri="{FF2B5EF4-FFF2-40B4-BE49-F238E27FC236}">
                        <a16:creationId xmlns:a16="http://schemas.microsoft.com/office/drawing/2014/main" id="{AA780FFA-5A84-09FF-AAEB-25D606953A40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2" name="椭圆 351">
                    <a:extLst>
                      <a:ext uri="{FF2B5EF4-FFF2-40B4-BE49-F238E27FC236}">
                        <a16:creationId xmlns:a16="http://schemas.microsoft.com/office/drawing/2014/main" id="{2CF8448B-941C-D3F3-29A7-53DDFAFBD5B0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3" name="椭圆 352">
                    <a:extLst>
                      <a:ext uri="{FF2B5EF4-FFF2-40B4-BE49-F238E27FC236}">
                        <a16:creationId xmlns:a16="http://schemas.microsoft.com/office/drawing/2014/main" id="{310260F1-BDCF-30D5-AAB3-B2A81480530D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5" name="组合 344">
                  <a:extLst>
                    <a:ext uri="{FF2B5EF4-FFF2-40B4-BE49-F238E27FC236}">
                      <a16:creationId xmlns:a16="http://schemas.microsoft.com/office/drawing/2014/main" id="{D50B44E2-9B0C-7769-6603-EAEB0F926CA1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346" name="椭圆 345">
                    <a:extLst>
                      <a:ext uri="{FF2B5EF4-FFF2-40B4-BE49-F238E27FC236}">
                        <a16:creationId xmlns:a16="http://schemas.microsoft.com/office/drawing/2014/main" id="{CE27AF7B-C411-6C5C-8015-3C2D01B43B4E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7" name="椭圆 346">
                    <a:extLst>
                      <a:ext uri="{FF2B5EF4-FFF2-40B4-BE49-F238E27FC236}">
                        <a16:creationId xmlns:a16="http://schemas.microsoft.com/office/drawing/2014/main" id="{0F02958A-0C5A-309F-7B8A-AB4504C35EE4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8" name="椭圆 347">
                    <a:extLst>
                      <a:ext uri="{FF2B5EF4-FFF2-40B4-BE49-F238E27FC236}">
                        <a16:creationId xmlns:a16="http://schemas.microsoft.com/office/drawing/2014/main" id="{8430B17F-E142-1AFC-C0C7-FE20789DDF25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9" name="椭圆 348">
                    <a:extLst>
                      <a:ext uri="{FF2B5EF4-FFF2-40B4-BE49-F238E27FC236}">
                        <a16:creationId xmlns:a16="http://schemas.microsoft.com/office/drawing/2014/main" id="{121CC93B-427E-F493-9F7A-082B3A56AED7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21" name="组合 320">
                <a:extLst>
                  <a:ext uri="{FF2B5EF4-FFF2-40B4-BE49-F238E27FC236}">
                    <a16:creationId xmlns:a16="http://schemas.microsoft.com/office/drawing/2014/main" id="{F9000ABD-F41F-8755-51C4-1888E6BE404D}"/>
                  </a:ext>
                </a:extLst>
              </p:cNvPr>
              <p:cNvGrpSpPr/>
              <p:nvPr userDrawn="1"/>
            </p:nvGrpSpPr>
            <p:grpSpPr>
              <a:xfrm>
                <a:off x="6814888" y="5416009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322" name="组合 321">
                  <a:extLst>
                    <a:ext uri="{FF2B5EF4-FFF2-40B4-BE49-F238E27FC236}">
                      <a16:creationId xmlns:a16="http://schemas.microsoft.com/office/drawing/2014/main" id="{6BD205BF-240A-A715-E23B-89788F955330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338" name="椭圆 337">
                    <a:extLst>
                      <a:ext uri="{FF2B5EF4-FFF2-40B4-BE49-F238E27FC236}">
                        <a16:creationId xmlns:a16="http://schemas.microsoft.com/office/drawing/2014/main" id="{956159CC-8C8B-6244-137F-9977B0763D05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9" name="椭圆 338">
                    <a:extLst>
                      <a:ext uri="{FF2B5EF4-FFF2-40B4-BE49-F238E27FC236}">
                        <a16:creationId xmlns:a16="http://schemas.microsoft.com/office/drawing/2014/main" id="{63D5DFC4-99D6-445D-5F89-90144D00414D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0" name="椭圆 339">
                    <a:extLst>
                      <a:ext uri="{FF2B5EF4-FFF2-40B4-BE49-F238E27FC236}">
                        <a16:creationId xmlns:a16="http://schemas.microsoft.com/office/drawing/2014/main" id="{97D2C3EF-A8D9-39A7-B200-1F66A92A3A8F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1" name="椭圆 340">
                    <a:extLst>
                      <a:ext uri="{FF2B5EF4-FFF2-40B4-BE49-F238E27FC236}">
                        <a16:creationId xmlns:a16="http://schemas.microsoft.com/office/drawing/2014/main" id="{D1A32E40-2EA6-978D-29A7-DF55FA410D09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23" name="组合 322">
                  <a:extLst>
                    <a:ext uri="{FF2B5EF4-FFF2-40B4-BE49-F238E27FC236}">
                      <a16:creationId xmlns:a16="http://schemas.microsoft.com/office/drawing/2014/main" id="{D85ABB41-2CE9-AE31-BF10-D71883D47634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334" name="椭圆 333">
                    <a:extLst>
                      <a:ext uri="{FF2B5EF4-FFF2-40B4-BE49-F238E27FC236}">
                        <a16:creationId xmlns:a16="http://schemas.microsoft.com/office/drawing/2014/main" id="{46C64EAF-352E-E231-40FA-D69D4E3F43D5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5" name="椭圆 334">
                    <a:extLst>
                      <a:ext uri="{FF2B5EF4-FFF2-40B4-BE49-F238E27FC236}">
                        <a16:creationId xmlns:a16="http://schemas.microsoft.com/office/drawing/2014/main" id="{443E9CF5-8820-4DFD-7EEE-C2B5984BF72E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6" name="椭圆 335">
                    <a:extLst>
                      <a:ext uri="{FF2B5EF4-FFF2-40B4-BE49-F238E27FC236}">
                        <a16:creationId xmlns:a16="http://schemas.microsoft.com/office/drawing/2014/main" id="{AE85806F-0BC8-E035-5FCA-E87596A48D48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7" name="椭圆 336">
                    <a:extLst>
                      <a:ext uri="{FF2B5EF4-FFF2-40B4-BE49-F238E27FC236}">
                        <a16:creationId xmlns:a16="http://schemas.microsoft.com/office/drawing/2014/main" id="{7B9BB0B4-F84E-D4F2-E0CE-D49671C4774C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24" name="组合 323">
                  <a:extLst>
                    <a:ext uri="{FF2B5EF4-FFF2-40B4-BE49-F238E27FC236}">
                      <a16:creationId xmlns:a16="http://schemas.microsoft.com/office/drawing/2014/main" id="{EAD5A39E-98C8-D93E-8161-15D05F9831E1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330" name="椭圆 329">
                    <a:extLst>
                      <a:ext uri="{FF2B5EF4-FFF2-40B4-BE49-F238E27FC236}">
                        <a16:creationId xmlns:a16="http://schemas.microsoft.com/office/drawing/2014/main" id="{8C3984BE-9BBA-43F6-D97C-E9E105671FEE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1" name="椭圆 330">
                    <a:extLst>
                      <a:ext uri="{FF2B5EF4-FFF2-40B4-BE49-F238E27FC236}">
                        <a16:creationId xmlns:a16="http://schemas.microsoft.com/office/drawing/2014/main" id="{A36A3D42-C49C-5998-3E0C-BA7B110B2EDF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2" name="椭圆 331">
                    <a:extLst>
                      <a:ext uri="{FF2B5EF4-FFF2-40B4-BE49-F238E27FC236}">
                        <a16:creationId xmlns:a16="http://schemas.microsoft.com/office/drawing/2014/main" id="{21EEA865-4604-B753-9F65-43F15B9A77D1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3" name="椭圆 332">
                    <a:extLst>
                      <a:ext uri="{FF2B5EF4-FFF2-40B4-BE49-F238E27FC236}">
                        <a16:creationId xmlns:a16="http://schemas.microsoft.com/office/drawing/2014/main" id="{D2A81C2A-C451-DAF8-753E-7A28850FBEE2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25" name="组合 324">
                  <a:extLst>
                    <a:ext uri="{FF2B5EF4-FFF2-40B4-BE49-F238E27FC236}">
                      <a16:creationId xmlns:a16="http://schemas.microsoft.com/office/drawing/2014/main" id="{1FC7136D-BE9B-3317-F58E-EF26E2C56957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326" name="椭圆 325">
                    <a:extLst>
                      <a:ext uri="{FF2B5EF4-FFF2-40B4-BE49-F238E27FC236}">
                        <a16:creationId xmlns:a16="http://schemas.microsoft.com/office/drawing/2014/main" id="{2D911BC8-ED62-2239-D6FC-F7896FFF91DC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7" name="椭圆 326">
                    <a:extLst>
                      <a:ext uri="{FF2B5EF4-FFF2-40B4-BE49-F238E27FC236}">
                        <a16:creationId xmlns:a16="http://schemas.microsoft.com/office/drawing/2014/main" id="{7BB737B6-2C82-18F3-F972-9DE2BED4C242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8" name="椭圆 327">
                    <a:extLst>
                      <a:ext uri="{FF2B5EF4-FFF2-40B4-BE49-F238E27FC236}">
                        <a16:creationId xmlns:a16="http://schemas.microsoft.com/office/drawing/2014/main" id="{CD82B031-D858-E9B7-C55F-97B992322BD3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9" name="椭圆 328">
                    <a:extLst>
                      <a:ext uri="{FF2B5EF4-FFF2-40B4-BE49-F238E27FC236}">
                        <a16:creationId xmlns:a16="http://schemas.microsoft.com/office/drawing/2014/main" id="{2BB75474-6BC9-5B8F-BB56-D8519B38401E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364" name="组合 363">
            <a:extLst>
              <a:ext uri="{FF2B5EF4-FFF2-40B4-BE49-F238E27FC236}">
                <a16:creationId xmlns:a16="http://schemas.microsoft.com/office/drawing/2014/main" id="{862D88AE-6F9B-0C5E-2F53-466FFF0478E5}"/>
              </a:ext>
            </a:extLst>
          </p:cNvPr>
          <p:cNvGrpSpPr/>
          <p:nvPr userDrawn="1"/>
        </p:nvGrpSpPr>
        <p:grpSpPr>
          <a:xfrm>
            <a:off x="1738110" y="4480161"/>
            <a:ext cx="1641418" cy="1237492"/>
            <a:chOff x="7373055" y="4766362"/>
            <a:chExt cx="1641418" cy="1237492"/>
          </a:xfrm>
        </p:grpSpPr>
        <p:grpSp>
          <p:nvGrpSpPr>
            <p:cNvPr id="365" name="组合 364">
              <a:extLst>
                <a:ext uri="{FF2B5EF4-FFF2-40B4-BE49-F238E27FC236}">
                  <a16:creationId xmlns:a16="http://schemas.microsoft.com/office/drawing/2014/main" id="{5FB222B1-7A9B-9A7E-7096-BFD8D9D3399A}"/>
                </a:ext>
              </a:extLst>
            </p:cNvPr>
            <p:cNvGrpSpPr/>
            <p:nvPr userDrawn="1"/>
          </p:nvGrpSpPr>
          <p:grpSpPr>
            <a:xfrm>
              <a:off x="7373055" y="4766362"/>
              <a:ext cx="1641418" cy="573993"/>
              <a:chOff x="6814888" y="5416009"/>
              <a:chExt cx="1641418" cy="573993"/>
            </a:xfrm>
          </p:grpSpPr>
          <p:grpSp>
            <p:nvGrpSpPr>
              <p:cNvPr id="409" name="组合 408">
                <a:extLst>
                  <a:ext uri="{FF2B5EF4-FFF2-40B4-BE49-F238E27FC236}">
                    <a16:creationId xmlns:a16="http://schemas.microsoft.com/office/drawing/2014/main" id="{3498C974-F5EB-379D-C8A6-C35DC76CF662}"/>
                  </a:ext>
                </a:extLst>
              </p:cNvPr>
              <p:cNvGrpSpPr/>
              <p:nvPr userDrawn="1"/>
            </p:nvGrpSpPr>
            <p:grpSpPr>
              <a:xfrm>
                <a:off x="7711439" y="5426930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431" name="组合 430">
                  <a:extLst>
                    <a:ext uri="{FF2B5EF4-FFF2-40B4-BE49-F238E27FC236}">
                      <a16:creationId xmlns:a16="http://schemas.microsoft.com/office/drawing/2014/main" id="{9D4CBA10-EEF8-C101-1E41-E88488C46648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447" name="椭圆 446">
                    <a:extLst>
                      <a:ext uri="{FF2B5EF4-FFF2-40B4-BE49-F238E27FC236}">
                        <a16:creationId xmlns:a16="http://schemas.microsoft.com/office/drawing/2014/main" id="{77BDD27B-A9A9-5C42-A794-3178C0F7B8D5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8" name="椭圆 447">
                    <a:extLst>
                      <a:ext uri="{FF2B5EF4-FFF2-40B4-BE49-F238E27FC236}">
                        <a16:creationId xmlns:a16="http://schemas.microsoft.com/office/drawing/2014/main" id="{9A8BF75B-5252-680E-D61B-B6EE81B09FED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9" name="椭圆 448">
                    <a:extLst>
                      <a:ext uri="{FF2B5EF4-FFF2-40B4-BE49-F238E27FC236}">
                        <a16:creationId xmlns:a16="http://schemas.microsoft.com/office/drawing/2014/main" id="{DAE29D69-5C57-7BDE-419E-9E4623B4A282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0" name="椭圆 449">
                    <a:extLst>
                      <a:ext uri="{FF2B5EF4-FFF2-40B4-BE49-F238E27FC236}">
                        <a16:creationId xmlns:a16="http://schemas.microsoft.com/office/drawing/2014/main" id="{1BE661A2-A8D1-C520-99E6-221C522C228E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32" name="组合 431">
                  <a:extLst>
                    <a:ext uri="{FF2B5EF4-FFF2-40B4-BE49-F238E27FC236}">
                      <a16:creationId xmlns:a16="http://schemas.microsoft.com/office/drawing/2014/main" id="{9969685C-0968-511D-7B2E-DABE2B370C14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443" name="椭圆 442">
                    <a:extLst>
                      <a:ext uri="{FF2B5EF4-FFF2-40B4-BE49-F238E27FC236}">
                        <a16:creationId xmlns:a16="http://schemas.microsoft.com/office/drawing/2014/main" id="{30F78321-82EE-6BBC-98E7-454490DE88C0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4" name="椭圆 443">
                    <a:extLst>
                      <a:ext uri="{FF2B5EF4-FFF2-40B4-BE49-F238E27FC236}">
                        <a16:creationId xmlns:a16="http://schemas.microsoft.com/office/drawing/2014/main" id="{1085EF56-1A71-21F9-447F-6A5123FD4172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5" name="椭圆 444">
                    <a:extLst>
                      <a:ext uri="{FF2B5EF4-FFF2-40B4-BE49-F238E27FC236}">
                        <a16:creationId xmlns:a16="http://schemas.microsoft.com/office/drawing/2014/main" id="{2F0B4285-BD23-3BCD-1A48-72F7DE8AD2AC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6" name="椭圆 445">
                    <a:extLst>
                      <a:ext uri="{FF2B5EF4-FFF2-40B4-BE49-F238E27FC236}">
                        <a16:creationId xmlns:a16="http://schemas.microsoft.com/office/drawing/2014/main" id="{D6FF6A6D-8695-FB59-2B0F-A9763B6B3305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33" name="组合 432">
                  <a:extLst>
                    <a:ext uri="{FF2B5EF4-FFF2-40B4-BE49-F238E27FC236}">
                      <a16:creationId xmlns:a16="http://schemas.microsoft.com/office/drawing/2014/main" id="{A80B150A-FBC7-FEB8-62CE-B458289F8C84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439" name="椭圆 438">
                    <a:extLst>
                      <a:ext uri="{FF2B5EF4-FFF2-40B4-BE49-F238E27FC236}">
                        <a16:creationId xmlns:a16="http://schemas.microsoft.com/office/drawing/2014/main" id="{2F2169A0-A92F-E3EC-17D4-EDF9C6460F3A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0" name="椭圆 439">
                    <a:extLst>
                      <a:ext uri="{FF2B5EF4-FFF2-40B4-BE49-F238E27FC236}">
                        <a16:creationId xmlns:a16="http://schemas.microsoft.com/office/drawing/2014/main" id="{4A9FD608-CFED-CAEB-235B-4C7C3869E942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1" name="椭圆 440">
                    <a:extLst>
                      <a:ext uri="{FF2B5EF4-FFF2-40B4-BE49-F238E27FC236}">
                        <a16:creationId xmlns:a16="http://schemas.microsoft.com/office/drawing/2014/main" id="{2513F325-ED46-C6A1-BCF3-CD709F8AEFA0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2" name="椭圆 441">
                    <a:extLst>
                      <a:ext uri="{FF2B5EF4-FFF2-40B4-BE49-F238E27FC236}">
                        <a16:creationId xmlns:a16="http://schemas.microsoft.com/office/drawing/2014/main" id="{37AC451B-4F8B-B252-9048-45B3E9743062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34" name="组合 433">
                  <a:extLst>
                    <a:ext uri="{FF2B5EF4-FFF2-40B4-BE49-F238E27FC236}">
                      <a16:creationId xmlns:a16="http://schemas.microsoft.com/office/drawing/2014/main" id="{EF7605FD-8930-E96E-F975-83B0D8AB8C8A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435" name="椭圆 434">
                    <a:extLst>
                      <a:ext uri="{FF2B5EF4-FFF2-40B4-BE49-F238E27FC236}">
                        <a16:creationId xmlns:a16="http://schemas.microsoft.com/office/drawing/2014/main" id="{17E47268-43F8-178D-23BB-B1735FAFDC6B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6" name="椭圆 435">
                    <a:extLst>
                      <a:ext uri="{FF2B5EF4-FFF2-40B4-BE49-F238E27FC236}">
                        <a16:creationId xmlns:a16="http://schemas.microsoft.com/office/drawing/2014/main" id="{CB2C9F4D-61F3-D776-10F6-802302F4FB90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7" name="椭圆 436">
                    <a:extLst>
                      <a:ext uri="{FF2B5EF4-FFF2-40B4-BE49-F238E27FC236}">
                        <a16:creationId xmlns:a16="http://schemas.microsoft.com/office/drawing/2014/main" id="{6F206C03-A38B-23FB-9A56-CE8AA4EBD349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8" name="椭圆 437">
                    <a:extLst>
                      <a:ext uri="{FF2B5EF4-FFF2-40B4-BE49-F238E27FC236}">
                        <a16:creationId xmlns:a16="http://schemas.microsoft.com/office/drawing/2014/main" id="{DE660B63-27F5-D695-EEE2-318F2E7F4897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10" name="组合 409">
                <a:extLst>
                  <a:ext uri="{FF2B5EF4-FFF2-40B4-BE49-F238E27FC236}">
                    <a16:creationId xmlns:a16="http://schemas.microsoft.com/office/drawing/2014/main" id="{5D53B254-FD07-0145-4D99-ADBEC36CC2A3}"/>
                  </a:ext>
                </a:extLst>
              </p:cNvPr>
              <p:cNvGrpSpPr/>
              <p:nvPr userDrawn="1"/>
            </p:nvGrpSpPr>
            <p:grpSpPr>
              <a:xfrm>
                <a:off x="6814888" y="5416009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411" name="组合 410">
                  <a:extLst>
                    <a:ext uri="{FF2B5EF4-FFF2-40B4-BE49-F238E27FC236}">
                      <a16:creationId xmlns:a16="http://schemas.microsoft.com/office/drawing/2014/main" id="{02F316CD-F856-192B-757F-967C606B86C2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427" name="椭圆 426">
                    <a:extLst>
                      <a:ext uri="{FF2B5EF4-FFF2-40B4-BE49-F238E27FC236}">
                        <a16:creationId xmlns:a16="http://schemas.microsoft.com/office/drawing/2014/main" id="{1A971686-6AF8-08FF-7CAA-AEA9343FBFC6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8" name="椭圆 427">
                    <a:extLst>
                      <a:ext uri="{FF2B5EF4-FFF2-40B4-BE49-F238E27FC236}">
                        <a16:creationId xmlns:a16="http://schemas.microsoft.com/office/drawing/2014/main" id="{BE7AC2D6-B3D7-60D8-F7D5-89F9FBBAF95B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9" name="椭圆 428">
                    <a:extLst>
                      <a:ext uri="{FF2B5EF4-FFF2-40B4-BE49-F238E27FC236}">
                        <a16:creationId xmlns:a16="http://schemas.microsoft.com/office/drawing/2014/main" id="{D848F5A3-65CE-9829-A3F4-6B6378403A85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0" name="椭圆 429">
                    <a:extLst>
                      <a:ext uri="{FF2B5EF4-FFF2-40B4-BE49-F238E27FC236}">
                        <a16:creationId xmlns:a16="http://schemas.microsoft.com/office/drawing/2014/main" id="{69D43038-4082-B058-105A-F83B2E0311EE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12" name="组合 411">
                  <a:extLst>
                    <a:ext uri="{FF2B5EF4-FFF2-40B4-BE49-F238E27FC236}">
                      <a16:creationId xmlns:a16="http://schemas.microsoft.com/office/drawing/2014/main" id="{8B606DFD-16D8-F091-EBF7-AB4CA8FD3DC3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423" name="椭圆 422">
                    <a:extLst>
                      <a:ext uri="{FF2B5EF4-FFF2-40B4-BE49-F238E27FC236}">
                        <a16:creationId xmlns:a16="http://schemas.microsoft.com/office/drawing/2014/main" id="{438329CE-901B-B4BD-627A-A21218AECE45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4" name="椭圆 423">
                    <a:extLst>
                      <a:ext uri="{FF2B5EF4-FFF2-40B4-BE49-F238E27FC236}">
                        <a16:creationId xmlns:a16="http://schemas.microsoft.com/office/drawing/2014/main" id="{569699DC-67C5-33DC-02ED-1371E1F02979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5" name="椭圆 424">
                    <a:extLst>
                      <a:ext uri="{FF2B5EF4-FFF2-40B4-BE49-F238E27FC236}">
                        <a16:creationId xmlns:a16="http://schemas.microsoft.com/office/drawing/2014/main" id="{EC3558A2-7D11-0B06-DF6D-0005F0899C09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6" name="椭圆 425">
                    <a:extLst>
                      <a:ext uri="{FF2B5EF4-FFF2-40B4-BE49-F238E27FC236}">
                        <a16:creationId xmlns:a16="http://schemas.microsoft.com/office/drawing/2014/main" id="{933AA0F9-06AF-DF4E-ACAF-5EA9678E0D6D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13" name="组合 412">
                  <a:extLst>
                    <a:ext uri="{FF2B5EF4-FFF2-40B4-BE49-F238E27FC236}">
                      <a16:creationId xmlns:a16="http://schemas.microsoft.com/office/drawing/2014/main" id="{30328B7A-0694-0A8D-874D-109E5CB4444F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419" name="椭圆 418">
                    <a:extLst>
                      <a:ext uri="{FF2B5EF4-FFF2-40B4-BE49-F238E27FC236}">
                        <a16:creationId xmlns:a16="http://schemas.microsoft.com/office/drawing/2014/main" id="{2CB0067A-445C-2C8A-6B10-72C1883767E2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0" name="椭圆 419">
                    <a:extLst>
                      <a:ext uri="{FF2B5EF4-FFF2-40B4-BE49-F238E27FC236}">
                        <a16:creationId xmlns:a16="http://schemas.microsoft.com/office/drawing/2014/main" id="{7B07EBF9-69AE-D519-7AA5-DA3B2417F1FC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1" name="椭圆 420">
                    <a:extLst>
                      <a:ext uri="{FF2B5EF4-FFF2-40B4-BE49-F238E27FC236}">
                        <a16:creationId xmlns:a16="http://schemas.microsoft.com/office/drawing/2014/main" id="{9D392D1B-F5CA-E031-F729-F8DD65E8953F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2" name="椭圆 421">
                    <a:extLst>
                      <a:ext uri="{FF2B5EF4-FFF2-40B4-BE49-F238E27FC236}">
                        <a16:creationId xmlns:a16="http://schemas.microsoft.com/office/drawing/2014/main" id="{69F437DF-2F3F-6819-FE28-BB1D2A9AB652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14" name="组合 413">
                  <a:extLst>
                    <a:ext uri="{FF2B5EF4-FFF2-40B4-BE49-F238E27FC236}">
                      <a16:creationId xmlns:a16="http://schemas.microsoft.com/office/drawing/2014/main" id="{0E67DA0B-70DF-E162-C31D-BBE24A5ACB1E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415" name="椭圆 414">
                    <a:extLst>
                      <a:ext uri="{FF2B5EF4-FFF2-40B4-BE49-F238E27FC236}">
                        <a16:creationId xmlns:a16="http://schemas.microsoft.com/office/drawing/2014/main" id="{B98BF104-4A39-D8BB-7984-276A1AD70F21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6" name="椭圆 415">
                    <a:extLst>
                      <a:ext uri="{FF2B5EF4-FFF2-40B4-BE49-F238E27FC236}">
                        <a16:creationId xmlns:a16="http://schemas.microsoft.com/office/drawing/2014/main" id="{01F297BC-D915-BAA0-C2C9-B16E9B07C7FC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7" name="椭圆 416">
                    <a:extLst>
                      <a:ext uri="{FF2B5EF4-FFF2-40B4-BE49-F238E27FC236}">
                        <a16:creationId xmlns:a16="http://schemas.microsoft.com/office/drawing/2014/main" id="{9EEDF602-FC0C-FB3F-E3BD-AF19989A7137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8" name="椭圆 417">
                    <a:extLst>
                      <a:ext uri="{FF2B5EF4-FFF2-40B4-BE49-F238E27FC236}">
                        <a16:creationId xmlns:a16="http://schemas.microsoft.com/office/drawing/2014/main" id="{46AA4F07-8C1C-49B9-A8A6-C69820552014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366" name="组合 365">
              <a:extLst>
                <a:ext uri="{FF2B5EF4-FFF2-40B4-BE49-F238E27FC236}">
                  <a16:creationId xmlns:a16="http://schemas.microsoft.com/office/drawing/2014/main" id="{22B2F7C9-F8A3-0704-0B6F-CE056FF4A15A}"/>
                </a:ext>
              </a:extLst>
            </p:cNvPr>
            <p:cNvGrpSpPr/>
            <p:nvPr userDrawn="1"/>
          </p:nvGrpSpPr>
          <p:grpSpPr>
            <a:xfrm>
              <a:off x="7373055" y="5429861"/>
              <a:ext cx="1641418" cy="573993"/>
              <a:chOff x="6814888" y="5416009"/>
              <a:chExt cx="1641418" cy="573993"/>
            </a:xfrm>
          </p:grpSpPr>
          <p:grpSp>
            <p:nvGrpSpPr>
              <p:cNvPr id="367" name="组合 366">
                <a:extLst>
                  <a:ext uri="{FF2B5EF4-FFF2-40B4-BE49-F238E27FC236}">
                    <a16:creationId xmlns:a16="http://schemas.microsoft.com/office/drawing/2014/main" id="{C4D3DC86-C438-DB91-AD70-5AB6DF07769F}"/>
                  </a:ext>
                </a:extLst>
              </p:cNvPr>
              <p:cNvGrpSpPr/>
              <p:nvPr userDrawn="1"/>
            </p:nvGrpSpPr>
            <p:grpSpPr>
              <a:xfrm>
                <a:off x="7711439" y="5426930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389" name="组合 388">
                  <a:extLst>
                    <a:ext uri="{FF2B5EF4-FFF2-40B4-BE49-F238E27FC236}">
                      <a16:creationId xmlns:a16="http://schemas.microsoft.com/office/drawing/2014/main" id="{9C404A04-0728-05B1-7E99-69DDC4795DD3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405" name="椭圆 404">
                    <a:extLst>
                      <a:ext uri="{FF2B5EF4-FFF2-40B4-BE49-F238E27FC236}">
                        <a16:creationId xmlns:a16="http://schemas.microsoft.com/office/drawing/2014/main" id="{37808129-B8E3-AE9B-182C-352081A52500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6" name="椭圆 405">
                    <a:extLst>
                      <a:ext uri="{FF2B5EF4-FFF2-40B4-BE49-F238E27FC236}">
                        <a16:creationId xmlns:a16="http://schemas.microsoft.com/office/drawing/2014/main" id="{79A0E34F-449C-7305-C259-8E79A4ADA685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7" name="椭圆 406">
                    <a:extLst>
                      <a:ext uri="{FF2B5EF4-FFF2-40B4-BE49-F238E27FC236}">
                        <a16:creationId xmlns:a16="http://schemas.microsoft.com/office/drawing/2014/main" id="{8EE2F5EF-F9CA-7EE6-473E-C35FEC9B60A7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8" name="椭圆 407">
                    <a:extLst>
                      <a:ext uri="{FF2B5EF4-FFF2-40B4-BE49-F238E27FC236}">
                        <a16:creationId xmlns:a16="http://schemas.microsoft.com/office/drawing/2014/main" id="{BB7FC601-5EC6-A0DD-0A49-BEF9F72760C6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90" name="组合 389">
                  <a:extLst>
                    <a:ext uri="{FF2B5EF4-FFF2-40B4-BE49-F238E27FC236}">
                      <a16:creationId xmlns:a16="http://schemas.microsoft.com/office/drawing/2014/main" id="{19EC5245-B737-05D6-A23A-B21D2A117467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401" name="椭圆 400">
                    <a:extLst>
                      <a:ext uri="{FF2B5EF4-FFF2-40B4-BE49-F238E27FC236}">
                        <a16:creationId xmlns:a16="http://schemas.microsoft.com/office/drawing/2014/main" id="{64A79990-1B05-1E3C-D769-58D02B55C456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2" name="椭圆 401">
                    <a:extLst>
                      <a:ext uri="{FF2B5EF4-FFF2-40B4-BE49-F238E27FC236}">
                        <a16:creationId xmlns:a16="http://schemas.microsoft.com/office/drawing/2014/main" id="{1DDB9982-4907-B3CD-B61A-27291230B043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3" name="椭圆 402">
                    <a:extLst>
                      <a:ext uri="{FF2B5EF4-FFF2-40B4-BE49-F238E27FC236}">
                        <a16:creationId xmlns:a16="http://schemas.microsoft.com/office/drawing/2014/main" id="{3B2C9645-5A84-7AAF-264A-C390228FDF1E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4" name="椭圆 403">
                    <a:extLst>
                      <a:ext uri="{FF2B5EF4-FFF2-40B4-BE49-F238E27FC236}">
                        <a16:creationId xmlns:a16="http://schemas.microsoft.com/office/drawing/2014/main" id="{91CC722F-3A84-0FDB-175B-D83079F302CE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91" name="组合 390">
                  <a:extLst>
                    <a:ext uri="{FF2B5EF4-FFF2-40B4-BE49-F238E27FC236}">
                      <a16:creationId xmlns:a16="http://schemas.microsoft.com/office/drawing/2014/main" id="{CA8C3D2C-A935-0D04-A068-8721FFE032DE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397" name="椭圆 396">
                    <a:extLst>
                      <a:ext uri="{FF2B5EF4-FFF2-40B4-BE49-F238E27FC236}">
                        <a16:creationId xmlns:a16="http://schemas.microsoft.com/office/drawing/2014/main" id="{F86304E8-C478-4515-B904-7795715CF3DC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8" name="椭圆 397">
                    <a:extLst>
                      <a:ext uri="{FF2B5EF4-FFF2-40B4-BE49-F238E27FC236}">
                        <a16:creationId xmlns:a16="http://schemas.microsoft.com/office/drawing/2014/main" id="{81ABE81C-BC30-7C0A-E0AF-CB1D7DCFCDA1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9" name="椭圆 398">
                    <a:extLst>
                      <a:ext uri="{FF2B5EF4-FFF2-40B4-BE49-F238E27FC236}">
                        <a16:creationId xmlns:a16="http://schemas.microsoft.com/office/drawing/2014/main" id="{DE8B10BA-C3C8-EC83-D95E-41F1C3EBAE0A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0" name="椭圆 399">
                    <a:extLst>
                      <a:ext uri="{FF2B5EF4-FFF2-40B4-BE49-F238E27FC236}">
                        <a16:creationId xmlns:a16="http://schemas.microsoft.com/office/drawing/2014/main" id="{30F24F2A-04E7-65E7-A4C2-C64DF87605C0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92" name="组合 391">
                  <a:extLst>
                    <a:ext uri="{FF2B5EF4-FFF2-40B4-BE49-F238E27FC236}">
                      <a16:creationId xmlns:a16="http://schemas.microsoft.com/office/drawing/2014/main" id="{03FF5836-513F-205A-2CD0-F6F33A15FDC1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393" name="椭圆 392">
                    <a:extLst>
                      <a:ext uri="{FF2B5EF4-FFF2-40B4-BE49-F238E27FC236}">
                        <a16:creationId xmlns:a16="http://schemas.microsoft.com/office/drawing/2014/main" id="{F47F3B4F-89D1-C283-84AC-3C85D776F307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4" name="椭圆 393">
                    <a:extLst>
                      <a:ext uri="{FF2B5EF4-FFF2-40B4-BE49-F238E27FC236}">
                        <a16:creationId xmlns:a16="http://schemas.microsoft.com/office/drawing/2014/main" id="{5F8ACF98-E212-0C2A-D32C-98BFC9621DC4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5" name="椭圆 394">
                    <a:extLst>
                      <a:ext uri="{FF2B5EF4-FFF2-40B4-BE49-F238E27FC236}">
                        <a16:creationId xmlns:a16="http://schemas.microsoft.com/office/drawing/2014/main" id="{EA901DCC-C056-895F-C4F2-4D40169AED0D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6" name="椭圆 395">
                    <a:extLst>
                      <a:ext uri="{FF2B5EF4-FFF2-40B4-BE49-F238E27FC236}">
                        <a16:creationId xmlns:a16="http://schemas.microsoft.com/office/drawing/2014/main" id="{CCEAB7E4-49EB-BA2C-51E7-9FA082C5EF0F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68" name="组合 367">
                <a:extLst>
                  <a:ext uri="{FF2B5EF4-FFF2-40B4-BE49-F238E27FC236}">
                    <a16:creationId xmlns:a16="http://schemas.microsoft.com/office/drawing/2014/main" id="{9DC340B3-9E28-095B-14E9-475B301E14BF}"/>
                  </a:ext>
                </a:extLst>
              </p:cNvPr>
              <p:cNvGrpSpPr/>
              <p:nvPr userDrawn="1"/>
            </p:nvGrpSpPr>
            <p:grpSpPr>
              <a:xfrm>
                <a:off x="6814888" y="5416009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369" name="组合 368">
                  <a:extLst>
                    <a:ext uri="{FF2B5EF4-FFF2-40B4-BE49-F238E27FC236}">
                      <a16:creationId xmlns:a16="http://schemas.microsoft.com/office/drawing/2014/main" id="{B32C2DF7-5B6D-AFB8-DB7F-7A1488FDC409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385" name="椭圆 384">
                    <a:extLst>
                      <a:ext uri="{FF2B5EF4-FFF2-40B4-BE49-F238E27FC236}">
                        <a16:creationId xmlns:a16="http://schemas.microsoft.com/office/drawing/2014/main" id="{378E1402-A086-781F-1C81-639A83A375A3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6" name="椭圆 385">
                    <a:extLst>
                      <a:ext uri="{FF2B5EF4-FFF2-40B4-BE49-F238E27FC236}">
                        <a16:creationId xmlns:a16="http://schemas.microsoft.com/office/drawing/2014/main" id="{E02D2E19-A5B9-0A79-61E0-B716A2F08B9C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7" name="椭圆 386">
                    <a:extLst>
                      <a:ext uri="{FF2B5EF4-FFF2-40B4-BE49-F238E27FC236}">
                        <a16:creationId xmlns:a16="http://schemas.microsoft.com/office/drawing/2014/main" id="{66A3DD7A-A376-2A81-82D3-66F35C025AC2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8" name="椭圆 387">
                    <a:extLst>
                      <a:ext uri="{FF2B5EF4-FFF2-40B4-BE49-F238E27FC236}">
                        <a16:creationId xmlns:a16="http://schemas.microsoft.com/office/drawing/2014/main" id="{F6CA09B8-872D-A405-00AE-79BD591EA746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0" name="组合 369">
                  <a:extLst>
                    <a:ext uri="{FF2B5EF4-FFF2-40B4-BE49-F238E27FC236}">
                      <a16:creationId xmlns:a16="http://schemas.microsoft.com/office/drawing/2014/main" id="{C297852D-7639-A950-5FF2-8081A00FAAE3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381" name="椭圆 380">
                    <a:extLst>
                      <a:ext uri="{FF2B5EF4-FFF2-40B4-BE49-F238E27FC236}">
                        <a16:creationId xmlns:a16="http://schemas.microsoft.com/office/drawing/2014/main" id="{0FFB7A12-17FA-0954-E192-AB412A8C8BEB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2" name="椭圆 381">
                    <a:extLst>
                      <a:ext uri="{FF2B5EF4-FFF2-40B4-BE49-F238E27FC236}">
                        <a16:creationId xmlns:a16="http://schemas.microsoft.com/office/drawing/2014/main" id="{76BC5979-DBF5-C042-F1DC-67C4F6E3B7BF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3" name="椭圆 382">
                    <a:extLst>
                      <a:ext uri="{FF2B5EF4-FFF2-40B4-BE49-F238E27FC236}">
                        <a16:creationId xmlns:a16="http://schemas.microsoft.com/office/drawing/2014/main" id="{A2FBE603-A499-017A-D808-944A932FDEC9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4" name="椭圆 383">
                    <a:extLst>
                      <a:ext uri="{FF2B5EF4-FFF2-40B4-BE49-F238E27FC236}">
                        <a16:creationId xmlns:a16="http://schemas.microsoft.com/office/drawing/2014/main" id="{A6267325-5A80-5AC8-9038-0849EF371994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1" name="组合 370">
                  <a:extLst>
                    <a:ext uri="{FF2B5EF4-FFF2-40B4-BE49-F238E27FC236}">
                      <a16:creationId xmlns:a16="http://schemas.microsoft.com/office/drawing/2014/main" id="{3B32E4F0-5C1A-CB9D-422F-BE610490B4B6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377" name="椭圆 376">
                    <a:extLst>
                      <a:ext uri="{FF2B5EF4-FFF2-40B4-BE49-F238E27FC236}">
                        <a16:creationId xmlns:a16="http://schemas.microsoft.com/office/drawing/2014/main" id="{90474977-E3B6-D34F-8FEB-4DBC57FA88A4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8" name="椭圆 377">
                    <a:extLst>
                      <a:ext uri="{FF2B5EF4-FFF2-40B4-BE49-F238E27FC236}">
                        <a16:creationId xmlns:a16="http://schemas.microsoft.com/office/drawing/2014/main" id="{CF9A1866-2DBA-60AE-8047-13F8D39C3C41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9" name="椭圆 378">
                    <a:extLst>
                      <a:ext uri="{FF2B5EF4-FFF2-40B4-BE49-F238E27FC236}">
                        <a16:creationId xmlns:a16="http://schemas.microsoft.com/office/drawing/2014/main" id="{D039D0F6-CE5E-4CFC-8DB3-5A255845D59A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0" name="椭圆 379">
                    <a:extLst>
                      <a:ext uri="{FF2B5EF4-FFF2-40B4-BE49-F238E27FC236}">
                        <a16:creationId xmlns:a16="http://schemas.microsoft.com/office/drawing/2014/main" id="{73A2A5F0-93D4-5866-B424-D58742B6DB58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2" name="组合 371">
                  <a:extLst>
                    <a:ext uri="{FF2B5EF4-FFF2-40B4-BE49-F238E27FC236}">
                      <a16:creationId xmlns:a16="http://schemas.microsoft.com/office/drawing/2014/main" id="{C13BA4DA-B256-82CE-3CC9-EFDF594AE634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373" name="椭圆 372">
                    <a:extLst>
                      <a:ext uri="{FF2B5EF4-FFF2-40B4-BE49-F238E27FC236}">
                        <a16:creationId xmlns:a16="http://schemas.microsoft.com/office/drawing/2014/main" id="{BB040E7C-A555-B190-5C1D-2C44926473D7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4" name="椭圆 373">
                    <a:extLst>
                      <a:ext uri="{FF2B5EF4-FFF2-40B4-BE49-F238E27FC236}">
                        <a16:creationId xmlns:a16="http://schemas.microsoft.com/office/drawing/2014/main" id="{2BC62145-F1BF-4F19-4CCE-C29AC8E3A9A9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5" name="椭圆 374">
                    <a:extLst>
                      <a:ext uri="{FF2B5EF4-FFF2-40B4-BE49-F238E27FC236}">
                        <a16:creationId xmlns:a16="http://schemas.microsoft.com/office/drawing/2014/main" id="{B91EBC1D-574D-6D5B-D15A-A4F4F948FB8F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6" name="椭圆 375">
                    <a:extLst>
                      <a:ext uri="{FF2B5EF4-FFF2-40B4-BE49-F238E27FC236}">
                        <a16:creationId xmlns:a16="http://schemas.microsoft.com/office/drawing/2014/main" id="{0AF1482E-C565-F7E7-6E5C-597BCD595F01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455" name="矩形 454">
            <a:extLst>
              <a:ext uri="{FF2B5EF4-FFF2-40B4-BE49-F238E27FC236}">
                <a16:creationId xmlns:a16="http://schemas.microsoft.com/office/drawing/2014/main" id="{576A4D6E-0CFB-34AC-E6FE-F3ADB03BC0D8}"/>
              </a:ext>
            </a:extLst>
          </p:cNvPr>
          <p:cNvSpPr/>
          <p:nvPr userDrawn="1"/>
        </p:nvSpPr>
        <p:spPr>
          <a:xfrm>
            <a:off x="2136650" y="1370964"/>
            <a:ext cx="8004072" cy="4059844"/>
          </a:xfrm>
          <a:prstGeom prst="rect">
            <a:avLst/>
          </a:pr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26694" t="-33769" r="-25628" b="-35153"/>
            </a:stretch>
          </a:blipFill>
          <a:ln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31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矩形 172">
            <a:extLst>
              <a:ext uri="{FF2B5EF4-FFF2-40B4-BE49-F238E27FC236}">
                <a16:creationId xmlns:a16="http://schemas.microsoft.com/office/drawing/2014/main" id="{C2C72CD2-6A70-D58C-269F-2FDBC456179B}"/>
              </a:ext>
            </a:extLst>
          </p:cNvPr>
          <p:cNvSpPr/>
          <p:nvPr userDrawn="1"/>
        </p:nvSpPr>
        <p:spPr>
          <a:xfrm>
            <a:off x="0" y="6126480"/>
            <a:ext cx="12192000" cy="731520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E4986888-3CEF-5864-D7BD-93A7BC5C1B78}"/>
              </a:ext>
            </a:extLst>
          </p:cNvPr>
          <p:cNvSpPr txBox="1"/>
          <p:nvPr userDrawn="1"/>
        </p:nvSpPr>
        <p:spPr>
          <a:xfrm>
            <a:off x="10479649" y="6211054"/>
            <a:ext cx="103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LOGO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F8AE3548-CE56-36BC-EA90-7422D1A2D0DA}"/>
              </a:ext>
            </a:extLst>
          </p:cNvPr>
          <p:cNvGrpSpPr/>
          <p:nvPr userDrawn="1"/>
        </p:nvGrpSpPr>
        <p:grpSpPr>
          <a:xfrm flipH="1">
            <a:off x="10233757" y="142875"/>
            <a:ext cx="1531523" cy="1191212"/>
            <a:chOff x="833059" y="61198"/>
            <a:chExt cx="1531523" cy="1191212"/>
          </a:xfrm>
        </p:grpSpPr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76B138BD-19B0-391C-C1B3-A846DFEB89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1543" y="252639"/>
              <a:ext cx="1253039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0F95F095-9372-7BE8-E1D9-451227779AF8}"/>
                </a:ext>
              </a:extLst>
            </p:cNvPr>
            <p:cNvCxnSpPr>
              <a:cxnSpLocks/>
            </p:cNvCxnSpPr>
            <p:nvPr/>
          </p:nvCxnSpPr>
          <p:spPr>
            <a:xfrm>
              <a:off x="1023517" y="212093"/>
              <a:ext cx="0" cy="10403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图形 1">
              <a:extLst>
                <a:ext uri="{FF2B5EF4-FFF2-40B4-BE49-F238E27FC236}">
                  <a16:creationId xmlns:a16="http://schemas.microsoft.com/office/drawing/2014/main" id="{4183B270-1D93-23D3-595A-6F92005A4283}"/>
                </a:ext>
              </a:extLst>
            </p:cNvPr>
            <p:cNvSpPr/>
            <p:nvPr/>
          </p:nvSpPr>
          <p:spPr>
            <a:xfrm>
              <a:off x="851420" y="61198"/>
              <a:ext cx="865862" cy="847857"/>
            </a:xfrm>
            <a:custGeom>
              <a:avLst/>
              <a:gdLst>
                <a:gd name="connsiteX0" fmla="*/ 434224 w 865861"/>
                <a:gd name="connsiteY0" fmla="*/ 847693 h 847856"/>
                <a:gd name="connsiteX1" fmla="*/ 432440 w 865861"/>
                <a:gd name="connsiteY1" fmla="*/ 834697 h 847856"/>
                <a:gd name="connsiteX2" fmla="*/ 432440 w 865861"/>
                <a:gd name="connsiteY2" fmla="*/ 815776 h 847856"/>
                <a:gd name="connsiteX3" fmla="*/ 431769 w 865861"/>
                <a:gd name="connsiteY3" fmla="*/ 803991 h 847856"/>
                <a:gd name="connsiteX4" fmla="*/ 431507 w 865861"/>
                <a:gd name="connsiteY4" fmla="*/ 793597 h 847856"/>
                <a:gd name="connsiteX5" fmla="*/ 430770 w 865861"/>
                <a:gd name="connsiteY5" fmla="*/ 781354 h 847856"/>
                <a:gd name="connsiteX6" fmla="*/ 430590 w 865861"/>
                <a:gd name="connsiteY6" fmla="*/ 777573 h 847856"/>
                <a:gd name="connsiteX7" fmla="*/ 429788 w 865861"/>
                <a:gd name="connsiteY7" fmla="*/ 763906 h 847856"/>
                <a:gd name="connsiteX8" fmla="*/ 429625 w 865861"/>
                <a:gd name="connsiteY8" fmla="*/ 758717 h 847856"/>
                <a:gd name="connsiteX9" fmla="*/ 428921 w 865861"/>
                <a:gd name="connsiteY9" fmla="*/ 750730 h 847856"/>
                <a:gd name="connsiteX10" fmla="*/ 428773 w 865861"/>
                <a:gd name="connsiteY10" fmla="*/ 749338 h 847856"/>
                <a:gd name="connsiteX11" fmla="*/ 427644 w 865861"/>
                <a:gd name="connsiteY11" fmla="*/ 732381 h 847856"/>
                <a:gd name="connsiteX12" fmla="*/ 426138 w 865861"/>
                <a:gd name="connsiteY12" fmla="*/ 718796 h 847856"/>
                <a:gd name="connsiteX13" fmla="*/ 425876 w 865861"/>
                <a:gd name="connsiteY13" fmla="*/ 716455 h 847856"/>
                <a:gd name="connsiteX14" fmla="*/ 424240 w 865861"/>
                <a:gd name="connsiteY14" fmla="*/ 701462 h 847856"/>
                <a:gd name="connsiteX15" fmla="*/ 423208 w 865861"/>
                <a:gd name="connsiteY15" fmla="*/ 693049 h 847856"/>
                <a:gd name="connsiteX16" fmla="*/ 418527 w 865861"/>
                <a:gd name="connsiteY16" fmla="*/ 663243 h 847856"/>
                <a:gd name="connsiteX17" fmla="*/ 409541 w 865861"/>
                <a:gd name="connsiteY17" fmla="*/ 622225 h 847856"/>
                <a:gd name="connsiteX18" fmla="*/ 393337 w 865861"/>
                <a:gd name="connsiteY18" fmla="*/ 575839 h 847856"/>
                <a:gd name="connsiteX19" fmla="*/ 369784 w 865861"/>
                <a:gd name="connsiteY19" fmla="*/ 533855 h 847856"/>
                <a:gd name="connsiteX20" fmla="*/ 354561 w 865861"/>
                <a:gd name="connsiteY20" fmla="*/ 515212 h 847856"/>
                <a:gd name="connsiteX21" fmla="*/ 351795 w 865861"/>
                <a:gd name="connsiteY21" fmla="*/ 511939 h 847856"/>
                <a:gd name="connsiteX22" fmla="*/ 346443 w 865861"/>
                <a:gd name="connsiteY22" fmla="*/ 506603 h 847856"/>
                <a:gd name="connsiteX23" fmla="*/ 344250 w 865861"/>
                <a:gd name="connsiteY23" fmla="*/ 504819 h 847856"/>
                <a:gd name="connsiteX24" fmla="*/ 330664 w 865861"/>
                <a:gd name="connsiteY24" fmla="*/ 493083 h 847856"/>
                <a:gd name="connsiteX25" fmla="*/ 309615 w 865861"/>
                <a:gd name="connsiteY25" fmla="*/ 478695 h 847856"/>
                <a:gd name="connsiteX26" fmla="*/ 259366 w 865861"/>
                <a:gd name="connsiteY26" fmla="*/ 455780 h 847856"/>
                <a:gd name="connsiteX27" fmla="*/ 218937 w 865861"/>
                <a:gd name="connsiteY27" fmla="*/ 444323 h 847856"/>
                <a:gd name="connsiteX28" fmla="*/ 186987 w 865861"/>
                <a:gd name="connsiteY28" fmla="*/ 438119 h 847856"/>
                <a:gd name="connsiteX29" fmla="*/ 158098 w 865861"/>
                <a:gd name="connsiteY29" fmla="*/ 433749 h 847856"/>
                <a:gd name="connsiteX30" fmla="*/ 145903 w 865861"/>
                <a:gd name="connsiteY30" fmla="*/ 432456 h 847856"/>
                <a:gd name="connsiteX31" fmla="*/ 133726 w 865861"/>
                <a:gd name="connsiteY31" fmla="*/ 431032 h 847856"/>
                <a:gd name="connsiteX32" fmla="*/ 130927 w 865861"/>
                <a:gd name="connsiteY32" fmla="*/ 430705 h 847856"/>
                <a:gd name="connsiteX33" fmla="*/ 122006 w 865861"/>
                <a:gd name="connsiteY33" fmla="*/ 429968 h 847856"/>
                <a:gd name="connsiteX34" fmla="*/ 105049 w 865861"/>
                <a:gd name="connsiteY34" fmla="*/ 428757 h 847856"/>
                <a:gd name="connsiteX35" fmla="*/ 98502 w 865861"/>
                <a:gd name="connsiteY35" fmla="*/ 428151 h 847856"/>
                <a:gd name="connsiteX36" fmla="*/ 97094 w 865861"/>
                <a:gd name="connsiteY36" fmla="*/ 427939 h 847856"/>
                <a:gd name="connsiteX37" fmla="*/ 76340 w 865861"/>
                <a:gd name="connsiteY37" fmla="*/ 426875 h 847856"/>
                <a:gd name="connsiteX38" fmla="*/ 62198 w 865861"/>
                <a:gd name="connsiteY38" fmla="*/ 426138 h 847856"/>
                <a:gd name="connsiteX39" fmla="*/ 54178 w 865861"/>
                <a:gd name="connsiteY39" fmla="*/ 425942 h 847856"/>
                <a:gd name="connsiteX40" fmla="*/ 35306 w 865861"/>
                <a:gd name="connsiteY40" fmla="*/ 425123 h 847856"/>
                <a:gd name="connsiteX41" fmla="*/ 31525 w 865861"/>
                <a:gd name="connsiteY41" fmla="*/ 425041 h 847856"/>
                <a:gd name="connsiteX42" fmla="*/ 4501 w 865861"/>
                <a:gd name="connsiteY42" fmla="*/ 424992 h 847856"/>
                <a:gd name="connsiteX43" fmla="*/ 1228 w 865861"/>
                <a:gd name="connsiteY43" fmla="*/ 424452 h 847856"/>
                <a:gd name="connsiteX44" fmla="*/ 4043 w 865861"/>
                <a:gd name="connsiteY44" fmla="*/ 424207 h 847856"/>
                <a:gd name="connsiteX45" fmla="*/ 20624 w 865861"/>
                <a:gd name="connsiteY45" fmla="*/ 424092 h 847856"/>
                <a:gd name="connsiteX46" fmla="*/ 30444 w 865861"/>
                <a:gd name="connsiteY46" fmla="*/ 423405 h 847856"/>
                <a:gd name="connsiteX47" fmla="*/ 34225 w 865861"/>
                <a:gd name="connsiteY47" fmla="*/ 423241 h 847856"/>
                <a:gd name="connsiteX48" fmla="*/ 50315 w 865861"/>
                <a:gd name="connsiteY48" fmla="*/ 423241 h 847856"/>
                <a:gd name="connsiteX49" fmla="*/ 59726 w 865861"/>
                <a:gd name="connsiteY49" fmla="*/ 422603 h 847856"/>
                <a:gd name="connsiteX50" fmla="*/ 68221 w 865861"/>
                <a:gd name="connsiteY50" fmla="*/ 422324 h 847856"/>
                <a:gd name="connsiteX51" fmla="*/ 80956 w 865861"/>
                <a:gd name="connsiteY51" fmla="*/ 421555 h 847856"/>
                <a:gd name="connsiteX52" fmla="*/ 85670 w 865861"/>
                <a:gd name="connsiteY52" fmla="*/ 421375 h 847856"/>
                <a:gd name="connsiteX53" fmla="*/ 96963 w 865861"/>
                <a:gd name="connsiteY53" fmla="*/ 420606 h 847856"/>
                <a:gd name="connsiteX54" fmla="*/ 100744 w 865861"/>
                <a:gd name="connsiteY54" fmla="*/ 420442 h 847856"/>
                <a:gd name="connsiteX55" fmla="*/ 111089 w 865861"/>
                <a:gd name="connsiteY55" fmla="*/ 419656 h 847856"/>
                <a:gd name="connsiteX56" fmla="*/ 114363 w 865861"/>
                <a:gd name="connsiteY56" fmla="*/ 419493 h 847856"/>
                <a:gd name="connsiteX57" fmla="*/ 121875 w 865861"/>
                <a:gd name="connsiteY57" fmla="*/ 418773 h 847856"/>
                <a:gd name="connsiteX58" fmla="*/ 123283 w 865861"/>
                <a:gd name="connsiteY58" fmla="*/ 418609 h 847856"/>
                <a:gd name="connsiteX59" fmla="*/ 137867 w 865861"/>
                <a:gd name="connsiteY59" fmla="*/ 417463 h 847856"/>
                <a:gd name="connsiteX60" fmla="*/ 150012 w 865861"/>
                <a:gd name="connsiteY60" fmla="*/ 415974 h 847856"/>
                <a:gd name="connsiteX61" fmla="*/ 160798 w 865861"/>
                <a:gd name="connsiteY61" fmla="*/ 414746 h 847856"/>
                <a:gd name="connsiteX62" fmla="*/ 178066 w 865861"/>
                <a:gd name="connsiteY62" fmla="*/ 412291 h 847856"/>
                <a:gd name="connsiteX63" fmla="*/ 197119 w 865861"/>
                <a:gd name="connsiteY63" fmla="*/ 409099 h 847856"/>
                <a:gd name="connsiteX64" fmla="*/ 208265 w 865861"/>
                <a:gd name="connsiteY64" fmla="*/ 407069 h 847856"/>
                <a:gd name="connsiteX65" fmla="*/ 258858 w 865861"/>
                <a:gd name="connsiteY65" fmla="*/ 393451 h 847856"/>
                <a:gd name="connsiteX66" fmla="*/ 300515 w 865861"/>
                <a:gd name="connsiteY66" fmla="*/ 375447 h 847856"/>
                <a:gd name="connsiteX67" fmla="*/ 334363 w 865861"/>
                <a:gd name="connsiteY67" fmla="*/ 353039 h 847856"/>
                <a:gd name="connsiteX68" fmla="*/ 356820 w 865861"/>
                <a:gd name="connsiteY68" fmla="*/ 331401 h 847856"/>
                <a:gd name="connsiteX69" fmla="*/ 378786 w 865861"/>
                <a:gd name="connsiteY69" fmla="*/ 301284 h 847856"/>
                <a:gd name="connsiteX70" fmla="*/ 389801 w 865861"/>
                <a:gd name="connsiteY70" fmla="*/ 280906 h 847856"/>
                <a:gd name="connsiteX71" fmla="*/ 404942 w 865861"/>
                <a:gd name="connsiteY71" fmla="*/ 241623 h 847856"/>
                <a:gd name="connsiteX72" fmla="*/ 414501 w 865861"/>
                <a:gd name="connsiteY72" fmla="*/ 205090 h 847856"/>
                <a:gd name="connsiteX73" fmla="*/ 418691 w 865861"/>
                <a:gd name="connsiteY73" fmla="*/ 184270 h 847856"/>
                <a:gd name="connsiteX74" fmla="*/ 421964 w 865861"/>
                <a:gd name="connsiteY74" fmla="*/ 163319 h 847856"/>
                <a:gd name="connsiteX75" fmla="*/ 423601 w 865861"/>
                <a:gd name="connsiteY75" fmla="*/ 153498 h 847856"/>
                <a:gd name="connsiteX76" fmla="*/ 424518 w 865861"/>
                <a:gd name="connsiteY76" fmla="*/ 145527 h 847856"/>
                <a:gd name="connsiteX77" fmla="*/ 425795 w 865861"/>
                <a:gd name="connsiteY77" fmla="*/ 133333 h 847856"/>
                <a:gd name="connsiteX78" fmla="*/ 427284 w 865861"/>
                <a:gd name="connsiteY78" fmla="*/ 119747 h 847856"/>
                <a:gd name="connsiteX79" fmla="*/ 427530 w 865861"/>
                <a:gd name="connsiteY79" fmla="*/ 118356 h 847856"/>
                <a:gd name="connsiteX80" fmla="*/ 428626 w 865861"/>
                <a:gd name="connsiteY80" fmla="*/ 101874 h 847856"/>
                <a:gd name="connsiteX81" fmla="*/ 429248 w 865861"/>
                <a:gd name="connsiteY81" fmla="*/ 95785 h 847856"/>
                <a:gd name="connsiteX82" fmla="*/ 429461 w 865861"/>
                <a:gd name="connsiteY82" fmla="*/ 94377 h 847856"/>
                <a:gd name="connsiteX83" fmla="*/ 430525 w 865861"/>
                <a:gd name="connsiteY83" fmla="*/ 74097 h 847856"/>
                <a:gd name="connsiteX84" fmla="*/ 431196 w 865861"/>
                <a:gd name="connsiteY84" fmla="*/ 63753 h 847856"/>
                <a:gd name="connsiteX85" fmla="*/ 431458 w 865861"/>
                <a:gd name="connsiteY85" fmla="*/ 56191 h 847856"/>
                <a:gd name="connsiteX86" fmla="*/ 432227 w 865861"/>
                <a:gd name="connsiteY86" fmla="*/ 41574 h 847856"/>
                <a:gd name="connsiteX87" fmla="*/ 432342 w 865861"/>
                <a:gd name="connsiteY87" fmla="*/ 37810 h 847856"/>
                <a:gd name="connsiteX88" fmla="*/ 432440 w 865861"/>
                <a:gd name="connsiteY88" fmla="*/ 9412 h 847856"/>
                <a:gd name="connsiteX89" fmla="*/ 434208 w 865861"/>
                <a:gd name="connsiteY89" fmla="*/ 1228 h 847856"/>
                <a:gd name="connsiteX90" fmla="*/ 434208 w 865861"/>
                <a:gd name="connsiteY90" fmla="*/ 5025 h 847856"/>
                <a:gd name="connsiteX91" fmla="*/ 434306 w 865861"/>
                <a:gd name="connsiteY91" fmla="*/ 26303 h 847856"/>
                <a:gd name="connsiteX92" fmla="*/ 434977 w 865861"/>
                <a:gd name="connsiteY92" fmla="*/ 37613 h 847856"/>
                <a:gd name="connsiteX93" fmla="*/ 435239 w 865861"/>
                <a:gd name="connsiteY93" fmla="*/ 47532 h 847856"/>
                <a:gd name="connsiteX94" fmla="*/ 436008 w 865861"/>
                <a:gd name="connsiteY94" fmla="*/ 62624 h 847856"/>
                <a:gd name="connsiteX95" fmla="*/ 436188 w 865861"/>
                <a:gd name="connsiteY95" fmla="*/ 69171 h 847856"/>
                <a:gd name="connsiteX96" fmla="*/ 436925 w 865861"/>
                <a:gd name="connsiteY96" fmla="*/ 79990 h 847856"/>
                <a:gd name="connsiteX97" fmla="*/ 437105 w 865861"/>
                <a:gd name="connsiteY97" fmla="*/ 83263 h 847856"/>
                <a:gd name="connsiteX98" fmla="*/ 437923 w 865861"/>
                <a:gd name="connsiteY98" fmla="*/ 95507 h 847856"/>
                <a:gd name="connsiteX99" fmla="*/ 438070 w 865861"/>
                <a:gd name="connsiteY99" fmla="*/ 99746 h 847856"/>
                <a:gd name="connsiteX100" fmla="*/ 438758 w 865861"/>
                <a:gd name="connsiteY100" fmla="*/ 106784 h 847856"/>
                <a:gd name="connsiteX101" fmla="*/ 438922 w 865861"/>
                <a:gd name="connsiteY101" fmla="*/ 108192 h 847856"/>
                <a:gd name="connsiteX102" fmla="*/ 440067 w 865861"/>
                <a:gd name="connsiteY102" fmla="*/ 123725 h 847856"/>
                <a:gd name="connsiteX103" fmla="*/ 441704 w 865861"/>
                <a:gd name="connsiteY103" fmla="*/ 137294 h 847856"/>
                <a:gd name="connsiteX104" fmla="*/ 442686 w 865861"/>
                <a:gd name="connsiteY104" fmla="*/ 146673 h 847856"/>
                <a:gd name="connsiteX105" fmla="*/ 452049 w 865861"/>
                <a:gd name="connsiteY105" fmla="*/ 203404 h 847856"/>
                <a:gd name="connsiteX106" fmla="*/ 467565 w 865861"/>
                <a:gd name="connsiteY106" fmla="*/ 257876 h 847856"/>
                <a:gd name="connsiteX107" fmla="*/ 495391 w 865861"/>
                <a:gd name="connsiteY107" fmla="*/ 312479 h 847856"/>
                <a:gd name="connsiteX108" fmla="*/ 508371 w 865861"/>
                <a:gd name="connsiteY108" fmla="*/ 329306 h 847856"/>
                <a:gd name="connsiteX109" fmla="*/ 521727 w 865861"/>
                <a:gd name="connsiteY109" fmla="*/ 343366 h 847856"/>
                <a:gd name="connsiteX110" fmla="*/ 540566 w 865861"/>
                <a:gd name="connsiteY110" fmla="*/ 359079 h 847856"/>
                <a:gd name="connsiteX111" fmla="*/ 560371 w 865861"/>
                <a:gd name="connsiteY111" fmla="*/ 371993 h 847856"/>
                <a:gd name="connsiteX112" fmla="*/ 592731 w 865861"/>
                <a:gd name="connsiteY112" fmla="*/ 387608 h 847856"/>
                <a:gd name="connsiteX113" fmla="*/ 638561 w 865861"/>
                <a:gd name="connsiteY113" fmla="*/ 402241 h 847856"/>
                <a:gd name="connsiteX114" fmla="*/ 667123 w 865861"/>
                <a:gd name="connsiteY114" fmla="*/ 408575 h 847856"/>
                <a:gd name="connsiteX115" fmla="*/ 687124 w 865861"/>
                <a:gd name="connsiteY115" fmla="*/ 411849 h 847856"/>
                <a:gd name="connsiteX116" fmla="*/ 709958 w 865861"/>
                <a:gd name="connsiteY116" fmla="*/ 415237 h 847856"/>
                <a:gd name="connsiteX117" fmla="*/ 722168 w 865861"/>
                <a:gd name="connsiteY117" fmla="*/ 416448 h 847856"/>
                <a:gd name="connsiteX118" fmla="*/ 736212 w 865861"/>
                <a:gd name="connsiteY118" fmla="*/ 418085 h 847856"/>
                <a:gd name="connsiteX119" fmla="*/ 739976 w 865861"/>
                <a:gd name="connsiteY119" fmla="*/ 418314 h 847856"/>
                <a:gd name="connsiteX120" fmla="*/ 746523 w 865861"/>
                <a:gd name="connsiteY120" fmla="*/ 419002 h 847856"/>
                <a:gd name="connsiteX121" fmla="*/ 747456 w 865861"/>
                <a:gd name="connsiteY121" fmla="*/ 419149 h 847856"/>
                <a:gd name="connsiteX122" fmla="*/ 763939 w 865861"/>
                <a:gd name="connsiteY122" fmla="*/ 420229 h 847856"/>
                <a:gd name="connsiteX123" fmla="*/ 772401 w 865861"/>
                <a:gd name="connsiteY123" fmla="*/ 420933 h 847856"/>
                <a:gd name="connsiteX124" fmla="*/ 773809 w 865861"/>
                <a:gd name="connsiteY124" fmla="*/ 421097 h 847856"/>
                <a:gd name="connsiteX125" fmla="*/ 801192 w 865861"/>
                <a:gd name="connsiteY125" fmla="*/ 422177 h 847856"/>
                <a:gd name="connsiteX126" fmla="*/ 809180 w 865861"/>
                <a:gd name="connsiteY126" fmla="*/ 422783 h 847856"/>
                <a:gd name="connsiteX127" fmla="*/ 812944 w 865861"/>
                <a:gd name="connsiteY127" fmla="*/ 423012 h 847856"/>
                <a:gd name="connsiteX128" fmla="*/ 828085 w 865861"/>
                <a:gd name="connsiteY128" fmla="*/ 423110 h 847856"/>
                <a:gd name="connsiteX129" fmla="*/ 840344 w 865861"/>
                <a:gd name="connsiteY129" fmla="*/ 423797 h 847856"/>
                <a:gd name="connsiteX130" fmla="*/ 849314 w 865861"/>
                <a:gd name="connsiteY130" fmla="*/ 423994 h 847856"/>
                <a:gd name="connsiteX131" fmla="*/ 865403 w 865861"/>
                <a:gd name="connsiteY131" fmla="*/ 424616 h 847856"/>
                <a:gd name="connsiteX132" fmla="*/ 862588 w 865861"/>
                <a:gd name="connsiteY132" fmla="*/ 424878 h 847856"/>
                <a:gd name="connsiteX133" fmla="*/ 834190 w 865861"/>
                <a:gd name="connsiteY133" fmla="*/ 425009 h 847856"/>
                <a:gd name="connsiteX134" fmla="*/ 828543 w 865861"/>
                <a:gd name="connsiteY134" fmla="*/ 425500 h 847856"/>
                <a:gd name="connsiteX135" fmla="*/ 824320 w 865861"/>
                <a:gd name="connsiteY135" fmla="*/ 425827 h 847856"/>
                <a:gd name="connsiteX136" fmla="*/ 810587 w 865861"/>
                <a:gd name="connsiteY136" fmla="*/ 425925 h 847856"/>
                <a:gd name="connsiteX137" fmla="*/ 801176 w 865861"/>
                <a:gd name="connsiteY137" fmla="*/ 426564 h 847856"/>
                <a:gd name="connsiteX138" fmla="*/ 791732 w 865861"/>
                <a:gd name="connsiteY138" fmla="*/ 426858 h 847856"/>
                <a:gd name="connsiteX139" fmla="*/ 782320 w 865861"/>
                <a:gd name="connsiteY139" fmla="*/ 427529 h 847856"/>
                <a:gd name="connsiteX140" fmla="*/ 777131 w 865861"/>
                <a:gd name="connsiteY140" fmla="*/ 427775 h 847856"/>
                <a:gd name="connsiteX141" fmla="*/ 765838 w 865861"/>
                <a:gd name="connsiteY141" fmla="*/ 428561 h 847856"/>
                <a:gd name="connsiteX142" fmla="*/ 761598 w 865861"/>
                <a:gd name="connsiteY142" fmla="*/ 428741 h 847856"/>
                <a:gd name="connsiteX143" fmla="*/ 753136 w 865861"/>
                <a:gd name="connsiteY143" fmla="*/ 429461 h 847856"/>
                <a:gd name="connsiteX144" fmla="*/ 751728 w 865861"/>
                <a:gd name="connsiteY144" fmla="*/ 429624 h 847856"/>
                <a:gd name="connsiteX145" fmla="*/ 736212 w 865861"/>
                <a:gd name="connsiteY145" fmla="*/ 430819 h 847856"/>
                <a:gd name="connsiteX146" fmla="*/ 722610 w 865861"/>
                <a:gd name="connsiteY146" fmla="*/ 432211 h 847856"/>
                <a:gd name="connsiteX147" fmla="*/ 711365 w 865861"/>
                <a:gd name="connsiteY147" fmla="*/ 433504 h 847856"/>
                <a:gd name="connsiteX148" fmla="*/ 701070 w 865861"/>
                <a:gd name="connsiteY148" fmla="*/ 434698 h 847856"/>
                <a:gd name="connsiteX149" fmla="*/ 691757 w 865861"/>
                <a:gd name="connsiteY149" fmla="*/ 436204 h 847856"/>
                <a:gd name="connsiteX150" fmla="*/ 666173 w 865861"/>
                <a:gd name="connsiteY150" fmla="*/ 440378 h 847856"/>
                <a:gd name="connsiteX151" fmla="*/ 633961 w 865861"/>
                <a:gd name="connsiteY151" fmla="*/ 447695 h 847856"/>
                <a:gd name="connsiteX152" fmla="*/ 586118 w 865861"/>
                <a:gd name="connsiteY152" fmla="*/ 463948 h 847856"/>
                <a:gd name="connsiteX153" fmla="*/ 544724 w 865861"/>
                <a:gd name="connsiteY153" fmla="*/ 486650 h 847856"/>
                <a:gd name="connsiteX154" fmla="*/ 521727 w 865861"/>
                <a:gd name="connsiteY154" fmla="*/ 505588 h 847856"/>
                <a:gd name="connsiteX155" fmla="*/ 515360 w 865861"/>
                <a:gd name="connsiteY155" fmla="*/ 511939 h 847856"/>
                <a:gd name="connsiteX156" fmla="*/ 498026 w 865861"/>
                <a:gd name="connsiteY156" fmla="*/ 532513 h 847856"/>
                <a:gd name="connsiteX157" fmla="*/ 478745 w 865861"/>
                <a:gd name="connsiteY157" fmla="*/ 564463 h 847856"/>
                <a:gd name="connsiteX158" fmla="*/ 466780 w 865861"/>
                <a:gd name="connsiteY158" fmla="*/ 592747 h 847856"/>
                <a:gd name="connsiteX159" fmla="*/ 453865 w 865861"/>
                <a:gd name="connsiteY159" fmla="*/ 636695 h 847856"/>
                <a:gd name="connsiteX160" fmla="*/ 448530 w 865861"/>
                <a:gd name="connsiteY160" fmla="*/ 662556 h 847856"/>
                <a:gd name="connsiteX161" fmla="*/ 444503 w 865861"/>
                <a:gd name="connsiteY161" fmla="*/ 688172 h 847856"/>
                <a:gd name="connsiteX162" fmla="*/ 441590 w 865861"/>
                <a:gd name="connsiteY162" fmla="*/ 710137 h 847856"/>
                <a:gd name="connsiteX163" fmla="*/ 440035 w 865861"/>
                <a:gd name="connsiteY163" fmla="*/ 723232 h 847856"/>
                <a:gd name="connsiteX164" fmla="*/ 438791 w 865861"/>
                <a:gd name="connsiteY164" fmla="*/ 738274 h 847856"/>
                <a:gd name="connsiteX165" fmla="*/ 437301 w 865861"/>
                <a:gd name="connsiteY165" fmla="*/ 756606 h 847856"/>
                <a:gd name="connsiteX166" fmla="*/ 437187 w 865861"/>
                <a:gd name="connsiteY166" fmla="*/ 757539 h 847856"/>
                <a:gd name="connsiteX167" fmla="*/ 436155 w 865861"/>
                <a:gd name="connsiteY167" fmla="*/ 776869 h 847856"/>
                <a:gd name="connsiteX168" fmla="*/ 435402 w 865861"/>
                <a:gd name="connsiteY168" fmla="*/ 790553 h 847856"/>
                <a:gd name="connsiteX169" fmla="*/ 435190 w 865861"/>
                <a:gd name="connsiteY169" fmla="*/ 799522 h 847856"/>
                <a:gd name="connsiteX170" fmla="*/ 434420 w 865861"/>
                <a:gd name="connsiteY170" fmla="*/ 814123 h 847856"/>
                <a:gd name="connsiteX171" fmla="*/ 434289 w 865861"/>
                <a:gd name="connsiteY171" fmla="*/ 817904 h 847856"/>
                <a:gd name="connsiteX172" fmla="*/ 434175 w 865861"/>
                <a:gd name="connsiteY172" fmla="*/ 842996 h 847856"/>
                <a:gd name="connsiteX173" fmla="*/ 434224 w 865861"/>
                <a:gd name="connsiteY173" fmla="*/ 847693 h 847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865861" h="847856">
                  <a:moveTo>
                    <a:pt x="434224" y="847693"/>
                  </a:moveTo>
                  <a:cubicBezTo>
                    <a:pt x="432764" y="843524"/>
                    <a:pt x="432157" y="839105"/>
                    <a:pt x="432440" y="834697"/>
                  </a:cubicBezTo>
                  <a:cubicBezTo>
                    <a:pt x="432440" y="828395"/>
                    <a:pt x="432440" y="822077"/>
                    <a:pt x="432440" y="815776"/>
                  </a:cubicBezTo>
                  <a:cubicBezTo>
                    <a:pt x="432510" y="811836"/>
                    <a:pt x="432286" y="807896"/>
                    <a:pt x="431769" y="803991"/>
                  </a:cubicBezTo>
                  <a:cubicBezTo>
                    <a:pt x="431451" y="800536"/>
                    <a:pt x="431365" y="797064"/>
                    <a:pt x="431507" y="793597"/>
                  </a:cubicBezTo>
                  <a:cubicBezTo>
                    <a:pt x="431507" y="789505"/>
                    <a:pt x="431752" y="785413"/>
                    <a:pt x="430770" y="781354"/>
                  </a:cubicBezTo>
                  <a:cubicBezTo>
                    <a:pt x="430579" y="780104"/>
                    <a:pt x="430518" y="778837"/>
                    <a:pt x="430590" y="777573"/>
                  </a:cubicBezTo>
                  <a:cubicBezTo>
                    <a:pt x="430476" y="773023"/>
                    <a:pt x="430787" y="768440"/>
                    <a:pt x="429788" y="763906"/>
                  </a:cubicBezTo>
                  <a:cubicBezTo>
                    <a:pt x="429561" y="762186"/>
                    <a:pt x="429507" y="760447"/>
                    <a:pt x="429625" y="758717"/>
                  </a:cubicBezTo>
                  <a:cubicBezTo>
                    <a:pt x="429775" y="756035"/>
                    <a:pt x="429538" y="753345"/>
                    <a:pt x="428921" y="750730"/>
                  </a:cubicBezTo>
                  <a:cubicBezTo>
                    <a:pt x="428790" y="750278"/>
                    <a:pt x="428741" y="749807"/>
                    <a:pt x="428773" y="749338"/>
                  </a:cubicBezTo>
                  <a:cubicBezTo>
                    <a:pt x="429117" y="743642"/>
                    <a:pt x="427841" y="738045"/>
                    <a:pt x="427644" y="732381"/>
                  </a:cubicBezTo>
                  <a:cubicBezTo>
                    <a:pt x="427480" y="727831"/>
                    <a:pt x="426662" y="723330"/>
                    <a:pt x="426138" y="718796"/>
                  </a:cubicBezTo>
                  <a:cubicBezTo>
                    <a:pt x="426011" y="718020"/>
                    <a:pt x="425924" y="717239"/>
                    <a:pt x="425876" y="716455"/>
                  </a:cubicBezTo>
                  <a:cubicBezTo>
                    <a:pt x="425634" y="711429"/>
                    <a:pt x="425087" y="706422"/>
                    <a:pt x="424240" y="701462"/>
                  </a:cubicBezTo>
                  <a:cubicBezTo>
                    <a:pt x="423847" y="698664"/>
                    <a:pt x="423585" y="695848"/>
                    <a:pt x="423208" y="693049"/>
                  </a:cubicBezTo>
                  <a:cubicBezTo>
                    <a:pt x="421833" y="683081"/>
                    <a:pt x="420229" y="673162"/>
                    <a:pt x="418527" y="663243"/>
                  </a:cubicBezTo>
                  <a:cubicBezTo>
                    <a:pt x="416242" y="649426"/>
                    <a:pt x="413242" y="635734"/>
                    <a:pt x="409541" y="622225"/>
                  </a:cubicBezTo>
                  <a:cubicBezTo>
                    <a:pt x="405236" y="606401"/>
                    <a:pt x="399822" y="590901"/>
                    <a:pt x="393337" y="575839"/>
                  </a:cubicBezTo>
                  <a:cubicBezTo>
                    <a:pt x="386929" y="561082"/>
                    <a:pt x="379038" y="547015"/>
                    <a:pt x="369784" y="533855"/>
                  </a:cubicBezTo>
                  <a:cubicBezTo>
                    <a:pt x="365217" y="527243"/>
                    <a:pt x="360127" y="521008"/>
                    <a:pt x="354561" y="515212"/>
                  </a:cubicBezTo>
                  <a:cubicBezTo>
                    <a:pt x="353563" y="514197"/>
                    <a:pt x="352679" y="513084"/>
                    <a:pt x="351795" y="511939"/>
                  </a:cubicBezTo>
                  <a:cubicBezTo>
                    <a:pt x="350226" y="509956"/>
                    <a:pt x="348430" y="508166"/>
                    <a:pt x="346443" y="506603"/>
                  </a:cubicBezTo>
                  <a:cubicBezTo>
                    <a:pt x="345677" y="506053"/>
                    <a:pt x="344944" y="505457"/>
                    <a:pt x="344250" y="504819"/>
                  </a:cubicBezTo>
                  <a:cubicBezTo>
                    <a:pt x="339976" y="500622"/>
                    <a:pt x="335439" y="496702"/>
                    <a:pt x="330664" y="493083"/>
                  </a:cubicBezTo>
                  <a:cubicBezTo>
                    <a:pt x="323985" y="487811"/>
                    <a:pt x="316953" y="483003"/>
                    <a:pt x="309615" y="478695"/>
                  </a:cubicBezTo>
                  <a:cubicBezTo>
                    <a:pt x="293658" y="469426"/>
                    <a:pt x="276827" y="461751"/>
                    <a:pt x="259366" y="455780"/>
                  </a:cubicBezTo>
                  <a:cubicBezTo>
                    <a:pt x="246100" y="451255"/>
                    <a:pt x="232604" y="447431"/>
                    <a:pt x="218937" y="444323"/>
                  </a:cubicBezTo>
                  <a:cubicBezTo>
                    <a:pt x="208363" y="441884"/>
                    <a:pt x="197741" y="439642"/>
                    <a:pt x="186987" y="438119"/>
                  </a:cubicBezTo>
                  <a:cubicBezTo>
                    <a:pt x="177346" y="436761"/>
                    <a:pt x="167755" y="434846"/>
                    <a:pt x="158098" y="433749"/>
                  </a:cubicBezTo>
                  <a:cubicBezTo>
                    <a:pt x="154055" y="433274"/>
                    <a:pt x="149914" y="432636"/>
                    <a:pt x="145903" y="432456"/>
                  </a:cubicBezTo>
                  <a:cubicBezTo>
                    <a:pt x="141893" y="432276"/>
                    <a:pt x="137719" y="431539"/>
                    <a:pt x="133726" y="431032"/>
                  </a:cubicBezTo>
                  <a:cubicBezTo>
                    <a:pt x="132799" y="430875"/>
                    <a:pt x="131865" y="430765"/>
                    <a:pt x="130927" y="430705"/>
                  </a:cubicBezTo>
                  <a:cubicBezTo>
                    <a:pt x="127915" y="430705"/>
                    <a:pt x="124936" y="430034"/>
                    <a:pt x="122006" y="429968"/>
                  </a:cubicBezTo>
                  <a:cubicBezTo>
                    <a:pt x="116310" y="429837"/>
                    <a:pt x="110729" y="428610"/>
                    <a:pt x="105049" y="428757"/>
                  </a:cubicBezTo>
                  <a:cubicBezTo>
                    <a:pt x="102848" y="428914"/>
                    <a:pt x="100637" y="428709"/>
                    <a:pt x="98502" y="428151"/>
                  </a:cubicBezTo>
                  <a:cubicBezTo>
                    <a:pt x="98048" y="428001"/>
                    <a:pt x="97572" y="427929"/>
                    <a:pt x="97094" y="427939"/>
                  </a:cubicBezTo>
                  <a:cubicBezTo>
                    <a:pt x="90138" y="428266"/>
                    <a:pt x="83280" y="426989"/>
                    <a:pt x="76340" y="426875"/>
                  </a:cubicBezTo>
                  <a:cubicBezTo>
                    <a:pt x="71613" y="427038"/>
                    <a:pt x="66882" y="426791"/>
                    <a:pt x="62198" y="426138"/>
                  </a:cubicBezTo>
                  <a:cubicBezTo>
                    <a:pt x="59533" y="425868"/>
                    <a:pt x="56852" y="425803"/>
                    <a:pt x="54178" y="425942"/>
                  </a:cubicBezTo>
                  <a:cubicBezTo>
                    <a:pt x="47876" y="425762"/>
                    <a:pt x="41558" y="426367"/>
                    <a:pt x="35306" y="425123"/>
                  </a:cubicBezTo>
                  <a:cubicBezTo>
                    <a:pt x="34050" y="424981"/>
                    <a:pt x="32785" y="424953"/>
                    <a:pt x="31525" y="425041"/>
                  </a:cubicBezTo>
                  <a:lnTo>
                    <a:pt x="4501" y="424992"/>
                  </a:lnTo>
                  <a:cubicBezTo>
                    <a:pt x="3383" y="425071"/>
                    <a:pt x="2262" y="424886"/>
                    <a:pt x="1228" y="424452"/>
                  </a:cubicBezTo>
                  <a:cubicBezTo>
                    <a:pt x="2161" y="424370"/>
                    <a:pt x="3110" y="424223"/>
                    <a:pt x="4043" y="424207"/>
                  </a:cubicBezTo>
                  <a:lnTo>
                    <a:pt x="20624" y="424092"/>
                  </a:lnTo>
                  <a:cubicBezTo>
                    <a:pt x="23913" y="424252"/>
                    <a:pt x="27209" y="424022"/>
                    <a:pt x="30444" y="423405"/>
                  </a:cubicBezTo>
                  <a:cubicBezTo>
                    <a:pt x="31695" y="423210"/>
                    <a:pt x="32963" y="423156"/>
                    <a:pt x="34225" y="423241"/>
                  </a:cubicBezTo>
                  <a:cubicBezTo>
                    <a:pt x="39594" y="423241"/>
                    <a:pt x="44946" y="423241"/>
                    <a:pt x="50315" y="423241"/>
                  </a:cubicBezTo>
                  <a:cubicBezTo>
                    <a:pt x="53464" y="423288"/>
                    <a:pt x="56612" y="423076"/>
                    <a:pt x="59726" y="422603"/>
                  </a:cubicBezTo>
                  <a:cubicBezTo>
                    <a:pt x="62548" y="422305"/>
                    <a:pt x="65387" y="422211"/>
                    <a:pt x="68221" y="422324"/>
                  </a:cubicBezTo>
                  <a:cubicBezTo>
                    <a:pt x="72481" y="422509"/>
                    <a:pt x="76749" y="422252"/>
                    <a:pt x="80956" y="421555"/>
                  </a:cubicBezTo>
                  <a:cubicBezTo>
                    <a:pt x="82517" y="421339"/>
                    <a:pt x="84096" y="421278"/>
                    <a:pt x="85670" y="421375"/>
                  </a:cubicBezTo>
                  <a:cubicBezTo>
                    <a:pt x="89451" y="421562"/>
                    <a:pt x="93242" y="421303"/>
                    <a:pt x="96963" y="420606"/>
                  </a:cubicBezTo>
                  <a:cubicBezTo>
                    <a:pt x="98214" y="420411"/>
                    <a:pt x="99482" y="420355"/>
                    <a:pt x="100744" y="420442"/>
                  </a:cubicBezTo>
                  <a:cubicBezTo>
                    <a:pt x="104212" y="420606"/>
                    <a:pt x="107686" y="420342"/>
                    <a:pt x="111089" y="419656"/>
                  </a:cubicBezTo>
                  <a:cubicBezTo>
                    <a:pt x="112170" y="419471"/>
                    <a:pt x="113269" y="419416"/>
                    <a:pt x="114363" y="419493"/>
                  </a:cubicBezTo>
                  <a:cubicBezTo>
                    <a:pt x="116889" y="419630"/>
                    <a:pt x="119421" y="419388"/>
                    <a:pt x="121875" y="418773"/>
                  </a:cubicBezTo>
                  <a:cubicBezTo>
                    <a:pt x="122331" y="418635"/>
                    <a:pt x="122808" y="418581"/>
                    <a:pt x="123283" y="418609"/>
                  </a:cubicBezTo>
                  <a:cubicBezTo>
                    <a:pt x="128193" y="418969"/>
                    <a:pt x="132973" y="417610"/>
                    <a:pt x="137867" y="417463"/>
                  </a:cubicBezTo>
                  <a:cubicBezTo>
                    <a:pt x="141926" y="417349"/>
                    <a:pt x="146051" y="416481"/>
                    <a:pt x="150012" y="415974"/>
                  </a:cubicBezTo>
                  <a:cubicBezTo>
                    <a:pt x="153613" y="415532"/>
                    <a:pt x="157214" y="415221"/>
                    <a:pt x="160798" y="414746"/>
                  </a:cubicBezTo>
                  <a:cubicBezTo>
                    <a:pt x="166560" y="413960"/>
                    <a:pt x="172256" y="413027"/>
                    <a:pt x="178066" y="412291"/>
                  </a:cubicBezTo>
                  <a:cubicBezTo>
                    <a:pt x="184466" y="411489"/>
                    <a:pt x="190801" y="410310"/>
                    <a:pt x="197119" y="409099"/>
                  </a:cubicBezTo>
                  <a:cubicBezTo>
                    <a:pt x="200834" y="408379"/>
                    <a:pt x="204582" y="407872"/>
                    <a:pt x="208265" y="407069"/>
                  </a:cubicBezTo>
                  <a:cubicBezTo>
                    <a:pt x="225374" y="403493"/>
                    <a:pt x="242266" y="398946"/>
                    <a:pt x="258858" y="393451"/>
                  </a:cubicBezTo>
                  <a:cubicBezTo>
                    <a:pt x="273213" y="388598"/>
                    <a:pt x="287145" y="382577"/>
                    <a:pt x="300515" y="375447"/>
                  </a:cubicBezTo>
                  <a:cubicBezTo>
                    <a:pt x="312483" y="369070"/>
                    <a:pt x="323818" y="361567"/>
                    <a:pt x="334363" y="353039"/>
                  </a:cubicBezTo>
                  <a:cubicBezTo>
                    <a:pt x="342412" y="346433"/>
                    <a:pt x="349921" y="339198"/>
                    <a:pt x="356820" y="331401"/>
                  </a:cubicBezTo>
                  <a:cubicBezTo>
                    <a:pt x="365138" y="322128"/>
                    <a:pt x="372499" y="312038"/>
                    <a:pt x="378786" y="301284"/>
                  </a:cubicBezTo>
                  <a:cubicBezTo>
                    <a:pt x="382665" y="294606"/>
                    <a:pt x="386593" y="287944"/>
                    <a:pt x="389801" y="280906"/>
                  </a:cubicBezTo>
                  <a:cubicBezTo>
                    <a:pt x="395696" y="268154"/>
                    <a:pt x="400753" y="255031"/>
                    <a:pt x="404942" y="241623"/>
                  </a:cubicBezTo>
                  <a:cubicBezTo>
                    <a:pt x="408641" y="229576"/>
                    <a:pt x="411898" y="217431"/>
                    <a:pt x="414501" y="205090"/>
                  </a:cubicBezTo>
                  <a:cubicBezTo>
                    <a:pt x="415974" y="198166"/>
                    <a:pt x="417512" y="191259"/>
                    <a:pt x="418691" y="184270"/>
                  </a:cubicBezTo>
                  <a:cubicBezTo>
                    <a:pt x="419869" y="177281"/>
                    <a:pt x="420868" y="170308"/>
                    <a:pt x="421964" y="163319"/>
                  </a:cubicBezTo>
                  <a:cubicBezTo>
                    <a:pt x="422472" y="160045"/>
                    <a:pt x="422979" y="156772"/>
                    <a:pt x="423601" y="153498"/>
                  </a:cubicBezTo>
                  <a:cubicBezTo>
                    <a:pt x="424059" y="150863"/>
                    <a:pt x="424027" y="148179"/>
                    <a:pt x="424518" y="145527"/>
                  </a:cubicBezTo>
                  <a:cubicBezTo>
                    <a:pt x="425271" y="141517"/>
                    <a:pt x="425369" y="137343"/>
                    <a:pt x="425795" y="133333"/>
                  </a:cubicBezTo>
                  <a:cubicBezTo>
                    <a:pt x="426269" y="128799"/>
                    <a:pt x="426777" y="124281"/>
                    <a:pt x="427284" y="119747"/>
                  </a:cubicBezTo>
                  <a:cubicBezTo>
                    <a:pt x="427413" y="119293"/>
                    <a:pt x="427495" y="118827"/>
                    <a:pt x="427530" y="118356"/>
                  </a:cubicBezTo>
                  <a:cubicBezTo>
                    <a:pt x="427235" y="112824"/>
                    <a:pt x="428741" y="107406"/>
                    <a:pt x="428626" y="101874"/>
                  </a:cubicBezTo>
                  <a:cubicBezTo>
                    <a:pt x="428513" y="99824"/>
                    <a:pt x="428724" y="97770"/>
                    <a:pt x="429248" y="95785"/>
                  </a:cubicBezTo>
                  <a:cubicBezTo>
                    <a:pt x="429399" y="95331"/>
                    <a:pt x="429471" y="94855"/>
                    <a:pt x="429461" y="94377"/>
                  </a:cubicBezTo>
                  <a:cubicBezTo>
                    <a:pt x="429101" y="87585"/>
                    <a:pt x="430574" y="80890"/>
                    <a:pt x="430525" y="74097"/>
                  </a:cubicBezTo>
                  <a:cubicBezTo>
                    <a:pt x="430414" y="70636"/>
                    <a:pt x="430639" y="67171"/>
                    <a:pt x="431196" y="63753"/>
                  </a:cubicBezTo>
                  <a:cubicBezTo>
                    <a:pt x="431481" y="61243"/>
                    <a:pt x="431567" y="58715"/>
                    <a:pt x="431458" y="56191"/>
                  </a:cubicBezTo>
                  <a:cubicBezTo>
                    <a:pt x="431589" y="51281"/>
                    <a:pt x="431114" y="46370"/>
                    <a:pt x="432227" y="41574"/>
                  </a:cubicBezTo>
                  <a:cubicBezTo>
                    <a:pt x="432405" y="40328"/>
                    <a:pt x="432443" y="39065"/>
                    <a:pt x="432342" y="37810"/>
                  </a:cubicBezTo>
                  <a:cubicBezTo>
                    <a:pt x="432342" y="28333"/>
                    <a:pt x="432489" y="18872"/>
                    <a:pt x="432440" y="9412"/>
                  </a:cubicBezTo>
                  <a:cubicBezTo>
                    <a:pt x="432497" y="6595"/>
                    <a:pt x="433098" y="3816"/>
                    <a:pt x="434208" y="1228"/>
                  </a:cubicBezTo>
                  <a:lnTo>
                    <a:pt x="434208" y="5025"/>
                  </a:lnTo>
                  <a:cubicBezTo>
                    <a:pt x="434208" y="12129"/>
                    <a:pt x="434208" y="19216"/>
                    <a:pt x="434306" y="26303"/>
                  </a:cubicBezTo>
                  <a:cubicBezTo>
                    <a:pt x="434252" y="30085"/>
                    <a:pt x="434476" y="33865"/>
                    <a:pt x="434977" y="37613"/>
                  </a:cubicBezTo>
                  <a:cubicBezTo>
                    <a:pt x="435294" y="40910"/>
                    <a:pt x="435381" y="44224"/>
                    <a:pt x="435239" y="47532"/>
                  </a:cubicBezTo>
                  <a:cubicBezTo>
                    <a:pt x="435353" y="52574"/>
                    <a:pt x="435010" y="57599"/>
                    <a:pt x="436008" y="62624"/>
                  </a:cubicBezTo>
                  <a:cubicBezTo>
                    <a:pt x="436254" y="64797"/>
                    <a:pt x="436314" y="66987"/>
                    <a:pt x="436188" y="69171"/>
                  </a:cubicBezTo>
                  <a:cubicBezTo>
                    <a:pt x="436008" y="72794"/>
                    <a:pt x="436255" y="76425"/>
                    <a:pt x="436925" y="79990"/>
                  </a:cubicBezTo>
                  <a:cubicBezTo>
                    <a:pt x="437106" y="81071"/>
                    <a:pt x="437167" y="82169"/>
                    <a:pt x="437105" y="83263"/>
                  </a:cubicBezTo>
                  <a:cubicBezTo>
                    <a:pt x="436944" y="87362"/>
                    <a:pt x="437218" y="91466"/>
                    <a:pt x="437923" y="95507"/>
                  </a:cubicBezTo>
                  <a:cubicBezTo>
                    <a:pt x="438129" y="96910"/>
                    <a:pt x="438178" y="98332"/>
                    <a:pt x="438070" y="99746"/>
                  </a:cubicBezTo>
                  <a:cubicBezTo>
                    <a:pt x="437948" y="102113"/>
                    <a:pt x="438178" y="104485"/>
                    <a:pt x="438758" y="106784"/>
                  </a:cubicBezTo>
                  <a:cubicBezTo>
                    <a:pt x="438894" y="107240"/>
                    <a:pt x="438949" y="107717"/>
                    <a:pt x="438922" y="108192"/>
                  </a:cubicBezTo>
                  <a:cubicBezTo>
                    <a:pt x="438594" y="113413"/>
                    <a:pt x="439855" y="118520"/>
                    <a:pt x="440067" y="123725"/>
                  </a:cubicBezTo>
                  <a:cubicBezTo>
                    <a:pt x="440264" y="128259"/>
                    <a:pt x="441115" y="132760"/>
                    <a:pt x="441704" y="137294"/>
                  </a:cubicBezTo>
                  <a:cubicBezTo>
                    <a:pt x="442064" y="140404"/>
                    <a:pt x="442326" y="143546"/>
                    <a:pt x="442686" y="146673"/>
                  </a:cubicBezTo>
                  <a:cubicBezTo>
                    <a:pt x="444929" y="165725"/>
                    <a:pt x="448169" y="184613"/>
                    <a:pt x="452049" y="203404"/>
                  </a:cubicBezTo>
                  <a:cubicBezTo>
                    <a:pt x="455864" y="221921"/>
                    <a:pt x="461051" y="240128"/>
                    <a:pt x="467565" y="257876"/>
                  </a:cubicBezTo>
                  <a:cubicBezTo>
                    <a:pt x="474438" y="277205"/>
                    <a:pt x="483793" y="295558"/>
                    <a:pt x="495391" y="312479"/>
                  </a:cubicBezTo>
                  <a:cubicBezTo>
                    <a:pt x="499466" y="318290"/>
                    <a:pt x="503738" y="323937"/>
                    <a:pt x="508371" y="329306"/>
                  </a:cubicBezTo>
                  <a:cubicBezTo>
                    <a:pt x="512593" y="334216"/>
                    <a:pt x="517144" y="338799"/>
                    <a:pt x="521727" y="343366"/>
                  </a:cubicBezTo>
                  <a:cubicBezTo>
                    <a:pt x="527591" y="349083"/>
                    <a:pt x="533890" y="354335"/>
                    <a:pt x="540566" y="359079"/>
                  </a:cubicBezTo>
                  <a:cubicBezTo>
                    <a:pt x="546933" y="363727"/>
                    <a:pt x="553579" y="367967"/>
                    <a:pt x="560371" y="371993"/>
                  </a:cubicBezTo>
                  <a:cubicBezTo>
                    <a:pt x="570742" y="378020"/>
                    <a:pt x="581560" y="383239"/>
                    <a:pt x="592731" y="387608"/>
                  </a:cubicBezTo>
                  <a:cubicBezTo>
                    <a:pt x="607629" y="393600"/>
                    <a:pt x="622946" y="398493"/>
                    <a:pt x="638561" y="402241"/>
                  </a:cubicBezTo>
                  <a:cubicBezTo>
                    <a:pt x="648038" y="404500"/>
                    <a:pt x="657531" y="406791"/>
                    <a:pt x="667123" y="408575"/>
                  </a:cubicBezTo>
                  <a:cubicBezTo>
                    <a:pt x="673752" y="409819"/>
                    <a:pt x="680381" y="411161"/>
                    <a:pt x="687124" y="411849"/>
                  </a:cubicBezTo>
                  <a:cubicBezTo>
                    <a:pt x="694768" y="412700"/>
                    <a:pt x="702347" y="414173"/>
                    <a:pt x="709958" y="415237"/>
                  </a:cubicBezTo>
                  <a:cubicBezTo>
                    <a:pt x="714017" y="415794"/>
                    <a:pt x="718142" y="416006"/>
                    <a:pt x="722168" y="416448"/>
                  </a:cubicBezTo>
                  <a:cubicBezTo>
                    <a:pt x="726849" y="416939"/>
                    <a:pt x="731530" y="417545"/>
                    <a:pt x="736212" y="418085"/>
                  </a:cubicBezTo>
                  <a:cubicBezTo>
                    <a:pt x="737456" y="418216"/>
                    <a:pt x="738716" y="418298"/>
                    <a:pt x="739976" y="418314"/>
                  </a:cubicBezTo>
                  <a:cubicBezTo>
                    <a:pt x="742181" y="418224"/>
                    <a:pt x="744386" y="418457"/>
                    <a:pt x="746523" y="419002"/>
                  </a:cubicBezTo>
                  <a:cubicBezTo>
                    <a:pt x="746823" y="419108"/>
                    <a:pt x="747139" y="419157"/>
                    <a:pt x="747456" y="419149"/>
                  </a:cubicBezTo>
                  <a:cubicBezTo>
                    <a:pt x="753005" y="418838"/>
                    <a:pt x="758423" y="420164"/>
                    <a:pt x="763939" y="420229"/>
                  </a:cubicBezTo>
                  <a:cubicBezTo>
                    <a:pt x="766779" y="420070"/>
                    <a:pt x="769627" y="420306"/>
                    <a:pt x="772401" y="420933"/>
                  </a:cubicBezTo>
                  <a:cubicBezTo>
                    <a:pt x="772858" y="421069"/>
                    <a:pt x="773334" y="421125"/>
                    <a:pt x="773809" y="421097"/>
                  </a:cubicBezTo>
                  <a:cubicBezTo>
                    <a:pt x="782958" y="420737"/>
                    <a:pt x="792026" y="422554"/>
                    <a:pt x="801192" y="422177"/>
                  </a:cubicBezTo>
                  <a:cubicBezTo>
                    <a:pt x="803870" y="421979"/>
                    <a:pt x="806563" y="422182"/>
                    <a:pt x="809180" y="422783"/>
                  </a:cubicBezTo>
                  <a:cubicBezTo>
                    <a:pt x="810420" y="423007"/>
                    <a:pt x="811684" y="423084"/>
                    <a:pt x="812944" y="423012"/>
                  </a:cubicBezTo>
                  <a:cubicBezTo>
                    <a:pt x="817986" y="423012"/>
                    <a:pt x="823043" y="423012"/>
                    <a:pt x="828085" y="423110"/>
                  </a:cubicBezTo>
                  <a:cubicBezTo>
                    <a:pt x="832183" y="423012"/>
                    <a:pt x="836283" y="423243"/>
                    <a:pt x="840344" y="423797"/>
                  </a:cubicBezTo>
                  <a:cubicBezTo>
                    <a:pt x="843323" y="424117"/>
                    <a:pt x="846323" y="424184"/>
                    <a:pt x="849314" y="423994"/>
                  </a:cubicBezTo>
                  <a:cubicBezTo>
                    <a:pt x="854684" y="423915"/>
                    <a:pt x="860055" y="424123"/>
                    <a:pt x="865403" y="424616"/>
                  </a:cubicBezTo>
                  <a:cubicBezTo>
                    <a:pt x="864454" y="424714"/>
                    <a:pt x="863521" y="424861"/>
                    <a:pt x="862588" y="424878"/>
                  </a:cubicBezTo>
                  <a:lnTo>
                    <a:pt x="834190" y="425009"/>
                  </a:lnTo>
                  <a:cubicBezTo>
                    <a:pt x="832296" y="424976"/>
                    <a:pt x="830402" y="425141"/>
                    <a:pt x="828543" y="425500"/>
                  </a:cubicBezTo>
                  <a:cubicBezTo>
                    <a:pt x="827150" y="425757"/>
                    <a:pt x="825736" y="425866"/>
                    <a:pt x="824320" y="425827"/>
                  </a:cubicBezTo>
                  <a:cubicBezTo>
                    <a:pt x="819737" y="425827"/>
                    <a:pt x="815170" y="425827"/>
                    <a:pt x="810587" y="425925"/>
                  </a:cubicBezTo>
                  <a:cubicBezTo>
                    <a:pt x="807438" y="425909"/>
                    <a:pt x="804294" y="426123"/>
                    <a:pt x="801176" y="426564"/>
                  </a:cubicBezTo>
                  <a:cubicBezTo>
                    <a:pt x="798038" y="426866"/>
                    <a:pt x="794882" y="426966"/>
                    <a:pt x="791732" y="426858"/>
                  </a:cubicBezTo>
                  <a:cubicBezTo>
                    <a:pt x="788579" y="426747"/>
                    <a:pt x="785425" y="426971"/>
                    <a:pt x="782320" y="427529"/>
                  </a:cubicBezTo>
                  <a:cubicBezTo>
                    <a:pt x="780603" y="427785"/>
                    <a:pt x="778865" y="427867"/>
                    <a:pt x="777131" y="427775"/>
                  </a:cubicBezTo>
                  <a:cubicBezTo>
                    <a:pt x="773349" y="427628"/>
                    <a:pt x="769563" y="427891"/>
                    <a:pt x="765838" y="428561"/>
                  </a:cubicBezTo>
                  <a:cubicBezTo>
                    <a:pt x="764435" y="428768"/>
                    <a:pt x="763014" y="428829"/>
                    <a:pt x="761598" y="428741"/>
                  </a:cubicBezTo>
                  <a:cubicBezTo>
                    <a:pt x="758758" y="428579"/>
                    <a:pt x="755909" y="428821"/>
                    <a:pt x="753136" y="429461"/>
                  </a:cubicBezTo>
                  <a:cubicBezTo>
                    <a:pt x="752681" y="429605"/>
                    <a:pt x="752203" y="429660"/>
                    <a:pt x="751728" y="429624"/>
                  </a:cubicBezTo>
                  <a:cubicBezTo>
                    <a:pt x="746507" y="429232"/>
                    <a:pt x="741351" y="430295"/>
                    <a:pt x="736212" y="430819"/>
                  </a:cubicBezTo>
                  <a:cubicBezTo>
                    <a:pt x="731694" y="431278"/>
                    <a:pt x="727128" y="431556"/>
                    <a:pt x="722610" y="432211"/>
                  </a:cubicBezTo>
                  <a:cubicBezTo>
                    <a:pt x="718894" y="432751"/>
                    <a:pt x="715130" y="433209"/>
                    <a:pt x="711365" y="433504"/>
                  </a:cubicBezTo>
                  <a:cubicBezTo>
                    <a:pt x="707928" y="433782"/>
                    <a:pt x="704491" y="434224"/>
                    <a:pt x="701070" y="434698"/>
                  </a:cubicBezTo>
                  <a:cubicBezTo>
                    <a:pt x="697960" y="435124"/>
                    <a:pt x="694883" y="435877"/>
                    <a:pt x="691757" y="436204"/>
                  </a:cubicBezTo>
                  <a:cubicBezTo>
                    <a:pt x="683163" y="437154"/>
                    <a:pt x="674668" y="438790"/>
                    <a:pt x="666173" y="440378"/>
                  </a:cubicBezTo>
                  <a:cubicBezTo>
                    <a:pt x="655354" y="442408"/>
                    <a:pt x="644584" y="444830"/>
                    <a:pt x="633961" y="447695"/>
                  </a:cubicBezTo>
                  <a:cubicBezTo>
                    <a:pt x="617638" y="451934"/>
                    <a:pt x="601646" y="457366"/>
                    <a:pt x="586118" y="463948"/>
                  </a:cubicBezTo>
                  <a:cubicBezTo>
                    <a:pt x="571595" y="470112"/>
                    <a:pt x="557728" y="477718"/>
                    <a:pt x="544724" y="486650"/>
                  </a:cubicBezTo>
                  <a:cubicBezTo>
                    <a:pt x="536515" y="492274"/>
                    <a:pt x="528821" y="498610"/>
                    <a:pt x="521727" y="505588"/>
                  </a:cubicBezTo>
                  <a:cubicBezTo>
                    <a:pt x="519615" y="507716"/>
                    <a:pt x="517504" y="509843"/>
                    <a:pt x="515360" y="511939"/>
                  </a:cubicBezTo>
                  <a:cubicBezTo>
                    <a:pt x="508976" y="518261"/>
                    <a:pt x="503174" y="525147"/>
                    <a:pt x="498026" y="532513"/>
                  </a:cubicBezTo>
                  <a:cubicBezTo>
                    <a:pt x="490696" y="542592"/>
                    <a:pt x="484246" y="553281"/>
                    <a:pt x="478745" y="564463"/>
                  </a:cubicBezTo>
                  <a:cubicBezTo>
                    <a:pt x="474293" y="573695"/>
                    <a:pt x="470304" y="583123"/>
                    <a:pt x="466780" y="592747"/>
                  </a:cubicBezTo>
                  <a:cubicBezTo>
                    <a:pt x="461599" y="607124"/>
                    <a:pt x="457286" y="621800"/>
                    <a:pt x="453865" y="636695"/>
                  </a:cubicBezTo>
                  <a:cubicBezTo>
                    <a:pt x="451869" y="645271"/>
                    <a:pt x="450150" y="653914"/>
                    <a:pt x="448530" y="662556"/>
                  </a:cubicBezTo>
                  <a:cubicBezTo>
                    <a:pt x="446909" y="671198"/>
                    <a:pt x="445649" y="679595"/>
                    <a:pt x="444503" y="688172"/>
                  </a:cubicBezTo>
                  <a:cubicBezTo>
                    <a:pt x="443537" y="695488"/>
                    <a:pt x="442686" y="702903"/>
                    <a:pt x="441590" y="710137"/>
                  </a:cubicBezTo>
                  <a:cubicBezTo>
                    <a:pt x="440935" y="714491"/>
                    <a:pt x="441442" y="718976"/>
                    <a:pt x="440035" y="723232"/>
                  </a:cubicBezTo>
                  <a:cubicBezTo>
                    <a:pt x="439999" y="728270"/>
                    <a:pt x="439581" y="733298"/>
                    <a:pt x="438791" y="738274"/>
                  </a:cubicBezTo>
                  <a:cubicBezTo>
                    <a:pt x="438169" y="744379"/>
                    <a:pt x="438611" y="750566"/>
                    <a:pt x="437301" y="756606"/>
                  </a:cubicBezTo>
                  <a:cubicBezTo>
                    <a:pt x="437231" y="756912"/>
                    <a:pt x="437193" y="757225"/>
                    <a:pt x="437187" y="757539"/>
                  </a:cubicBezTo>
                  <a:cubicBezTo>
                    <a:pt x="437432" y="764086"/>
                    <a:pt x="436417" y="770437"/>
                    <a:pt x="436155" y="776869"/>
                  </a:cubicBezTo>
                  <a:cubicBezTo>
                    <a:pt x="436214" y="781442"/>
                    <a:pt x="435964" y="786014"/>
                    <a:pt x="435402" y="790553"/>
                  </a:cubicBezTo>
                  <a:cubicBezTo>
                    <a:pt x="435109" y="793533"/>
                    <a:pt x="435039" y="796532"/>
                    <a:pt x="435190" y="799522"/>
                  </a:cubicBezTo>
                  <a:cubicBezTo>
                    <a:pt x="435059" y="804433"/>
                    <a:pt x="435517" y="809343"/>
                    <a:pt x="434420" y="814123"/>
                  </a:cubicBezTo>
                  <a:cubicBezTo>
                    <a:pt x="434245" y="815375"/>
                    <a:pt x="434201" y="816642"/>
                    <a:pt x="434289" y="817904"/>
                  </a:cubicBezTo>
                  <a:cubicBezTo>
                    <a:pt x="434289" y="826272"/>
                    <a:pt x="434252" y="834636"/>
                    <a:pt x="434175" y="842996"/>
                  </a:cubicBezTo>
                  <a:cubicBezTo>
                    <a:pt x="434208" y="844550"/>
                    <a:pt x="434224" y="846122"/>
                    <a:pt x="434224" y="8476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图形 2">
              <a:extLst>
                <a:ext uri="{FF2B5EF4-FFF2-40B4-BE49-F238E27FC236}">
                  <a16:creationId xmlns:a16="http://schemas.microsoft.com/office/drawing/2014/main" id="{01965735-CEFC-C499-EB48-B069A3B13013}"/>
                </a:ext>
              </a:extLst>
            </p:cNvPr>
            <p:cNvSpPr/>
            <p:nvPr/>
          </p:nvSpPr>
          <p:spPr>
            <a:xfrm>
              <a:off x="833059" y="66093"/>
              <a:ext cx="380556" cy="372643"/>
            </a:xfrm>
            <a:custGeom>
              <a:avLst/>
              <a:gdLst>
                <a:gd name="connsiteX0" fmla="*/ 190847 w 380556"/>
                <a:gd name="connsiteY0" fmla="*/ 372571 h 372643"/>
                <a:gd name="connsiteX1" fmla="*/ 190062 w 380556"/>
                <a:gd name="connsiteY1" fmla="*/ 366860 h 372643"/>
                <a:gd name="connsiteX2" fmla="*/ 190062 w 380556"/>
                <a:gd name="connsiteY2" fmla="*/ 358543 h 372643"/>
                <a:gd name="connsiteX3" fmla="*/ 189767 w 380556"/>
                <a:gd name="connsiteY3" fmla="*/ 353364 h 372643"/>
                <a:gd name="connsiteX4" fmla="*/ 189652 w 380556"/>
                <a:gd name="connsiteY4" fmla="*/ 348796 h 372643"/>
                <a:gd name="connsiteX5" fmla="*/ 189329 w 380556"/>
                <a:gd name="connsiteY5" fmla="*/ 343415 h 372643"/>
                <a:gd name="connsiteX6" fmla="*/ 189249 w 380556"/>
                <a:gd name="connsiteY6" fmla="*/ 341753 h 372643"/>
                <a:gd name="connsiteX7" fmla="*/ 188897 w 380556"/>
                <a:gd name="connsiteY7" fmla="*/ 335746 h 372643"/>
                <a:gd name="connsiteX8" fmla="*/ 188825 w 380556"/>
                <a:gd name="connsiteY8" fmla="*/ 333465 h 372643"/>
                <a:gd name="connsiteX9" fmla="*/ 188516 w 380556"/>
                <a:gd name="connsiteY9" fmla="*/ 329955 h 372643"/>
                <a:gd name="connsiteX10" fmla="*/ 188451 w 380556"/>
                <a:gd name="connsiteY10" fmla="*/ 329343 h 372643"/>
                <a:gd name="connsiteX11" fmla="*/ 187955 w 380556"/>
                <a:gd name="connsiteY11" fmla="*/ 321891 h 372643"/>
                <a:gd name="connsiteX12" fmla="*/ 187293 w 380556"/>
                <a:gd name="connsiteY12" fmla="*/ 315920 h 372643"/>
                <a:gd name="connsiteX13" fmla="*/ 187178 w 380556"/>
                <a:gd name="connsiteY13" fmla="*/ 314891 h 372643"/>
                <a:gd name="connsiteX14" fmla="*/ 186458 w 380556"/>
                <a:gd name="connsiteY14" fmla="*/ 308301 h 372643"/>
                <a:gd name="connsiteX15" fmla="*/ 186005 w 380556"/>
                <a:gd name="connsiteY15" fmla="*/ 304604 h 372643"/>
                <a:gd name="connsiteX16" fmla="*/ 183948 w 380556"/>
                <a:gd name="connsiteY16" fmla="*/ 291504 h 372643"/>
                <a:gd name="connsiteX17" fmla="*/ 179998 w 380556"/>
                <a:gd name="connsiteY17" fmla="*/ 273476 h 372643"/>
                <a:gd name="connsiteX18" fmla="*/ 172876 w 380556"/>
                <a:gd name="connsiteY18" fmla="*/ 253088 h 372643"/>
                <a:gd name="connsiteX19" fmla="*/ 162524 w 380556"/>
                <a:gd name="connsiteY19" fmla="*/ 234636 h 372643"/>
                <a:gd name="connsiteX20" fmla="*/ 155834 w 380556"/>
                <a:gd name="connsiteY20" fmla="*/ 226442 h 372643"/>
                <a:gd name="connsiteX21" fmla="*/ 154618 w 380556"/>
                <a:gd name="connsiteY21" fmla="*/ 225003 h 372643"/>
                <a:gd name="connsiteX22" fmla="*/ 152266 w 380556"/>
                <a:gd name="connsiteY22" fmla="*/ 222658 h 372643"/>
                <a:gd name="connsiteX23" fmla="*/ 151302 w 380556"/>
                <a:gd name="connsiteY23" fmla="*/ 221874 h 372643"/>
                <a:gd name="connsiteX24" fmla="*/ 145331 w 380556"/>
                <a:gd name="connsiteY24" fmla="*/ 216716 h 372643"/>
                <a:gd name="connsiteX25" fmla="*/ 136079 w 380556"/>
                <a:gd name="connsiteY25" fmla="*/ 210392 h 372643"/>
                <a:gd name="connsiteX26" fmla="*/ 113994 w 380556"/>
                <a:gd name="connsiteY26" fmla="*/ 200321 h 372643"/>
                <a:gd name="connsiteX27" fmla="*/ 96225 w 380556"/>
                <a:gd name="connsiteY27" fmla="*/ 195285 h 372643"/>
                <a:gd name="connsiteX28" fmla="*/ 82183 w 380556"/>
                <a:gd name="connsiteY28" fmla="*/ 192559 h 372643"/>
                <a:gd name="connsiteX29" fmla="*/ 69486 w 380556"/>
                <a:gd name="connsiteY29" fmla="*/ 190638 h 372643"/>
                <a:gd name="connsiteX30" fmla="*/ 64126 w 380556"/>
                <a:gd name="connsiteY30" fmla="*/ 190070 h 372643"/>
                <a:gd name="connsiteX31" fmla="*/ 58774 w 380556"/>
                <a:gd name="connsiteY31" fmla="*/ 189444 h 372643"/>
                <a:gd name="connsiteX32" fmla="*/ 57544 w 380556"/>
                <a:gd name="connsiteY32" fmla="*/ 189300 h 372643"/>
                <a:gd name="connsiteX33" fmla="*/ 53623 w 380556"/>
                <a:gd name="connsiteY33" fmla="*/ 188976 h 372643"/>
                <a:gd name="connsiteX34" fmla="*/ 46170 w 380556"/>
                <a:gd name="connsiteY34" fmla="*/ 188444 h 372643"/>
                <a:gd name="connsiteX35" fmla="*/ 43293 w 380556"/>
                <a:gd name="connsiteY35" fmla="*/ 188178 h 372643"/>
                <a:gd name="connsiteX36" fmla="*/ 42674 w 380556"/>
                <a:gd name="connsiteY36" fmla="*/ 188084 h 372643"/>
                <a:gd name="connsiteX37" fmla="*/ 33552 w 380556"/>
                <a:gd name="connsiteY37" fmla="*/ 187617 h 372643"/>
                <a:gd name="connsiteX38" fmla="*/ 27337 w 380556"/>
                <a:gd name="connsiteY38" fmla="*/ 187293 h 372643"/>
                <a:gd name="connsiteX39" fmla="*/ 23812 w 380556"/>
                <a:gd name="connsiteY39" fmla="*/ 187207 h 372643"/>
                <a:gd name="connsiteX40" fmla="*/ 15517 w 380556"/>
                <a:gd name="connsiteY40" fmla="*/ 186847 h 372643"/>
                <a:gd name="connsiteX41" fmla="*/ 13855 w 380556"/>
                <a:gd name="connsiteY41" fmla="*/ 186811 h 372643"/>
                <a:gd name="connsiteX42" fmla="*/ 1978 w 380556"/>
                <a:gd name="connsiteY42" fmla="*/ 186789 h 372643"/>
                <a:gd name="connsiteX43" fmla="*/ 540 w 380556"/>
                <a:gd name="connsiteY43" fmla="*/ 186552 h 372643"/>
                <a:gd name="connsiteX44" fmla="*/ 1777 w 380556"/>
                <a:gd name="connsiteY44" fmla="*/ 186444 h 372643"/>
                <a:gd name="connsiteX45" fmla="*/ 9064 w 380556"/>
                <a:gd name="connsiteY45" fmla="*/ 186394 h 372643"/>
                <a:gd name="connsiteX46" fmla="*/ 13381 w 380556"/>
                <a:gd name="connsiteY46" fmla="*/ 186091 h 372643"/>
                <a:gd name="connsiteX47" fmla="*/ 15042 w 380556"/>
                <a:gd name="connsiteY47" fmla="*/ 186020 h 372643"/>
                <a:gd name="connsiteX48" fmla="*/ 22114 w 380556"/>
                <a:gd name="connsiteY48" fmla="*/ 186020 h 372643"/>
                <a:gd name="connsiteX49" fmla="*/ 26250 w 380556"/>
                <a:gd name="connsiteY49" fmla="*/ 185739 h 372643"/>
                <a:gd name="connsiteX50" fmla="*/ 29984 w 380556"/>
                <a:gd name="connsiteY50" fmla="*/ 185617 h 372643"/>
                <a:gd name="connsiteX51" fmla="*/ 35581 w 380556"/>
                <a:gd name="connsiteY51" fmla="*/ 185279 h 372643"/>
                <a:gd name="connsiteX52" fmla="*/ 37653 w 380556"/>
                <a:gd name="connsiteY52" fmla="*/ 185199 h 372643"/>
                <a:gd name="connsiteX53" fmla="*/ 42617 w 380556"/>
                <a:gd name="connsiteY53" fmla="*/ 184861 h 372643"/>
                <a:gd name="connsiteX54" fmla="*/ 44278 w 380556"/>
                <a:gd name="connsiteY54" fmla="*/ 184789 h 372643"/>
                <a:gd name="connsiteX55" fmla="*/ 48825 w 380556"/>
                <a:gd name="connsiteY55" fmla="*/ 184444 h 372643"/>
                <a:gd name="connsiteX56" fmla="*/ 50264 w 380556"/>
                <a:gd name="connsiteY56" fmla="*/ 184372 h 372643"/>
                <a:gd name="connsiteX57" fmla="*/ 53566 w 380556"/>
                <a:gd name="connsiteY57" fmla="*/ 184056 h 372643"/>
                <a:gd name="connsiteX58" fmla="*/ 54184 w 380556"/>
                <a:gd name="connsiteY58" fmla="*/ 183984 h 372643"/>
                <a:gd name="connsiteX59" fmla="*/ 60594 w 380556"/>
                <a:gd name="connsiteY59" fmla="*/ 183480 h 372643"/>
                <a:gd name="connsiteX60" fmla="*/ 65932 w 380556"/>
                <a:gd name="connsiteY60" fmla="*/ 182825 h 372643"/>
                <a:gd name="connsiteX61" fmla="*/ 70673 w 380556"/>
                <a:gd name="connsiteY61" fmla="*/ 182286 h 372643"/>
                <a:gd name="connsiteX62" fmla="*/ 78262 w 380556"/>
                <a:gd name="connsiteY62" fmla="*/ 181207 h 372643"/>
                <a:gd name="connsiteX63" fmla="*/ 86636 w 380556"/>
                <a:gd name="connsiteY63" fmla="*/ 179804 h 372643"/>
                <a:gd name="connsiteX64" fmla="*/ 91535 w 380556"/>
                <a:gd name="connsiteY64" fmla="*/ 178912 h 372643"/>
                <a:gd name="connsiteX65" fmla="*/ 113771 w 380556"/>
                <a:gd name="connsiteY65" fmla="*/ 172927 h 372643"/>
                <a:gd name="connsiteX66" fmla="*/ 132080 w 380556"/>
                <a:gd name="connsiteY66" fmla="*/ 165013 h 372643"/>
                <a:gd name="connsiteX67" fmla="*/ 146957 w 380556"/>
                <a:gd name="connsiteY67" fmla="*/ 155165 h 372643"/>
                <a:gd name="connsiteX68" fmla="*/ 156827 w 380556"/>
                <a:gd name="connsiteY68" fmla="*/ 145655 h 372643"/>
                <a:gd name="connsiteX69" fmla="*/ 166481 w 380556"/>
                <a:gd name="connsiteY69" fmla="*/ 132418 h 372643"/>
                <a:gd name="connsiteX70" fmla="*/ 171322 w 380556"/>
                <a:gd name="connsiteY70" fmla="*/ 123462 h 372643"/>
                <a:gd name="connsiteX71" fmla="*/ 177977 w 380556"/>
                <a:gd name="connsiteY71" fmla="*/ 106196 h 372643"/>
                <a:gd name="connsiteX72" fmla="*/ 182178 w 380556"/>
                <a:gd name="connsiteY72" fmla="*/ 90139 h 372643"/>
                <a:gd name="connsiteX73" fmla="*/ 184020 w 380556"/>
                <a:gd name="connsiteY73" fmla="*/ 80989 h 372643"/>
                <a:gd name="connsiteX74" fmla="*/ 185458 w 380556"/>
                <a:gd name="connsiteY74" fmla="*/ 71781 h 372643"/>
                <a:gd name="connsiteX75" fmla="*/ 186178 w 380556"/>
                <a:gd name="connsiteY75" fmla="*/ 67464 h 372643"/>
                <a:gd name="connsiteX76" fmla="*/ 186581 w 380556"/>
                <a:gd name="connsiteY76" fmla="*/ 63961 h 372643"/>
                <a:gd name="connsiteX77" fmla="*/ 187142 w 380556"/>
                <a:gd name="connsiteY77" fmla="*/ 58601 h 372643"/>
                <a:gd name="connsiteX78" fmla="*/ 187796 w 380556"/>
                <a:gd name="connsiteY78" fmla="*/ 52630 h 372643"/>
                <a:gd name="connsiteX79" fmla="*/ 187904 w 380556"/>
                <a:gd name="connsiteY79" fmla="*/ 52019 h 372643"/>
                <a:gd name="connsiteX80" fmla="*/ 188386 w 380556"/>
                <a:gd name="connsiteY80" fmla="*/ 44775 h 372643"/>
                <a:gd name="connsiteX81" fmla="*/ 188660 w 380556"/>
                <a:gd name="connsiteY81" fmla="*/ 42099 h 372643"/>
                <a:gd name="connsiteX82" fmla="*/ 188753 w 380556"/>
                <a:gd name="connsiteY82" fmla="*/ 41480 h 372643"/>
                <a:gd name="connsiteX83" fmla="*/ 189221 w 380556"/>
                <a:gd name="connsiteY83" fmla="*/ 32567 h 372643"/>
                <a:gd name="connsiteX84" fmla="*/ 189516 w 380556"/>
                <a:gd name="connsiteY84" fmla="*/ 28020 h 372643"/>
                <a:gd name="connsiteX85" fmla="*/ 189631 w 380556"/>
                <a:gd name="connsiteY85" fmla="*/ 24697 h 372643"/>
                <a:gd name="connsiteX86" fmla="*/ 189969 w 380556"/>
                <a:gd name="connsiteY86" fmla="*/ 18272 h 372643"/>
                <a:gd name="connsiteX87" fmla="*/ 190019 w 380556"/>
                <a:gd name="connsiteY87" fmla="*/ 16618 h 372643"/>
                <a:gd name="connsiteX88" fmla="*/ 190062 w 380556"/>
                <a:gd name="connsiteY88" fmla="*/ 4136 h 372643"/>
                <a:gd name="connsiteX89" fmla="*/ 190839 w 380556"/>
                <a:gd name="connsiteY89" fmla="*/ 540 h 372643"/>
                <a:gd name="connsiteX90" fmla="*/ 190839 w 380556"/>
                <a:gd name="connsiteY90" fmla="*/ 2209 h 372643"/>
                <a:gd name="connsiteX91" fmla="*/ 190882 w 380556"/>
                <a:gd name="connsiteY91" fmla="*/ 11561 h 372643"/>
                <a:gd name="connsiteX92" fmla="*/ 191177 w 380556"/>
                <a:gd name="connsiteY92" fmla="*/ 16532 h 372643"/>
                <a:gd name="connsiteX93" fmla="*/ 191293 w 380556"/>
                <a:gd name="connsiteY93" fmla="*/ 20891 h 372643"/>
                <a:gd name="connsiteX94" fmla="*/ 191631 w 380556"/>
                <a:gd name="connsiteY94" fmla="*/ 27524 h 372643"/>
                <a:gd name="connsiteX95" fmla="*/ 191710 w 380556"/>
                <a:gd name="connsiteY95" fmla="*/ 30401 h 372643"/>
                <a:gd name="connsiteX96" fmla="*/ 192034 w 380556"/>
                <a:gd name="connsiteY96" fmla="*/ 35157 h 372643"/>
                <a:gd name="connsiteX97" fmla="*/ 192113 w 380556"/>
                <a:gd name="connsiteY97" fmla="*/ 36595 h 372643"/>
                <a:gd name="connsiteX98" fmla="*/ 192472 w 380556"/>
                <a:gd name="connsiteY98" fmla="*/ 41976 h 372643"/>
                <a:gd name="connsiteX99" fmla="*/ 192537 w 380556"/>
                <a:gd name="connsiteY99" fmla="*/ 43840 h 372643"/>
                <a:gd name="connsiteX100" fmla="*/ 192839 w 380556"/>
                <a:gd name="connsiteY100" fmla="*/ 46933 h 372643"/>
                <a:gd name="connsiteX101" fmla="*/ 192911 w 380556"/>
                <a:gd name="connsiteY101" fmla="*/ 47552 h 372643"/>
                <a:gd name="connsiteX102" fmla="*/ 193415 w 380556"/>
                <a:gd name="connsiteY102" fmla="*/ 54379 h 372643"/>
                <a:gd name="connsiteX103" fmla="*/ 194134 w 380556"/>
                <a:gd name="connsiteY103" fmla="*/ 60342 h 372643"/>
                <a:gd name="connsiteX104" fmla="*/ 194566 w 380556"/>
                <a:gd name="connsiteY104" fmla="*/ 64464 h 372643"/>
                <a:gd name="connsiteX105" fmla="*/ 198681 w 380556"/>
                <a:gd name="connsiteY105" fmla="*/ 89398 h 372643"/>
                <a:gd name="connsiteX106" fmla="*/ 205500 w 380556"/>
                <a:gd name="connsiteY106" fmla="*/ 113340 h 372643"/>
                <a:gd name="connsiteX107" fmla="*/ 217730 w 380556"/>
                <a:gd name="connsiteY107" fmla="*/ 137339 h 372643"/>
                <a:gd name="connsiteX108" fmla="*/ 223435 w 380556"/>
                <a:gd name="connsiteY108" fmla="*/ 144734 h 372643"/>
                <a:gd name="connsiteX109" fmla="*/ 229305 w 380556"/>
                <a:gd name="connsiteY109" fmla="*/ 150913 h 372643"/>
                <a:gd name="connsiteX110" fmla="*/ 237585 w 380556"/>
                <a:gd name="connsiteY110" fmla="*/ 157820 h 372643"/>
                <a:gd name="connsiteX111" fmla="*/ 246290 w 380556"/>
                <a:gd name="connsiteY111" fmla="*/ 163496 h 372643"/>
                <a:gd name="connsiteX112" fmla="*/ 260512 w 380556"/>
                <a:gd name="connsiteY112" fmla="*/ 170358 h 372643"/>
                <a:gd name="connsiteX113" fmla="*/ 280655 w 380556"/>
                <a:gd name="connsiteY113" fmla="*/ 176790 h 372643"/>
                <a:gd name="connsiteX114" fmla="*/ 293208 w 380556"/>
                <a:gd name="connsiteY114" fmla="*/ 179574 h 372643"/>
                <a:gd name="connsiteX115" fmla="*/ 301999 w 380556"/>
                <a:gd name="connsiteY115" fmla="*/ 181013 h 372643"/>
                <a:gd name="connsiteX116" fmla="*/ 312035 w 380556"/>
                <a:gd name="connsiteY116" fmla="*/ 182502 h 372643"/>
                <a:gd name="connsiteX117" fmla="*/ 317401 w 380556"/>
                <a:gd name="connsiteY117" fmla="*/ 183034 h 372643"/>
                <a:gd name="connsiteX118" fmla="*/ 323574 w 380556"/>
                <a:gd name="connsiteY118" fmla="*/ 183753 h 372643"/>
                <a:gd name="connsiteX119" fmla="*/ 325228 w 380556"/>
                <a:gd name="connsiteY119" fmla="*/ 183854 h 372643"/>
                <a:gd name="connsiteX120" fmla="*/ 328106 w 380556"/>
                <a:gd name="connsiteY120" fmla="*/ 184156 h 372643"/>
                <a:gd name="connsiteX121" fmla="*/ 328516 w 380556"/>
                <a:gd name="connsiteY121" fmla="*/ 184221 h 372643"/>
                <a:gd name="connsiteX122" fmla="*/ 335760 w 380556"/>
                <a:gd name="connsiteY122" fmla="*/ 184696 h 372643"/>
                <a:gd name="connsiteX123" fmla="*/ 339479 w 380556"/>
                <a:gd name="connsiteY123" fmla="*/ 185005 h 372643"/>
                <a:gd name="connsiteX124" fmla="*/ 340098 w 380556"/>
                <a:gd name="connsiteY124" fmla="*/ 185077 h 372643"/>
                <a:gd name="connsiteX125" fmla="*/ 352133 w 380556"/>
                <a:gd name="connsiteY125" fmla="*/ 185552 h 372643"/>
                <a:gd name="connsiteX126" fmla="*/ 355644 w 380556"/>
                <a:gd name="connsiteY126" fmla="*/ 185818 h 372643"/>
                <a:gd name="connsiteX127" fmla="*/ 357299 w 380556"/>
                <a:gd name="connsiteY127" fmla="*/ 185919 h 372643"/>
                <a:gd name="connsiteX128" fmla="*/ 363953 w 380556"/>
                <a:gd name="connsiteY128" fmla="*/ 185962 h 372643"/>
                <a:gd name="connsiteX129" fmla="*/ 369341 w 380556"/>
                <a:gd name="connsiteY129" fmla="*/ 186264 h 372643"/>
                <a:gd name="connsiteX130" fmla="*/ 373283 w 380556"/>
                <a:gd name="connsiteY130" fmla="*/ 186350 h 372643"/>
                <a:gd name="connsiteX131" fmla="*/ 380355 w 380556"/>
                <a:gd name="connsiteY131" fmla="*/ 186624 h 372643"/>
                <a:gd name="connsiteX132" fmla="*/ 379118 w 380556"/>
                <a:gd name="connsiteY132" fmla="*/ 186739 h 372643"/>
                <a:gd name="connsiteX133" fmla="*/ 366636 w 380556"/>
                <a:gd name="connsiteY133" fmla="*/ 186797 h 372643"/>
                <a:gd name="connsiteX134" fmla="*/ 364154 w 380556"/>
                <a:gd name="connsiteY134" fmla="*/ 187012 h 372643"/>
                <a:gd name="connsiteX135" fmla="*/ 362298 w 380556"/>
                <a:gd name="connsiteY135" fmla="*/ 187156 h 372643"/>
                <a:gd name="connsiteX136" fmla="*/ 356263 w 380556"/>
                <a:gd name="connsiteY136" fmla="*/ 187199 h 372643"/>
                <a:gd name="connsiteX137" fmla="*/ 352126 w 380556"/>
                <a:gd name="connsiteY137" fmla="*/ 187480 h 372643"/>
                <a:gd name="connsiteX138" fmla="*/ 347975 w 380556"/>
                <a:gd name="connsiteY138" fmla="*/ 187609 h 372643"/>
                <a:gd name="connsiteX139" fmla="*/ 343839 w 380556"/>
                <a:gd name="connsiteY139" fmla="*/ 187904 h 372643"/>
                <a:gd name="connsiteX140" fmla="*/ 341558 w 380556"/>
                <a:gd name="connsiteY140" fmla="*/ 188012 h 372643"/>
                <a:gd name="connsiteX141" fmla="*/ 336595 w 380556"/>
                <a:gd name="connsiteY141" fmla="*/ 188358 h 372643"/>
                <a:gd name="connsiteX142" fmla="*/ 334731 w 380556"/>
                <a:gd name="connsiteY142" fmla="*/ 188437 h 372643"/>
                <a:gd name="connsiteX143" fmla="*/ 331012 w 380556"/>
                <a:gd name="connsiteY143" fmla="*/ 188753 h 372643"/>
                <a:gd name="connsiteX144" fmla="*/ 330393 w 380556"/>
                <a:gd name="connsiteY144" fmla="*/ 188825 h 372643"/>
                <a:gd name="connsiteX145" fmla="*/ 323574 w 380556"/>
                <a:gd name="connsiteY145" fmla="*/ 189350 h 372643"/>
                <a:gd name="connsiteX146" fmla="*/ 317596 w 380556"/>
                <a:gd name="connsiteY146" fmla="*/ 189962 h 372643"/>
                <a:gd name="connsiteX147" fmla="*/ 312653 w 380556"/>
                <a:gd name="connsiteY147" fmla="*/ 190530 h 372643"/>
                <a:gd name="connsiteX148" fmla="*/ 308128 w 380556"/>
                <a:gd name="connsiteY148" fmla="*/ 191055 h 372643"/>
                <a:gd name="connsiteX149" fmla="*/ 304035 w 380556"/>
                <a:gd name="connsiteY149" fmla="*/ 191717 h 372643"/>
                <a:gd name="connsiteX150" fmla="*/ 292791 w 380556"/>
                <a:gd name="connsiteY150" fmla="*/ 193552 h 372643"/>
                <a:gd name="connsiteX151" fmla="*/ 278633 w 380556"/>
                <a:gd name="connsiteY151" fmla="*/ 196767 h 372643"/>
                <a:gd name="connsiteX152" fmla="*/ 257606 w 380556"/>
                <a:gd name="connsiteY152" fmla="*/ 203911 h 372643"/>
                <a:gd name="connsiteX153" fmla="*/ 239412 w 380556"/>
                <a:gd name="connsiteY153" fmla="*/ 213889 h 372643"/>
                <a:gd name="connsiteX154" fmla="*/ 229305 w 380556"/>
                <a:gd name="connsiteY154" fmla="*/ 222212 h 372643"/>
                <a:gd name="connsiteX155" fmla="*/ 226507 w 380556"/>
                <a:gd name="connsiteY155" fmla="*/ 225003 h 372643"/>
                <a:gd name="connsiteX156" fmla="*/ 218888 w 380556"/>
                <a:gd name="connsiteY156" fmla="*/ 234046 h 372643"/>
                <a:gd name="connsiteX157" fmla="*/ 210414 w 380556"/>
                <a:gd name="connsiteY157" fmla="*/ 248088 h 372643"/>
                <a:gd name="connsiteX158" fmla="*/ 205155 w 380556"/>
                <a:gd name="connsiteY158" fmla="*/ 260519 h 372643"/>
                <a:gd name="connsiteX159" fmla="*/ 199479 w 380556"/>
                <a:gd name="connsiteY159" fmla="*/ 279835 h 372643"/>
                <a:gd name="connsiteX160" fmla="*/ 197134 w 380556"/>
                <a:gd name="connsiteY160" fmla="*/ 291201 h 372643"/>
                <a:gd name="connsiteX161" fmla="*/ 195364 w 380556"/>
                <a:gd name="connsiteY161" fmla="*/ 302460 h 372643"/>
                <a:gd name="connsiteX162" fmla="*/ 194084 w 380556"/>
                <a:gd name="connsiteY162" fmla="*/ 312114 h 372643"/>
                <a:gd name="connsiteX163" fmla="*/ 193400 w 380556"/>
                <a:gd name="connsiteY163" fmla="*/ 317869 h 372643"/>
                <a:gd name="connsiteX164" fmla="*/ 192854 w 380556"/>
                <a:gd name="connsiteY164" fmla="*/ 324480 h 372643"/>
                <a:gd name="connsiteX165" fmla="*/ 192199 w 380556"/>
                <a:gd name="connsiteY165" fmla="*/ 332537 h 372643"/>
                <a:gd name="connsiteX166" fmla="*/ 192149 w 380556"/>
                <a:gd name="connsiteY166" fmla="*/ 332948 h 372643"/>
                <a:gd name="connsiteX167" fmla="*/ 191695 w 380556"/>
                <a:gd name="connsiteY167" fmla="*/ 341444 h 372643"/>
                <a:gd name="connsiteX168" fmla="*/ 191364 w 380556"/>
                <a:gd name="connsiteY168" fmla="*/ 347458 h 372643"/>
                <a:gd name="connsiteX169" fmla="*/ 191271 w 380556"/>
                <a:gd name="connsiteY169" fmla="*/ 351400 h 372643"/>
                <a:gd name="connsiteX170" fmla="*/ 190933 w 380556"/>
                <a:gd name="connsiteY170" fmla="*/ 357817 h 372643"/>
                <a:gd name="connsiteX171" fmla="*/ 190875 w 380556"/>
                <a:gd name="connsiteY171" fmla="*/ 359479 h 372643"/>
                <a:gd name="connsiteX172" fmla="*/ 190825 w 380556"/>
                <a:gd name="connsiteY172" fmla="*/ 370507 h 372643"/>
                <a:gd name="connsiteX173" fmla="*/ 190847 w 380556"/>
                <a:gd name="connsiteY173" fmla="*/ 372571 h 37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80556" h="372643">
                  <a:moveTo>
                    <a:pt x="190847" y="372571"/>
                  </a:moveTo>
                  <a:cubicBezTo>
                    <a:pt x="190205" y="370739"/>
                    <a:pt x="189938" y="368797"/>
                    <a:pt x="190062" y="366860"/>
                  </a:cubicBezTo>
                  <a:cubicBezTo>
                    <a:pt x="190062" y="364090"/>
                    <a:pt x="190062" y="361313"/>
                    <a:pt x="190062" y="358543"/>
                  </a:cubicBezTo>
                  <a:cubicBezTo>
                    <a:pt x="190093" y="356812"/>
                    <a:pt x="189995" y="355080"/>
                    <a:pt x="189767" y="353364"/>
                  </a:cubicBezTo>
                  <a:cubicBezTo>
                    <a:pt x="189628" y="351845"/>
                    <a:pt x="189590" y="350319"/>
                    <a:pt x="189652" y="348796"/>
                  </a:cubicBezTo>
                  <a:cubicBezTo>
                    <a:pt x="189652" y="346997"/>
                    <a:pt x="189760" y="345199"/>
                    <a:pt x="189329" y="343415"/>
                  </a:cubicBezTo>
                  <a:cubicBezTo>
                    <a:pt x="189244" y="342865"/>
                    <a:pt x="189218" y="342308"/>
                    <a:pt x="189249" y="341753"/>
                  </a:cubicBezTo>
                  <a:cubicBezTo>
                    <a:pt x="189199" y="339753"/>
                    <a:pt x="189336" y="337739"/>
                    <a:pt x="188897" y="335746"/>
                  </a:cubicBezTo>
                  <a:cubicBezTo>
                    <a:pt x="188797" y="334990"/>
                    <a:pt x="188773" y="334226"/>
                    <a:pt x="188825" y="333465"/>
                  </a:cubicBezTo>
                  <a:cubicBezTo>
                    <a:pt x="188891" y="332286"/>
                    <a:pt x="188787" y="331104"/>
                    <a:pt x="188516" y="329955"/>
                  </a:cubicBezTo>
                  <a:cubicBezTo>
                    <a:pt x="188458" y="329756"/>
                    <a:pt x="188437" y="329549"/>
                    <a:pt x="188451" y="329343"/>
                  </a:cubicBezTo>
                  <a:cubicBezTo>
                    <a:pt x="188602" y="326840"/>
                    <a:pt x="188041" y="324380"/>
                    <a:pt x="187955" y="321891"/>
                  </a:cubicBezTo>
                  <a:cubicBezTo>
                    <a:pt x="187883" y="319891"/>
                    <a:pt x="187523" y="317912"/>
                    <a:pt x="187293" y="315920"/>
                  </a:cubicBezTo>
                  <a:cubicBezTo>
                    <a:pt x="187237" y="315579"/>
                    <a:pt x="187198" y="315235"/>
                    <a:pt x="187178" y="314891"/>
                  </a:cubicBezTo>
                  <a:cubicBezTo>
                    <a:pt x="187071" y="312682"/>
                    <a:pt x="186831" y="310481"/>
                    <a:pt x="186458" y="308301"/>
                  </a:cubicBezTo>
                  <a:cubicBezTo>
                    <a:pt x="186286" y="307071"/>
                    <a:pt x="186171" y="305834"/>
                    <a:pt x="186005" y="304604"/>
                  </a:cubicBezTo>
                  <a:cubicBezTo>
                    <a:pt x="185401" y="300223"/>
                    <a:pt x="184696" y="295863"/>
                    <a:pt x="183948" y="291504"/>
                  </a:cubicBezTo>
                  <a:cubicBezTo>
                    <a:pt x="182943" y="285430"/>
                    <a:pt x="181625" y="279413"/>
                    <a:pt x="179998" y="273476"/>
                  </a:cubicBezTo>
                  <a:cubicBezTo>
                    <a:pt x="178106" y="266521"/>
                    <a:pt x="175726" y="259708"/>
                    <a:pt x="172876" y="253088"/>
                  </a:cubicBezTo>
                  <a:cubicBezTo>
                    <a:pt x="170060" y="246602"/>
                    <a:pt x="166592" y="240420"/>
                    <a:pt x="162524" y="234636"/>
                  </a:cubicBezTo>
                  <a:cubicBezTo>
                    <a:pt x="160517" y="231730"/>
                    <a:pt x="158280" y="228989"/>
                    <a:pt x="155834" y="226442"/>
                  </a:cubicBezTo>
                  <a:cubicBezTo>
                    <a:pt x="155395" y="225996"/>
                    <a:pt x="155007" y="225507"/>
                    <a:pt x="154618" y="225003"/>
                  </a:cubicBezTo>
                  <a:cubicBezTo>
                    <a:pt x="153928" y="224132"/>
                    <a:pt x="153139" y="223345"/>
                    <a:pt x="152266" y="222658"/>
                  </a:cubicBezTo>
                  <a:cubicBezTo>
                    <a:pt x="151929" y="222416"/>
                    <a:pt x="151607" y="222154"/>
                    <a:pt x="151302" y="221874"/>
                  </a:cubicBezTo>
                  <a:cubicBezTo>
                    <a:pt x="149423" y="220029"/>
                    <a:pt x="147429" y="218306"/>
                    <a:pt x="145331" y="216716"/>
                  </a:cubicBezTo>
                  <a:cubicBezTo>
                    <a:pt x="142395" y="214399"/>
                    <a:pt x="139305" y="212286"/>
                    <a:pt x="136079" y="210392"/>
                  </a:cubicBezTo>
                  <a:cubicBezTo>
                    <a:pt x="129066" y="206319"/>
                    <a:pt x="121669" y="202945"/>
                    <a:pt x="113994" y="200321"/>
                  </a:cubicBezTo>
                  <a:cubicBezTo>
                    <a:pt x="108164" y="198332"/>
                    <a:pt x="102232" y="196651"/>
                    <a:pt x="96225" y="195285"/>
                  </a:cubicBezTo>
                  <a:cubicBezTo>
                    <a:pt x="91578" y="194213"/>
                    <a:pt x="86909" y="193228"/>
                    <a:pt x="82183" y="192559"/>
                  </a:cubicBezTo>
                  <a:cubicBezTo>
                    <a:pt x="77946" y="191962"/>
                    <a:pt x="73730" y="191120"/>
                    <a:pt x="69486" y="190638"/>
                  </a:cubicBezTo>
                  <a:cubicBezTo>
                    <a:pt x="67709" y="190429"/>
                    <a:pt x="65889" y="190149"/>
                    <a:pt x="64126" y="190070"/>
                  </a:cubicBezTo>
                  <a:cubicBezTo>
                    <a:pt x="62364" y="189991"/>
                    <a:pt x="60529" y="189667"/>
                    <a:pt x="58774" y="189444"/>
                  </a:cubicBezTo>
                  <a:cubicBezTo>
                    <a:pt x="58367" y="189375"/>
                    <a:pt x="57956" y="189327"/>
                    <a:pt x="57544" y="189300"/>
                  </a:cubicBezTo>
                  <a:cubicBezTo>
                    <a:pt x="56220" y="189300"/>
                    <a:pt x="54911" y="189005"/>
                    <a:pt x="53623" y="188976"/>
                  </a:cubicBezTo>
                  <a:cubicBezTo>
                    <a:pt x="51120" y="188919"/>
                    <a:pt x="48667" y="188379"/>
                    <a:pt x="46170" y="188444"/>
                  </a:cubicBezTo>
                  <a:cubicBezTo>
                    <a:pt x="45203" y="188513"/>
                    <a:pt x="44231" y="188423"/>
                    <a:pt x="43293" y="188178"/>
                  </a:cubicBezTo>
                  <a:cubicBezTo>
                    <a:pt x="43093" y="188112"/>
                    <a:pt x="42884" y="188080"/>
                    <a:pt x="42674" y="188084"/>
                  </a:cubicBezTo>
                  <a:cubicBezTo>
                    <a:pt x="39617" y="188228"/>
                    <a:pt x="36602" y="187667"/>
                    <a:pt x="33552" y="187617"/>
                  </a:cubicBezTo>
                  <a:cubicBezTo>
                    <a:pt x="31475" y="187689"/>
                    <a:pt x="29395" y="187580"/>
                    <a:pt x="27337" y="187293"/>
                  </a:cubicBezTo>
                  <a:cubicBezTo>
                    <a:pt x="26166" y="187174"/>
                    <a:pt x="24987" y="187145"/>
                    <a:pt x="23812" y="187207"/>
                  </a:cubicBezTo>
                  <a:cubicBezTo>
                    <a:pt x="21042" y="187127"/>
                    <a:pt x="18265" y="187394"/>
                    <a:pt x="15517" y="186847"/>
                  </a:cubicBezTo>
                  <a:cubicBezTo>
                    <a:pt x="14966" y="186784"/>
                    <a:pt x="14409" y="186772"/>
                    <a:pt x="13855" y="186811"/>
                  </a:cubicBezTo>
                  <a:lnTo>
                    <a:pt x="1978" y="186789"/>
                  </a:lnTo>
                  <a:cubicBezTo>
                    <a:pt x="1487" y="186824"/>
                    <a:pt x="994" y="186743"/>
                    <a:pt x="540" y="186552"/>
                  </a:cubicBezTo>
                  <a:cubicBezTo>
                    <a:pt x="950" y="186516"/>
                    <a:pt x="1367" y="186451"/>
                    <a:pt x="1777" y="186444"/>
                  </a:cubicBezTo>
                  <a:lnTo>
                    <a:pt x="9064" y="186394"/>
                  </a:lnTo>
                  <a:cubicBezTo>
                    <a:pt x="10510" y="186464"/>
                    <a:pt x="11959" y="186363"/>
                    <a:pt x="13381" y="186091"/>
                  </a:cubicBezTo>
                  <a:cubicBezTo>
                    <a:pt x="13930" y="186006"/>
                    <a:pt x="14488" y="185982"/>
                    <a:pt x="15042" y="186020"/>
                  </a:cubicBezTo>
                  <a:cubicBezTo>
                    <a:pt x="17402" y="186020"/>
                    <a:pt x="19754" y="186020"/>
                    <a:pt x="22114" y="186020"/>
                  </a:cubicBezTo>
                  <a:cubicBezTo>
                    <a:pt x="23498" y="186040"/>
                    <a:pt x="24882" y="185947"/>
                    <a:pt x="26250" y="185739"/>
                  </a:cubicBezTo>
                  <a:cubicBezTo>
                    <a:pt x="27490" y="185608"/>
                    <a:pt x="28738" y="185567"/>
                    <a:pt x="29984" y="185617"/>
                  </a:cubicBezTo>
                  <a:cubicBezTo>
                    <a:pt x="31856" y="185698"/>
                    <a:pt x="33732" y="185585"/>
                    <a:pt x="35581" y="185279"/>
                  </a:cubicBezTo>
                  <a:cubicBezTo>
                    <a:pt x="36267" y="185184"/>
                    <a:pt x="36961" y="185157"/>
                    <a:pt x="37653" y="185199"/>
                  </a:cubicBezTo>
                  <a:cubicBezTo>
                    <a:pt x="39315" y="185281"/>
                    <a:pt x="40981" y="185168"/>
                    <a:pt x="42617" y="184861"/>
                  </a:cubicBezTo>
                  <a:cubicBezTo>
                    <a:pt x="43166" y="184776"/>
                    <a:pt x="43723" y="184751"/>
                    <a:pt x="44278" y="184789"/>
                  </a:cubicBezTo>
                  <a:cubicBezTo>
                    <a:pt x="45802" y="184861"/>
                    <a:pt x="47329" y="184746"/>
                    <a:pt x="48825" y="184444"/>
                  </a:cubicBezTo>
                  <a:cubicBezTo>
                    <a:pt x="49300" y="184363"/>
                    <a:pt x="49783" y="184338"/>
                    <a:pt x="50264" y="184372"/>
                  </a:cubicBezTo>
                  <a:cubicBezTo>
                    <a:pt x="51374" y="184433"/>
                    <a:pt x="52487" y="184326"/>
                    <a:pt x="53566" y="184056"/>
                  </a:cubicBezTo>
                  <a:cubicBezTo>
                    <a:pt x="53766" y="183995"/>
                    <a:pt x="53975" y="183971"/>
                    <a:pt x="54184" y="183984"/>
                  </a:cubicBezTo>
                  <a:cubicBezTo>
                    <a:pt x="56342" y="184142"/>
                    <a:pt x="58443" y="183545"/>
                    <a:pt x="60594" y="183480"/>
                  </a:cubicBezTo>
                  <a:cubicBezTo>
                    <a:pt x="62378" y="183430"/>
                    <a:pt x="64191" y="183048"/>
                    <a:pt x="65932" y="182825"/>
                  </a:cubicBezTo>
                  <a:cubicBezTo>
                    <a:pt x="67515" y="182631"/>
                    <a:pt x="69097" y="182495"/>
                    <a:pt x="70673" y="182286"/>
                  </a:cubicBezTo>
                  <a:cubicBezTo>
                    <a:pt x="73205" y="181941"/>
                    <a:pt x="75708" y="181531"/>
                    <a:pt x="78262" y="181207"/>
                  </a:cubicBezTo>
                  <a:cubicBezTo>
                    <a:pt x="81075" y="180854"/>
                    <a:pt x="83859" y="180336"/>
                    <a:pt x="86636" y="179804"/>
                  </a:cubicBezTo>
                  <a:cubicBezTo>
                    <a:pt x="88269" y="179488"/>
                    <a:pt x="89916" y="179265"/>
                    <a:pt x="91535" y="178912"/>
                  </a:cubicBezTo>
                  <a:cubicBezTo>
                    <a:pt x="99055" y="177340"/>
                    <a:pt x="106479" y="175342"/>
                    <a:pt x="113771" y="172927"/>
                  </a:cubicBezTo>
                  <a:cubicBezTo>
                    <a:pt x="120080" y="170794"/>
                    <a:pt x="126204" y="168147"/>
                    <a:pt x="132080" y="165013"/>
                  </a:cubicBezTo>
                  <a:cubicBezTo>
                    <a:pt x="137340" y="162211"/>
                    <a:pt x="142322" y="158913"/>
                    <a:pt x="146957" y="155165"/>
                  </a:cubicBezTo>
                  <a:cubicBezTo>
                    <a:pt x="150494" y="152262"/>
                    <a:pt x="153794" y="149082"/>
                    <a:pt x="156827" y="145655"/>
                  </a:cubicBezTo>
                  <a:cubicBezTo>
                    <a:pt x="160483" y="141579"/>
                    <a:pt x="163718" y="137144"/>
                    <a:pt x="166481" y="132418"/>
                  </a:cubicBezTo>
                  <a:cubicBezTo>
                    <a:pt x="168186" y="129483"/>
                    <a:pt x="169912" y="126555"/>
                    <a:pt x="171322" y="123462"/>
                  </a:cubicBezTo>
                  <a:cubicBezTo>
                    <a:pt x="173913" y="117857"/>
                    <a:pt x="176136" y="112089"/>
                    <a:pt x="177977" y="106196"/>
                  </a:cubicBezTo>
                  <a:cubicBezTo>
                    <a:pt x="179602" y="100901"/>
                    <a:pt x="181034" y="95564"/>
                    <a:pt x="182178" y="90139"/>
                  </a:cubicBezTo>
                  <a:cubicBezTo>
                    <a:pt x="182825" y="87096"/>
                    <a:pt x="183502" y="84061"/>
                    <a:pt x="184020" y="80989"/>
                  </a:cubicBezTo>
                  <a:cubicBezTo>
                    <a:pt x="184537" y="77917"/>
                    <a:pt x="184976" y="74852"/>
                    <a:pt x="185458" y="71781"/>
                  </a:cubicBezTo>
                  <a:cubicBezTo>
                    <a:pt x="185681" y="70342"/>
                    <a:pt x="185904" y="68903"/>
                    <a:pt x="186178" y="67464"/>
                  </a:cubicBezTo>
                  <a:cubicBezTo>
                    <a:pt x="186379" y="66306"/>
                    <a:pt x="186365" y="65126"/>
                    <a:pt x="186581" y="63961"/>
                  </a:cubicBezTo>
                  <a:cubicBezTo>
                    <a:pt x="186911" y="62198"/>
                    <a:pt x="186955" y="60364"/>
                    <a:pt x="187142" y="58601"/>
                  </a:cubicBezTo>
                  <a:cubicBezTo>
                    <a:pt x="187350" y="56609"/>
                    <a:pt x="187573" y="54623"/>
                    <a:pt x="187796" y="52630"/>
                  </a:cubicBezTo>
                  <a:cubicBezTo>
                    <a:pt x="187853" y="52431"/>
                    <a:pt x="187889" y="52226"/>
                    <a:pt x="187904" y="52019"/>
                  </a:cubicBezTo>
                  <a:cubicBezTo>
                    <a:pt x="187775" y="49587"/>
                    <a:pt x="188437" y="47206"/>
                    <a:pt x="188386" y="44775"/>
                  </a:cubicBezTo>
                  <a:cubicBezTo>
                    <a:pt x="188337" y="43874"/>
                    <a:pt x="188429" y="42971"/>
                    <a:pt x="188660" y="42099"/>
                  </a:cubicBezTo>
                  <a:cubicBezTo>
                    <a:pt x="188726" y="41899"/>
                    <a:pt x="188757" y="41690"/>
                    <a:pt x="188753" y="41480"/>
                  </a:cubicBezTo>
                  <a:cubicBezTo>
                    <a:pt x="188595" y="38494"/>
                    <a:pt x="189242" y="35552"/>
                    <a:pt x="189221" y="32567"/>
                  </a:cubicBezTo>
                  <a:cubicBezTo>
                    <a:pt x="189172" y="31045"/>
                    <a:pt x="189271" y="29523"/>
                    <a:pt x="189516" y="28020"/>
                  </a:cubicBezTo>
                  <a:cubicBezTo>
                    <a:pt x="189641" y="26917"/>
                    <a:pt x="189679" y="25806"/>
                    <a:pt x="189631" y="24697"/>
                  </a:cubicBezTo>
                  <a:cubicBezTo>
                    <a:pt x="189688" y="22538"/>
                    <a:pt x="189480" y="20380"/>
                    <a:pt x="189969" y="18272"/>
                  </a:cubicBezTo>
                  <a:cubicBezTo>
                    <a:pt x="190047" y="17725"/>
                    <a:pt x="190064" y="17170"/>
                    <a:pt x="190019" y="16618"/>
                  </a:cubicBezTo>
                  <a:cubicBezTo>
                    <a:pt x="190019" y="12453"/>
                    <a:pt x="190084" y="8295"/>
                    <a:pt x="190062" y="4136"/>
                  </a:cubicBezTo>
                  <a:cubicBezTo>
                    <a:pt x="190088" y="2899"/>
                    <a:pt x="190352" y="1677"/>
                    <a:pt x="190839" y="540"/>
                  </a:cubicBezTo>
                  <a:lnTo>
                    <a:pt x="190839" y="2209"/>
                  </a:lnTo>
                  <a:cubicBezTo>
                    <a:pt x="190839" y="5331"/>
                    <a:pt x="190839" y="8446"/>
                    <a:pt x="190882" y="11561"/>
                  </a:cubicBezTo>
                  <a:cubicBezTo>
                    <a:pt x="190859" y="13223"/>
                    <a:pt x="190957" y="14884"/>
                    <a:pt x="191177" y="16532"/>
                  </a:cubicBezTo>
                  <a:cubicBezTo>
                    <a:pt x="191317" y="17980"/>
                    <a:pt x="191355" y="19437"/>
                    <a:pt x="191293" y="20891"/>
                  </a:cubicBezTo>
                  <a:cubicBezTo>
                    <a:pt x="191343" y="23107"/>
                    <a:pt x="191192" y="25315"/>
                    <a:pt x="191631" y="27524"/>
                  </a:cubicBezTo>
                  <a:cubicBezTo>
                    <a:pt x="191739" y="28479"/>
                    <a:pt x="191765" y="29442"/>
                    <a:pt x="191710" y="30401"/>
                  </a:cubicBezTo>
                  <a:cubicBezTo>
                    <a:pt x="191631" y="31994"/>
                    <a:pt x="191739" y="33590"/>
                    <a:pt x="192034" y="35157"/>
                  </a:cubicBezTo>
                  <a:cubicBezTo>
                    <a:pt x="192113" y="35632"/>
                    <a:pt x="192140" y="36114"/>
                    <a:pt x="192113" y="36595"/>
                  </a:cubicBezTo>
                  <a:cubicBezTo>
                    <a:pt x="192042" y="38397"/>
                    <a:pt x="192162" y="40200"/>
                    <a:pt x="192472" y="41976"/>
                  </a:cubicBezTo>
                  <a:cubicBezTo>
                    <a:pt x="192563" y="42593"/>
                    <a:pt x="192585" y="43218"/>
                    <a:pt x="192537" y="43840"/>
                  </a:cubicBezTo>
                  <a:cubicBezTo>
                    <a:pt x="192483" y="44880"/>
                    <a:pt x="192585" y="45923"/>
                    <a:pt x="192839" y="46933"/>
                  </a:cubicBezTo>
                  <a:cubicBezTo>
                    <a:pt x="192899" y="47133"/>
                    <a:pt x="192923" y="47343"/>
                    <a:pt x="192911" y="47552"/>
                  </a:cubicBezTo>
                  <a:cubicBezTo>
                    <a:pt x="192767" y="49846"/>
                    <a:pt x="193321" y="52091"/>
                    <a:pt x="193415" y="54379"/>
                  </a:cubicBezTo>
                  <a:cubicBezTo>
                    <a:pt x="193501" y="56371"/>
                    <a:pt x="193875" y="58350"/>
                    <a:pt x="194134" y="60342"/>
                  </a:cubicBezTo>
                  <a:cubicBezTo>
                    <a:pt x="194292" y="61709"/>
                    <a:pt x="194407" y="63090"/>
                    <a:pt x="194566" y="64464"/>
                  </a:cubicBezTo>
                  <a:cubicBezTo>
                    <a:pt x="195551" y="72838"/>
                    <a:pt x="196976" y="81140"/>
                    <a:pt x="198681" y="89398"/>
                  </a:cubicBezTo>
                  <a:cubicBezTo>
                    <a:pt x="200358" y="97537"/>
                    <a:pt x="202637" y="105539"/>
                    <a:pt x="205500" y="113340"/>
                  </a:cubicBezTo>
                  <a:cubicBezTo>
                    <a:pt x="208521" y="121835"/>
                    <a:pt x="212632" y="129901"/>
                    <a:pt x="217730" y="137339"/>
                  </a:cubicBezTo>
                  <a:cubicBezTo>
                    <a:pt x="219521" y="139892"/>
                    <a:pt x="221399" y="142374"/>
                    <a:pt x="223435" y="144734"/>
                  </a:cubicBezTo>
                  <a:cubicBezTo>
                    <a:pt x="225291" y="146892"/>
                    <a:pt x="227291" y="148906"/>
                    <a:pt x="229305" y="150913"/>
                  </a:cubicBezTo>
                  <a:cubicBezTo>
                    <a:pt x="231883" y="153426"/>
                    <a:pt x="234651" y="155735"/>
                    <a:pt x="237585" y="157820"/>
                  </a:cubicBezTo>
                  <a:cubicBezTo>
                    <a:pt x="240384" y="159863"/>
                    <a:pt x="243304" y="161726"/>
                    <a:pt x="246290" y="163496"/>
                  </a:cubicBezTo>
                  <a:cubicBezTo>
                    <a:pt x="250848" y="166144"/>
                    <a:pt x="255602" y="168438"/>
                    <a:pt x="260512" y="170358"/>
                  </a:cubicBezTo>
                  <a:cubicBezTo>
                    <a:pt x="267060" y="172992"/>
                    <a:pt x="273792" y="175142"/>
                    <a:pt x="280655" y="176790"/>
                  </a:cubicBezTo>
                  <a:cubicBezTo>
                    <a:pt x="284820" y="177783"/>
                    <a:pt x="288993" y="178790"/>
                    <a:pt x="293208" y="179574"/>
                  </a:cubicBezTo>
                  <a:cubicBezTo>
                    <a:pt x="296122" y="180121"/>
                    <a:pt x="299035" y="180710"/>
                    <a:pt x="301999" y="181013"/>
                  </a:cubicBezTo>
                  <a:cubicBezTo>
                    <a:pt x="305359" y="181387"/>
                    <a:pt x="308690" y="182034"/>
                    <a:pt x="312035" y="182502"/>
                  </a:cubicBezTo>
                  <a:cubicBezTo>
                    <a:pt x="313819" y="182746"/>
                    <a:pt x="315632" y="182840"/>
                    <a:pt x="317401" y="183034"/>
                  </a:cubicBezTo>
                  <a:cubicBezTo>
                    <a:pt x="319459" y="183250"/>
                    <a:pt x="321516" y="183516"/>
                    <a:pt x="323574" y="183753"/>
                  </a:cubicBezTo>
                  <a:cubicBezTo>
                    <a:pt x="324120" y="183811"/>
                    <a:pt x="324674" y="183847"/>
                    <a:pt x="325228" y="183854"/>
                  </a:cubicBezTo>
                  <a:cubicBezTo>
                    <a:pt x="326197" y="183815"/>
                    <a:pt x="327166" y="183917"/>
                    <a:pt x="328106" y="184156"/>
                  </a:cubicBezTo>
                  <a:cubicBezTo>
                    <a:pt x="328237" y="184203"/>
                    <a:pt x="328376" y="184225"/>
                    <a:pt x="328516" y="184221"/>
                  </a:cubicBezTo>
                  <a:cubicBezTo>
                    <a:pt x="330955" y="184084"/>
                    <a:pt x="333336" y="184667"/>
                    <a:pt x="335760" y="184696"/>
                  </a:cubicBezTo>
                  <a:cubicBezTo>
                    <a:pt x="337008" y="184626"/>
                    <a:pt x="338260" y="184730"/>
                    <a:pt x="339479" y="185005"/>
                  </a:cubicBezTo>
                  <a:cubicBezTo>
                    <a:pt x="339680" y="185065"/>
                    <a:pt x="339889" y="185089"/>
                    <a:pt x="340098" y="185077"/>
                  </a:cubicBezTo>
                  <a:cubicBezTo>
                    <a:pt x="344119" y="184919"/>
                    <a:pt x="348105" y="185717"/>
                    <a:pt x="352133" y="185552"/>
                  </a:cubicBezTo>
                  <a:cubicBezTo>
                    <a:pt x="353310" y="185465"/>
                    <a:pt x="354494" y="185554"/>
                    <a:pt x="355644" y="185818"/>
                  </a:cubicBezTo>
                  <a:cubicBezTo>
                    <a:pt x="356189" y="185917"/>
                    <a:pt x="356745" y="185951"/>
                    <a:pt x="357299" y="185919"/>
                  </a:cubicBezTo>
                  <a:cubicBezTo>
                    <a:pt x="359514" y="185919"/>
                    <a:pt x="361737" y="185919"/>
                    <a:pt x="363953" y="185962"/>
                  </a:cubicBezTo>
                  <a:cubicBezTo>
                    <a:pt x="365754" y="185919"/>
                    <a:pt x="367556" y="186020"/>
                    <a:pt x="369341" y="186264"/>
                  </a:cubicBezTo>
                  <a:cubicBezTo>
                    <a:pt x="370650" y="186404"/>
                    <a:pt x="371969" y="186434"/>
                    <a:pt x="373283" y="186350"/>
                  </a:cubicBezTo>
                  <a:cubicBezTo>
                    <a:pt x="375644" y="186316"/>
                    <a:pt x="378004" y="186407"/>
                    <a:pt x="380355" y="186624"/>
                  </a:cubicBezTo>
                  <a:cubicBezTo>
                    <a:pt x="379938" y="186667"/>
                    <a:pt x="379528" y="186732"/>
                    <a:pt x="379118" y="186739"/>
                  </a:cubicBezTo>
                  <a:lnTo>
                    <a:pt x="366636" y="186797"/>
                  </a:lnTo>
                  <a:cubicBezTo>
                    <a:pt x="365804" y="186782"/>
                    <a:pt x="364972" y="186855"/>
                    <a:pt x="364154" y="187012"/>
                  </a:cubicBezTo>
                  <a:cubicBezTo>
                    <a:pt x="363542" y="187125"/>
                    <a:pt x="362921" y="187173"/>
                    <a:pt x="362298" y="187156"/>
                  </a:cubicBezTo>
                  <a:cubicBezTo>
                    <a:pt x="360284" y="187156"/>
                    <a:pt x="358277" y="187156"/>
                    <a:pt x="356263" y="187199"/>
                  </a:cubicBezTo>
                  <a:cubicBezTo>
                    <a:pt x="354879" y="187192"/>
                    <a:pt x="353497" y="187286"/>
                    <a:pt x="352126" y="187480"/>
                  </a:cubicBezTo>
                  <a:cubicBezTo>
                    <a:pt x="350747" y="187613"/>
                    <a:pt x="349360" y="187657"/>
                    <a:pt x="347975" y="187609"/>
                  </a:cubicBezTo>
                  <a:cubicBezTo>
                    <a:pt x="346590" y="187560"/>
                    <a:pt x="345204" y="187659"/>
                    <a:pt x="343839" y="187904"/>
                  </a:cubicBezTo>
                  <a:cubicBezTo>
                    <a:pt x="343084" y="188017"/>
                    <a:pt x="342320" y="188053"/>
                    <a:pt x="341558" y="188012"/>
                  </a:cubicBezTo>
                  <a:cubicBezTo>
                    <a:pt x="339896" y="187948"/>
                    <a:pt x="338232" y="188063"/>
                    <a:pt x="336595" y="188358"/>
                  </a:cubicBezTo>
                  <a:cubicBezTo>
                    <a:pt x="335978" y="188449"/>
                    <a:pt x="335354" y="188476"/>
                    <a:pt x="334731" y="188437"/>
                  </a:cubicBezTo>
                  <a:cubicBezTo>
                    <a:pt x="333483" y="188365"/>
                    <a:pt x="332231" y="188472"/>
                    <a:pt x="331012" y="188753"/>
                  </a:cubicBezTo>
                  <a:cubicBezTo>
                    <a:pt x="330812" y="188817"/>
                    <a:pt x="330602" y="188841"/>
                    <a:pt x="330393" y="188825"/>
                  </a:cubicBezTo>
                  <a:cubicBezTo>
                    <a:pt x="328099" y="188653"/>
                    <a:pt x="325833" y="189120"/>
                    <a:pt x="323574" y="189350"/>
                  </a:cubicBezTo>
                  <a:cubicBezTo>
                    <a:pt x="321588" y="189552"/>
                    <a:pt x="319581" y="189674"/>
                    <a:pt x="317596" y="189962"/>
                  </a:cubicBezTo>
                  <a:cubicBezTo>
                    <a:pt x="315963" y="190199"/>
                    <a:pt x="314308" y="190401"/>
                    <a:pt x="312653" y="190530"/>
                  </a:cubicBezTo>
                  <a:cubicBezTo>
                    <a:pt x="311143" y="190652"/>
                    <a:pt x="309632" y="190847"/>
                    <a:pt x="308128" y="191055"/>
                  </a:cubicBezTo>
                  <a:cubicBezTo>
                    <a:pt x="306762" y="191242"/>
                    <a:pt x="305409" y="191573"/>
                    <a:pt x="304035" y="191717"/>
                  </a:cubicBezTo>
                  <a:cubicBezTo>
                    <a:pt x="300258" y="192134"/>
                    <a:pt x="296525" y="192854"/>
                    <a:pt x="292791" y="193552"/>
                  </a:cubicBezTo>
                  <a:cubicBezTo>
                    <a:pt x="288036" y="194444"/>
                    <a:pt x="283302" y="195508"/>
                    <a:pt x="278633" y="196767"/>
                  </a:cubicBezTo>
                  <a:cubicBezTo>
                    <a:pt x="271459" y="198630"/>
                    <a:pt x="264431" y="201018"/>
                    <a:pt x="257606" y="203911"/>
                  </a:cubicBezTo>
                  <a:cubicBezTo>
                    <a:pt x="251223" y="206620"/>
                    <a:pt x="245128" y="209963"/>
                    <a:pt x="239412" y="213889"/>
                  </a:cubicBezTo>
                  <a:cubicBezTo>
                    <a:pt x="235805" y="216361"/>
                    <a:pt x="232423" y="219145"/>
                    <a:pt x="229305" y="222212"/>
                  </a:cubicBezTo>
                  <a:cubicBezTo>
                    <a:pt x="228377" y="223147"/>
                    <a:pt x="227449" y="224082"/>
                    <a:pt x="226507" y="225003"/>
                  </a:cubicBezTo>
                  <a:cubicBezTo>
                    <a:pt x="223701" y="227782"/>
                    <a:pt x="221151" y="230809"/>
                    <a:pt x="218888" y="234046"/>
                  </a:cubicBezTo>
                  <a:cubicBezTo>
                    <a:pt x="215667" y="238476"/>
                    <a:pt x="212832" y="243174"/>
                    <a:pt x="210414" y="248088"/>
                  </a:cubicBezTo>
                  <a:cubicBezTo>
                    <a:pt x="208457" y="252146"/>
                    <a:pt x="206704" y="256289"/>
                    <a:pt x="205155" y="260519"/>
                  </a:cubicBezTo>
                  <a:cubicBezTo>
                    <a:pt x="202878" y="266839"/>
                    <a:pt x="200983" y="273289"/>
                    <a:pt x="199479" y="279835"/>
                  </a:cubicBezTo>
                  <a:cubicBezTo>
                    <a:pt x="198602" y="283605"/>
                    <a:pt x="197846" y="287403"/>
                    <a:pt x="197134" y="291201"/>
                  </a:cubicBezTo>
                  <a:cubicBezTo>
                    <a:pt x="196422" y="295000"/>
                    <a:pt x="195868" y="298690"/>
                    <a:pt x="195364" y="302460"/>
                  </a:cubicBezTo>
                  <a:cubicBezTo>
                    <a:pt x="194940" y="305676"/>
                    <a:pt x="194566" y="308934"/>
                    <a:pt x="194084" y="312114"/>
                  </a:cubicBezTo>
                  <a:cubicBezTo>
                    <a:pt x="193796" y="314028"/>
                    <a:pt x="194019" y="315999"/>
                    <a:pt x="193400" y="317869"/>
                  </a:cubicBezTo>
                  <a:cubicBezTo>
                    <a:pt x="193385" y="320083"/>
                    <a:pt x="193201" y="322293"/>
                    <a:pt x="192854" y="324480"/>
                  </a:cubicBezTo>
                  <a:cubicBezTo>
                    <a:pt x="192580" y="327164"/>
                    <a:pt x="192774" y="329883"/>
                    <a:pt x="192199" y="332537"/>
                  </a:cubicBezTo>
                  <a:cubicBezTo>
                    <a:pt x="192168" y="332672"/>
                    <a:pt x="192151" y="332809"/>
                    <a:pt x="192149" y="332948"/>
                  </a:cubicBezTo>
                  <a:cubicBezTo>
                    <a:pt x="192257" y="335825"/>
                    <a:pt x="191811" y="338616"/>
                    <a:pt x="191695" y="341444"/>
                  </a:cubicBezTo>
                  <a:cubicBezTo>
                    <a:pt x="191721" y="343453"/>
                    <a:pt x="191611" y="345463"/>
                    <a:pt x="191364" y="347458"/>
                  </a:cubicBezTo>
                  <a:cubicBezTo>
                    <a:pt x="191236" y="348768"/>
                    <a:pt x="191205" y="350086"/>
                    <a:pt x="191271" y="351400"/>
                  </a:cubicBezTo>
                  <a:cubicBezTo>
                    <a:pt x="191213" y="353558"/>
                    <a:pt x="191415" y="355716"/>
                    <a:pt x="190933" y="357817"/>
                  </a:cubicBezTo>
                  <a:cubicBezTo>
                    <a:pt x="190856" y="358367"/>
                    <a:pt x="190836" y="358924"/>
                    <a:pt x="190875" y="359479"/>
                  </a:cubicBezTo>
                  <a:cubicBezTo>
                    <a:pt x="190875" y="363157"/>
                    <a:pt x="190859" y="366833"/>
                    <a:pt x="190825" y="370507"/>
                  </a:cubicBezTo>
                  <a:cubicBezTo>
                    <a:pt x="190839" y="371190"/>
                    <a:pt x="190847" y="371881"/>
                    <a:pt x="190847" y="3725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56AEE3D6-E312-6E37-2B21-4091B567ED2F}"/>
              </a:ext>
            </a:extLst>
          </p:cNvPr>
          <p:cNvGrpSpPr/>
          <p:nvPr userDrawn="1"/>
        </p:nvGrpSpPr>
        <p:grpSpPr>
          <a:xfrm rot="5400000">
            <a:off x="10991867" y="4261036"/>
            <a:ext cx="2354545" cy="211614"/>
            <a:chOff x="10012136" y="2027808"/>
            <a:chExt cx="1399658" cy="125794"/>
          </a:xfrm>
        </p:grpSpPr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id="{460DF232-F71A-24F1-3180-26739DBDA232}"/>
                </a:ext>
              </a:extLst>
            </p:cNvPr>
            <p:cNvGrpSpPr/>
            <p:nvPr/>
          </p:nvGrpSpPr>
          <p:grpSpPr>
            <a:xfrm>
              <a:off x="10012136" y="2027808"/>
              <a:ext cx="489481" cy="125794"/>
              <a:chOff x="9808884" y="2027808"/>
              <a:chExt cx="489481" cy="125794"/>
            </a:xfrm>
          </p:grpSpPr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1C20DCC7-BAFB-B10F-06A5-1F8952ED9804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31809B55-AF3A-8788-1748-29C7186813C5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68E8E59D-0031-22EA-798F-464DFE706705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FB680733-AA86-B590-CFFE-98A6858401ED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23A9820F-1523-ACBD-FDBF-F86258E155C8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id="{957E3E29-A422-6436-055B-15D430A47BCA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id="{A4315A84-DEE3-28BC-568F-BC369CEFD0D7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257C158E-3B45-02F3-1F6D-7FCC0EA8E21B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BC5060B6-536A-4C49-22AD-AA96E4E1E263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id="{B8A33A42-D712-021E-D057-9EC5FA34B3AB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id="{7EADB0B2-0C30-DB73-4C00-C0FB58D9ABD6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id="{8CF33A17-D8DA-2EEC-4308-B801230EA659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7CACCB55-D9B0-479F-BFA2-59F5D0865C46}"/>
                </a:ext>
              </a:extLst>
            </p:cNvPr>
            <p:cNvGrpSpPr/>
            <p:nvPr/>
          </p:nvGrpSpPr>
          <p:grpSpPr>
            <a:xfrm>
              <a:off x="10467845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184A1A46-2196-863A-3741-8A68FE6A5174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2A168967-3712-FC15-2CB0-167F7318AC41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A40C1DF9-7899-AE7F-B643-A3252EF255C2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BA8CBDC5-4EA0-6703-70C1-340BD58BD060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C42ABCC0-AB18-D1FD-D036-4BCC9191851B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4D2E48E2-BA74-9695-6947-E1DF34A6CE70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1E645556-785A-238B-B116-66A8AD186BB2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27C8E003-690D-8960-C926-C0E30CD3C7B9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3A0B0C35-664A-39A8-9EA6-D062492F862F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EC99015A-21A7-7548-B7D6-B3B798F05E65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EB261685-E436-7652-1F38-23DA61CAD59C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9473D1F5-01ED-B122-A7D2-BED4685F6C52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63C7CC52-FEC7-E8B0-ED12-F6E70502581E}"/>
                </a:ext>
              </a:extLst>
            </p:cNvPr>
            <p:cNvGrpSpPr/>
            <p:nvPr/>
          </p:nvGrpSpPr>
          <p:grpSpPr>
            <a:xfrm>
              <a:off x="10922313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84" name="直接连接符 183">
                <a:extLst>
                  <a:ext uri="{FF2B5EF4-FFF2-40B4-BE49-F238E27FC236}">
                    <a16:creationId xmlns:a16="http://schemas.microsoft.com/office/drawing/2014/main" id="{6EB32BF8-3CD3-A05B-E2B5-9B717A4ED61E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225A18CA-2D5C-BB47-E89E-2BFD9F7D9651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46D1CA36-6073-3655-323D-DE5B846CC37B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B80BFFA9-65AB-6B30-4CD5-E819903F2EE8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D0CA71D4-9516-787B-F887-29B5C6938788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02C2F63E-787B-2699-6EF5-64F3215BF582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B885803C-D730-F73A-6B16-9857BBD9AE59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99086BEB-07F8-1823-FE0D-3E227701C5A5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EB44B3BC-92CF-5934-6433-9C7510E50FC1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9F0970FB-AA65-D294-35C9-B11665E5AF7E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6D0FCAE6-FDD7-2E9B-3650-153821B78ED7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878BD15E-A637-B615-78FB-1C5FB9DEBB55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0" name="组合 219">
            <a:extLst>
              <a:ext uri="{FF2B5EF4-FFF2-40B4-BE49-F238E27FC236}">
                <a16:creationId xmlns:a16="http://schemas.microsoft.com/office/drawing/2014/main" id="{B4D216FD-68BC-D053-5FF8-EB7ACD5C9897}"/>
              </a:ext>
            </a:extLst>
          </p:cNvPr>
          <p:cNvGrpSpPr/>
          <p:nvPr userDrawn="1"/>
        </p:nvGrpSpPr>
        <p:grpSpPr>
          <a:xfrm>
            <a:off x="700088" y="5929168"/>
            <a:ext cx="744867" cy="563072"/>
            <a:chOff x="7838886" y="5020415"/>
            <a:chExt cx="744867" cy="563072"/>
          </a:xfrm>
        </p:grpSpPr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0246E52E-4D47-9C2B-1E32-98EA6C147625}"/>
                </a:ext>
              </a:extLst>
            </p:cNvPr>
            <p:cNvGrpSpPr/>
            <p:nvPr/>
          </p:nvGrpSpPr>
          <p:grpSpPr>
            <a:xfrm>
              <a:off x="7838886" y="5020415"/>
              <a:ext cx="744867" cy="45719"/>
              <a:chOff x="7838886" y="5020415"/>
              <a:chExt cx="744867" cy="45719"/>
            </a:xfrm>
          </p:grpSpPr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id="{45B5D86A-18E7-FBE7-B7DC-95189D4BDACE}"/>
                  </a:ext>
                </a:extLst>
              </p:cNvPr>
              <p:cNvSpPr/>
              <p:nvPr/>
            </p:nvSpPr>
            <p:spPr>
              <a:xfrm>
                <a:off x="7838886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id="{49B534EF-317A-431D-AA73-7375E1895F3C}"/>
                  </a:ext>
                </a:extLst>
              </p:cNvPr>
              <p:cNvSpPr/>
              <p:nvPr/>
            </p:nvSpPr>
            <p:spPr>
              <a:xfrm>
                <a:off x="8071935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A3620295-89DA-4A6F-327A-17AB0CFB89A1}"/>
                  </a:ext>
                </a:extLst>
              </p:cNvPr>
              <p:cNvSpPr/>
              <p:nvPr/>
            </p:nvSpPr>
            <p:spPr>
              <a:xfrm>
                <a:off x="830498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94E806C1-8AEB-285C-93DC-95DAB4DF9EFF}"/>
                  </a:ext>
                </a:extLst>
              </p:cNvPr>
              <p:cNvSpPr/>
              <p:nvPr/>
            </p:nvSpPr>
            <p:spPr>
              <a:xfrm>
                <a:off x="853803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2" name="组合 221">
              <a:extLst>
                <a:ext uri="{FF2B5EF4-FFF2-40B4-BE49-F238E27FC236}">
                  <a16:creationId xmlns:a16="http://schemas.microsoft.com/office/drawing/2014/main" id="{C1C99EB5-E8D9-77BB-E521-DDE736106EDA}"/>
                </a:ext>
              </a:extLst>
            </p:cNvPr>
            <p:cNvGrpSpPr/>
            <p:nvPr/>
          </p:nvGrpSpPr>
          <p:grpSpPr>
            <a:xfrm>
              <a:off x="7838886" y="5192866"/>
              <a:ext cx="744867" cy="45719"/>
              <a:chOff x="7838886" y="5159439"/>
              <a:chExt cx="744867" cy="45719"/>
            </a:xfrm>
          </p:grpSpPr>
          <p:sp>
            <p:nvSpPr>
              <p:cNvPr id="233" name="椭圆 232">
                <a:extLst>
                  <a:ext uri="{FF2B5EF4-FFF2-40B4-BE49-F238E27FC236}">
                    <a16:creationId xmlns:a16="http://schemas.microsoft.com/office/drawing/2014/main" id="{D3C1DEED-D0E6-38AD-89EE-1CED1E02C4F7}"/>
                  </a:ext>
                </a:extLst>
              </p:cNvPr>
              <p:cNvSpPr/>
              <p:nvPr/>
            </p:nvSpPr>
            <p:spPr>
              <a:xfrm>
                <a:off x="7838886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>
                <a:extLst>
                  <a:ext uri="{FF2B5EF4-FFF2-40B4-BE49-F238E27FC236}">
                    <a16:creationId xmlns:a16="http://schemas.microsoft.com/office/drawing/2014/main" id="{87D8F5D0-C1C5-909A-94B4-C71F23870E1A}"/>
                  </a:ext>
                </a:extLst>
              </p:cNvPr>
              <p:cNvSpPr/>
              <p:nvPr/>
            </p:nvSpPr>
            <p:spPr>
              <a:xfrm>
                <a:off x="8071935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椭圆 234">
                <a:extLst>
                  <a:ext uri="{FF2B5EF4-FFF2-40B4-BE49-F238E27FC236}">
                    <a16:creationId xmlns:a16="http://schemas.microsoft.com/office/drawing/2014/main" id="{AC272284-AC74-C086-86A4-266CCC5D0DBD}"/>
                  </a:ext>
                </a:extLst>
              </p:cNvPr>
              <p:cNvSpPr/>
              <p:nvPr/>
            </p:nvSpPr>
            <p:spPr>
              <a:xfrm>
                <a:off x="830498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>
                <a:extLst>
                  <a:ext uri="{FF2B5EF4-FFF2-40B4-BE49-F238E27FC236}">
                    <a16:creationId xmlns:a16="http://schemas.microsoft.com/office/drawing/2014/main" id="{0A3EEC19-2754-8C78-C9E7-C7C05AEE6D85}"/>
                  </a:ext>
                </a:extLst>
              </p:cNvPr>
              <p:cNvSpPr/>
              <p:nvPr/>
            </p:nvSpPr>
            <p:spPr>
              <a:xfrm>
                <a:off x="853803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3" name="组合 222">
              <a:extLst>
                <a:ext uri="{FF2B5EF4-FFF2-40B4-BE49-F238E27FC236}">
                  <a16:creationId xmlns:a16="http://schemas.microsoft.com/office/drawing/2014/main" id="{3082460A-7224-32B5-1DF7-6A81A31372A8}"/>
                </a:ext>
              </a:extLst>
            </p:cNvPr>
            <p:cNvGrpSpPr/>
            <p:nvPr/>
          </p:nvGrpSpPr>
          <p:grpSpPr>
            <a:xfrm>
              <a:off x="7838886" y="5365317"/>
              <a:ext cx="744867" cy="45719"/>
              <a:chOff x="7838886" y="5298463"/>
              <a:chExt cx="744867" cy="45719"/>
            </a:xfrm>
          </p:grpSpPr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id="{3BB6236A-CE05-0B57-8874-9ECB9C188612}"/>
                  </a:ext>
                </a:extLst>
              </p:cNvPr>
              <p:cNvSpPr/>
              <p:nvPr/>
            </p:nvSpPr>
            <p:spPr>
              <a:xfrm>
                <a:off x="7838886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>
                <a:extLst>
                  <a:ext uri="{FF2B5EF4-FFF2-40B4-BE49-F238E27FC236}">
                    <a16:creationId xmlns:a16="http://schemas.microsoft.com/office/drawing/2014/main" id="{020A33CF-A097-6A8E-CB5B-0A419AE25241}"/>
                  </a:ext>
                </a:extLst>
              </p:cNvPr>
              <p:cNvSpPr/>
              <p:nvPr/>
            </p:nvSpPr>
            <p:spPr>
              <a:xfrm>
                <a:off x="8071935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椭圆 230">
                <a:extLst>
                  <a:ext uri="{FF2B5EF4-FFF2-40B4-BE49-F238E27FC236}">
                    <a16:creationId xmlns:a16="http://schemas.microsoft.com/office/drawing/2014/main" id="{C0E3D759-5C4B-E672-5F24-870D199B9E2C}"/>
                  </a:ext>
                </a:extLst>
              </p:cNvPr>
              <p:cNvSpPr/>
              <p:nvPr/>
            </p:nvSpPr>
            <p:spPr>
              <a:xfrm>
                <a:off x="830498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>
                <a:extLst>
                  <a:ext uri="{FF2B5EF4-FFF2-40B4-BE49-F238E27FC236}">
                    <a16:creationId xmlns:a16="http://schemas.microsoft.com/office/drawing/2014/main" id="{C65480D9-A743-D32B-8227-8447EAFBAC40}"/>
                  </a:ext>
                </a:extLst>
              </p:cNvPr>
              <p:cNvSpPr/>
              <p:nvPr/>
            </p:nvSpPr>
            <p:spPr>
              <a:xfrm>
                <a:off x="853803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4" name="组合 223">
              <a:extLst>
                <a:ext uri="{FF2B5EF4-FFF2-40B4-BE49-F238E27FC236}">
                  <a16:creationId xmlns:a16="http://schemas.microsoft.com/office/drawing/2014/main" id="{FFF11B0F-F3AF-D7F7-19C2-CD8D8BBD7F24}"/>
                </a:ext>
              </a:extLst>
            </p:cNvPr>
            <p:cNvGrpSpPr/>
            <p:nvPr/>
          </p:nvGrpSpPr>
          <p:grpSpPr>
            <a:xfrm>
              <a:off x="7838886" y="5537768"/>
              <a:ext cx="744867" cy="45719"/>
              <a:chOff x="7838886" y="5441531"/>
              <a:chExt cx="744867" cy="45719"/>
            </a:xfrm>
          </p:grpSpPr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id="{ADC294B8-E3F3-F67D-FCF8-E4459D2EE6A5}"/>
                  </a:ext>
                </a:extLst>
              </p:cNvPr>
              <p:cNvSpPr/>
              <p:nvPr/>
            </p:nvSpPr>
            <p:spPr>
              <a:xfrm>
                <a:off x="7838886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id="{D3C006CE-32DB-AC86-CCC2-7DB450F5FFAC}"/>
                  </a:ext>
                </a:extLst>
              </p:cNvPr>
              <p:cNvSpPr/>
              <p:nvPr/>
            </p:nvSpPr>
            <p:spPr>
              <a:xfrm>
                <a:off x="8071935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id="{97D47BC8-6072-28F6-7DCD-8AF75C7EAB4F}"/>
                  </a:ext>
                </a:extLst>
              </p:cNvPr>
              <p:cNvSpPr/>
              <p:nvPr/>
            </p:nvSpPr>
            <p:spPr>
              <a:xfrm>
                <a:off x="830498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82ED7AC3-C5EF-5F03-1302-5D0B8E2C3C93}"/>
                  </a:ext>
                </a:extLst>
              </p:cNvPr>
              <p:cNvSpPr/>
              <p:nvPr/>
            </p:nvSpPr>
            <p:spPr>
              <a:xfrm>
                <a:off x="853803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9284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形 73">
            <a:extLst>
              <a:ext uri="{FF2B5EF4-FFF2-40B4-BE49-F238E27FC236}">
                <a16:creationId xmlns:a16="http://schemas.microsoft.com/office/drawing/2014/main" id="{A04FCCC1-FDE5-C954-1C7B-7937C989FD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70046"/>
            <a:ext cx="12192000" cy="9163246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id="{56E5960D-5C22-D0C0-BA17-C23B86C619B2}"/>
              </a:ext>
            </a:extLst>
          </p:cNvPr>
          <p:cNvSpPr txBox="1"/>
          <p:nvPr userDrawn="1"/>
        </p:nvSpPr>
        <p:spPr>
          <a:xfrm>
            <a:off x="672313" y="284148"/>
            <a:ext cx="103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A41D8B95-82C6-3242-7DBB-BDFC6DBF782F}"/>
              </a:ext>
            </a:extLst>
          </p:cNvPr>
          <p:cNvGrpSpPr/>
          <p:nvPr userDrawn="1"/>
        </p:nvGrpSpPr>
        <p:grpSpPr>
          <a:xfrm flipV="1">
            <a:off x="766251" y="5851154"/>
            <a:ext cx="10825756" cy="626604"/>
            <a:chOff x="766251" y="483501"/>
            <a:chExt cx="10825756" cy="626604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00E00D22-462A-5A75-A5B3-CC6CD8EBB9A5}"/>
                </a:ext>
              </a:extLst>
            </p:cNvPr>
            <p:cNvCxnSpPr>
              <a:cxnSpLocks/>
            </p:cNvCxnSpPr>
            <p:nvPr/>
          </p:nvCxnSpPr>
          <p:spPr>
            <a:xfrm>
              <a:off x="766251" y="483501"/>
              <a:ext cx="10397618" cy="0"/>
            </a:xfrm>
            <a:prstGeom prst="line">
              <a:avLst/>
            </a:prstGeom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5" name="图形 84">
              <a:extLst>
                <a:ext uri="{FF2B5EF4-FFF2-40B4-BE49-F238E27FC236}">
                  <a16:creationId xmlns:a16="http://schemas.microsoft.com/office/drawing/2014/main" id="{0E81415D-B001-596D-4699-7740EF84F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042568" y="572103"/>
              <a:ext cx="549439" cy="538002"/>
            </a:xfrm>
            <a:prstGeom prst="rect">
              <a:avLst/>
            </a:prstGeom>
            <a:effectLst/>
          </p:spPr>
        </p:pic>
        <p:sp>
          <p:nvSpPr>
            <p:cNvPr id="86" name="等腰三角形 85">
              <a:extLst>
                <a:ext uri="{FF2B5EF4-FFF2-40B4-BE49-F238E27FC236}">
                  <a16:creationId xmlns:a16="http://schemas.microsoft.com/office/drawing/2014/main" id="{9306FC0C-BEBE-785D-4F57-EA7158DF1D27}"/>
                </a:ext>
              </a:extLst>
            </p:cNvPr>
            <p:cNvSpPr/>
            <p:nvPr/>
          </p:nvSpPr>
          <p:spPr>
            <a:xfrm rot="10800000">
              <a:off x="1781170" y="746013"/>
              <a:ext cx="444540" cy="20898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4320" tIns="137160" rIns="274320" bIns="1371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400"/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7F661FA8-5B38-368B-84BC-E5DC9813524A}"/>
                </a:ext>
              </a:extLst>
            </p:cNvPr>
            <p:cNvGrpSpPr/>
            <p:nvPr/>
          </p:nvGrpSpPr>
          <p:grpSpPr>
            <a:xfrm>
              <a:off x="766251" y="674045"/>
              <a:ext cx="944465" cy="352917"/>
              <a:chOff x="709109" y="1047207"/>
              <a:chExt cx="944465" cy="352917"/>
            </a:xfrm>
          </p:grpSpPr>
          <p:sp>
            <p:nvSpPr>
              <p:cNvPr id="88" name="乘号 87">
                <a:extLst>
                  <a:ext uri="{FF2B5EF4-FFF2-40B4-BE49-F238E27FC236}">
                    <a16:creationId xmlns:a16="http://schemas.microsoft.com/office/drawing/2014/main" id="{2441DBBC-F3F4-7D4E-A80F-8925E3B02EA5}"/>
                  </a:ext>
                </a:extLst>
              </p:cNvPr>
              <p:cNvSpPr/>
              <p:nvPr/>
            </p:nvSpPr>
            <p:spPr>
              <a:xfrm>
                <a:off x="709109" y="1047207"/>
                <a:ext cx="352917" cy="352917"/>
              </a:xfrm>
              <a:prstGeom prst="mathMultiply">
                <a:avLst>
                  <a:gd name="adj1" fmla="val 13028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74320" tIns="137160" rIns="274320" bIns="1371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5400"/>
              </a:p>
            </p:txBody>
          </p:sp>
          <p:sp>
            <p:nvSpPr>
              <p:cNvPr id="89" name="乘号 88">
                <a:extLst>
                  <a:ext uri="{FF2B5EF4-FFF2-40B4-BE49-F238E27FC236}">
                    <a16:creationId xmlns:a16="http://schemas.microsoft.com/office/drawing/2014/main" id="{3F4C2800-6F49-9DDE-38E4-7AC0473EAFB4}"/>
                  </a:ext>
                </a:extLst>
              </p:cNvPr>
              <p:cNvSpPr/>
              <p:nvPr/>
            </p:nvSpPr>
            <p:spPr>
              <a:xfrm>
                <a:off x="1004882" y="1047207"/>
                <a:ext cx="352917" cy="352917"/>
              </a:xfrm>
              <a:prstGeom prst="mathMultiply">
                <a:avLst>
                  <a:gd name="adj1" fmla="val 13028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74320" tIns="137160" rIns="274320" bIns="1371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5400"/>
              </a:p>
            </p:txBody>
          </p:sp>
          <p:sp>
            <p:nvSpPr>
              <p:cNvPr id="90" name="乘号 89">
                <a:extLst>
                  <a:ext uri="{FF2B5EF4-FFF2-40B4-BE49-F238E27FC236}">
                    <a16:creationId xmlns:a16="http://schemas.microsoft.com/office/drawing/2014/main" id="{FFA587B6-01B4-1847-1DA3-7DB2413FFD97}"/>
                  </a:ext>
                </a:extLst>
              </p:cNvPr>
              <p:cNvSpPr/>
              <p:nvPr/>
            </p:nvSpPr>
            <p:spPr>
              <a:xfrm>
                <a:off x="1300657" y="1047207"/>
                <a:ext cx="352917" cy="352917"/>
              </a:xfrm>
              <a:prstGeom prst="mathMultiply">
                <a:avLst>
                  <a:gd name="adj1" fmla="val 13028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274320" tIns="137160" rIns="274320" bIns="1371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5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2228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492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2BE741B-2892-3EC0-C72B-11B687B8DF41}"/>
              </a:ext>
            </a:extLst>
          </p:cNvPr>
          <p:cNvGrpSpPr/>
          <p:nvPr userDrawn="1"/>
        </p:nvGrpSpPr>
        <p:grpSpPr>
          <a:xfrm>
            <a:off x="6712885" y="770111"/>
            <a:ext cx="744867" cy="563072"/>
            <a:chOff x="7838886" y="5020415"/>
            <a:chExt cx="744867" cy="56307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CDAA4BB-826C-46E0-17EC-88FFD01C91C9}"/>
                </a:ext>
              </a:extLst>
            </p:cNvPr>
            <p:cNvGrpSpPr/>
            <p:nvPr/>
          </p:nvGrpSpPr>
          <p:grpSpPr>
            <a:xfrm>
              <a:off x="7838886" y="5020415"/>
              <a:ext cx="744867" cy="45719"/>
              <a:chOff x="7838886" y="5020415"/>
              <a:chExt cx="744867" cy="45719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664F95D9-757D-83B3-9611-02135B6D76B6}"/>
                  </a:ext>
                </a:extLst>
              </p:cNvPr>
              <p:cNvSpPr/>
              <p:nvPr/>
            </p:nvSpPr>
            <p:spPr>
              <a:xfrm>
                <a:off x="7838886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305809A5-0ABD-1294-C606-F3A723A78B51}"/>
                  </a:ext>
                </a:extLst>
              </p:cNvPr>
              <p:cNvSpPr/>
              <p:nvPr/>
            </p:nvSpPr>
            <p:spPr>
              <a:xfrm>
                <a:off x="8071935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54654C8C-93BE-3B0A-0944-EEC7CF89A8B5}"/>
                  </a:ext>
                </a:extLst>
              </p:cNvPr>
              <p:cNvSpPr/>
              <p:nvPr/>
            </p:nvSpPr>
            <p:spPr>
              <a:xfrm>
                <a:off x="830498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806A4FC2-70BF-CDAC-8CB2-827F0DB744EE}"/>
                  </a:ext>
                </a:extLst>
              </p:cNvPr>
              <p:cNvSpPr/>
              <p:nvPr/>
            </p:nvSpPr>
            <p:spPr>
              <a:xfrm>
                <a:off x="853803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02C92D5-8652-2988-23B9-62ED35434768}"/>
                </a:ext>
              </a:extLst>
            </p:cNvPr>
            <p:cNvGrpSpPr/>
            <p:nvPr/>
          </p:nvGrpSpPr>
          <p:grpSpPr>
            <a:xfrm>
              <a:off x="7838886" y="5192866"/>
              <a:ext cx="744867" cy="45719"/>
              <a:chOff x="7838886" y="5159439"/>
              <a:chExt cx="744867" cy="45719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99964B31-B2C5-DEA3-0B09-C5B8DD6CAEE1}"/>
                  </a:ext>
                </a:extLst>
              </p:cNvPr>
              <p:cNvSpPr/>
              <p:nvPr/>
            </p:nvSpPr>
            <p:spPr>
              <a:xfrm>
                <a:off x="7838886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CD9B2F3D-0090-9833-4C0C-293DE70833C8}"/>
                  </a:ext>
                </a:extLst>
              </p:cNvPr>
              <p:cNvSpPr/>
              <p:nvPr/>
            </p:nvSpPr>
            <p:spPr>
              <a:xfrm>
                <a:off x="8071935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5391C6F-2ABF-B247-0105-36F2FFACCDEF}"/>
                  </a:ext>
                </a:extLst>
              </p:cNvPr>
              <p:cNvSpPr/>
              <p:nvPr/>
            </p:nvSpPr>
            <p:spPr>
              <a:xfrm>
                <a:off x="830498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02B11590-2FD9-EB8F-8DBA-B5F12104C456}"/>
                  </a:ext>
                </a:extLst>
              </p:cNvPr>
              <p:cNvSpPr/>
              <p:nvPr/>
            </p:nvSpPr>
            <p:spPr>
              <a:xfrm>
                <a:off x="853803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36767C1-4D1D-9E33-7735-7ADAA63123BE}"/>
                </a:ext>
              </a:extLst>
            </p:cNvPr>
            <p:cNvGrpSpPr/>
            <p:nvPr/>
          </p:nvGrpSpPr>
          <p:grpSpPr>
            <a:xfrm>
              <a:off x="7838886" y="5365317"/>
              <a:ext cx="744867" cy="45719"/>
              <a:chOff x="7838886" y="5298463"/>
              <a:chExt cx="744867" cy="45719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145BF0A2-4A62-CC05-EF4C-CD946C8B645C}"/>
                  </a:ext>
                </a:extLst>
              </p:cNvPr>
              <p:cNvSpPr/>
              <p:nvPr/>
            </p:nvSpPr>
            <p:spPr>
              <a:xfrm>
                <a:off x="7838886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715C7533-B012-814E-B927-36453A6528B8}"/>
                  </a:ext>
                </a:extLst>
              </p:cNvPr>
              <p:cNvSpPr/>
              <p:nvPr/>
            </p:nvSpPr>
            <p:spPr>
              <a:xfrm>
                <a:off x="8071935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DA06AC6D-D985-250A-648D-49E39574B775}"/>
                  </a:ext>
                </a:extLst>
              </p:cNvPr>
              <p:cNvSpPr/>
              <p:nvPr/>
            </p:nvSpPr>
            <p:spPr>
              <a:xfrm>
                <a:off x="830498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418729D6-D6B7-A64C-F8A8-9CD80C5E0245}"/>
                  </a:ext>
                </a:extLst>
              </p:cNvPr>
              <p:cNvSpPr/>
              <p:nvPr/>
            </p:nvSpPr>
            <p:spPr>
              <a:xfrm>
                <a:off x="853803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058F772-32E8-ACB4-1BE0-ADDCE2E4EAB3}"/>
                </a:ext>
              </a:extLst>
            </p:cNvPr>
            <p:cNvGrpSpPr/>
            <p:nvPr/>
          </p:nvGrpSpPr>
          <p:grpSpPr>
            <a:xfrm>
              <a:off x="7838886" y="5537768"/>
              <a:ext cx="744867" cy="45719"/>
              <a:chOff x="7838886" y="5441531"/>
              <a:chExt cx="744867" cy="45719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49F02D02-F84C-12EC-1D64-E9C4A34E9DE1}"/>
                  </a:ext>
                </a:extLst>
              </p:cNvPr>
              <p:cNvSpPr/>
              <p:nvPr/>
            </p:nvSpPr>
            <p:spPr>
              <a:xfrm>
                <a:off x="7838886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63994916-C9F9-3D80-8D86-F6570BBDE8CA}"/>
                  </a:ext>
                </a:extLst>
              </p:cNvPr>
              <p:cNvSpPr/>
              <p:nvPr/>
            </p:nvSpPr>
            <p:spPr>
              <a:xfrm>
                <a:off x="8071935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F707A49C-8305-94B4-5B88-BB97E5C2B1BA}"/>
                  </a:ext>
                </a:extLst>
              </p:cNvPr>
              <p:cNvSpPr/>
              <p:nvPr/>
            </p:nvSpPr>
            <p:spPr>
              <a:xfrm>
                <a:off x="830498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6536757-70BC-ACEE-CE24-11EA179FE367}"/>
                  </a:ext>
                </a:extLst>
              </p:cNvPr>
              <p:cNvSpPr/>
              <p:nvPr/>
            </p:nvSpPr>
            <p:spPr>
              <a:xfrm>
                <a:off x="853803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A7F14750-F254-EA9C-674E-5629F06FA6F8}"/>
              </a:ext>
            </a:extLst>
          </p:cNvPr>
          <p:cNvSpPr/>
          <p:nvPr userDrawn="1"/>
        </p:nvSpPr>
        <p:spPr>
          <a:xfrm>
            <a:off x="3558611" y="5223733"/>
            <a:ext cx="3272165" cy="1108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59E8103-E284-4178-0BAE-E1A6CC5ACEB7}"/>
              </a:ext>
            </a:extLst>
          </p:cNvPr>
          <p:cNvSpPr/>
          <p:nvPr userDrawn="1"/>
        </p:nvSpPr>
        <p:spPr>
          <a:xfrm>
            <a:off x="548640" y="600222"/>
            <a:ext cx="6035040" cy="549577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04912A34-796F-5C38-FDEC-AE87A93793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8" b="39729"/>
          <a:stretch/>
        </p:blipFill>
        <p:spPr>
          <a:xfrm rot="16200000">
            <a:off x="2389634" y="-674372"/>
            <a:ext cx="2723182" cy="5692697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8EC4021A-B318-4E4C-EE3E-B179812E3D11}"/>
              </a:ext>
            </a:extLst>
          </p:cNvPr>
          <p:cNvSpPr/>
          <p:nvPr userDrawn="1"/>
        </p:nvSpPr>
        <p:spPr>
          <a:xfrm>
            <a:off x="888609" y="1116623"/>
            <a:ext cx="787791" cy="462475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25C61FF-575C-B861-55E2-801C7C259B67}"/>
              </a:ext>
            </a:extLst>
          </p:cNvPr>
          <p:cNvCxnSpPr/>
          <p:nvPr userDrawn="1"/>
        </p:nvCxnSpPr>
        <p:spPr>
          <a:xfrm>
            <a:off x="1016625" y="600698"/>
            <a:ext cx="0" cy="20810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1D10207-79A0-621B-C4B3-AC7F80C5152D}"/>
              </a:ext>
            </a:extLst>
          </p:cNvPr>
          <p:cNvGrpSpPr/>
          <p:nvPr userDrawn="1"/>
        </p:nvGrpSpPr>
        <p:grpSpPr>
          <a:xfrm>
            <a:off x="1160009" y="3429000"/>
            <a:ext cx="380150" cy="2131627"/>
            <a:chOff x="1160009" y="3429000"/>
            <a:chExt cx="380150" cy="2131627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E0AB9E9-E9D1-74FF-6C3F-85F39DA59E0D}"/>
                </a:ext>
              </a:extLst>
            </p:cNvPr>
            <p:cNvGrpSpPr/>
            <p:nvPr/>
          </p:nvGrpSpPr>
          <p:grpSpPr>
            <a:xfrm rot="5400000">
              <a:off x="986872" y="3602137"/>
              <a:ext cx="726423" cy="380150"/>
              <a:chOff x="6462702" y="4695147"/>
              <a:chExt cx="726423" cy="380150"/>
            </a:xfrm>
          </p:grpSpPr>
          <p:sp>
            <p:nvSpPr>
              <p:cNvPr id="36" name="乘号 35">
                <a:extLst>
                  <a:ext uri="{FF2B5EF4-FFF2-40B4-BE49-F238E27FC236}">
                    <a16:creationId xmlns:a16="http://schemas.microsoft.com/office/drawing/2014/main" id="{9EA4F3B7-E9E8-B9CD-264C-3A211BD66B84}"/>
                  </a:ext>
                </a:extLst>
              </p:cNvPr>
              <p:cNvSpPr/>
              <p:nvPr/>
            </p:nvSpPr>
            <p:spPr>
              <a:xfrm>
                <a:off x="6462702" y="4695147"/>
                <a:ext cx="380150" cy="380150"/>
              </a:xfrm>
              <a:prstGeom prst="mathMultipl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乘号 36">
                <a:extLst>
                  <a:ext uri="{FF2B5EF4-FFF2-40B4-BE49-F238E27FC236}">
                    <a16:creationId xmlns:a16="http://schemas.microsoft.com/office/drawing/2014/main" id="{EA97A0E6-89C7-875B-3B1A-B28193F40C72}"/>
                  </a:ext>
                </a:extLst>
              </p:cNvPr>
              <p:cNvSpPr/>
              <p:nvPr/>
            </p:nvSpPr>
            <p:spPr>
              <a:xfrm>
                <a:off x="6808975" y="4695147"/>
                <a:ext cx="380150" cy="380150"/>
              </a:xfrm>
              <a:prstGeom prst="mathMultiply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07C963B-240B-4C78-6278-0D6DAB3FE74C}"/>
                </a:ext>
              </a:extLst>
            </p:cNvPr>
            <p:cNvGrpSpPr/>
            <p:nvPr/>
          </p:nvGrpSpPr>
          <p:grpSpPr>
            <a:xfrm rot="5400000">
              <a:off x="986872" y="4304739"/>
              <a:ext cx="726423" cy="380150"/>
              <a:chOff x="6462702" y="4695147"/>
              <a:chExt cx="726423" cy="380150"/>
            </a:xfrm>
          </p:grpSpPr>
          <p:sp>
            <p:nvSpPr>
              <p:cNvPr id="34" name="乘号 33">
                <a:extLst>
                  <a:ext uri="{FF2B5EF4-FFF2-40B4-BE49-F238E27FC236}">
                    <a16:creationId xmlns:a16="http://schemas.microsoft.com/office/drawing/2014/main" id="{F5B960FA-F226-F223-7B4B-AB4BED3B0558}"/>
                  </a:ext>
                </a:extLst>
              </p:cNvPr>
              <p:cNvSpPr/>
              <p:nvPr/>
            </p:nvSpPr>
            <p:spPr>
              <a:xfrm>
                <a:off x="6462702" y="4695147"/>
                <a:ext cx="380150" cy="380150"/>
              </a:xfrm>
              <a:prstGeom prst="mathMultipl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乘号 34">
                <a:extLst>
                  <a:ext uri="{FF2B5EF4-FFF2-40B4-BE49-F238E27FC236}">
                    <a16:creationId xmlns:a16="http://schemas.microsoft.com/office/drawing/2014/main" id="{EFAEADA2-3871-F0B9-D328-60A14B79908F}"/>
                  </a:ext>
                </a:extLst>
              </p:cNvPr>
              <p:cNvSpPr/>
              <p:nvPr/>
            </p:nvSpPr>
            <p:spPr>
              <a:xfrm>
                <a:off x="6808975" y="4695147"/>
                <a:ext cx="380150" cy="380150"/>
              </a:xfrm>
              <a:prstGeom prst="mathMultiply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E528CC69-A920-7B88-D0E9-CBDAFBEE1644}"/>
                </a:ext>
              </a:extLst>
            </p:cNvPr>
            <p:cNvGrpSpPr/>
            <p:nvPr/>
          </p:nvGrpSpPr>
          <p:grpSpPr>
            <a:xfrm rot="5400000">
              <a:off x="986872" y="5007341"/>
              <a:ext cx="726423" cy="380150"/>
              <a:chOff x="6462702" y="4695147"/>
              <a:chExt cx="726423" cy="380150"/>
            </a:xfrm>
          </p:grpSpPr>
          <p:sp>
            <p:nvSpPr>
              <p:cNvPr id="32" name="乘号 31">
                <a:extLst>
                  <a:ext uri="{FF2B5EF4-FFF2-40B4-BE49-F238E27FC236}">
                    <a16:creationId xmlns:a16="http://schemas.microsoft.com/office/drawing/2014/main" id="{230851D1-8542-40B4-52EF-9819BB0AAB82}"/>
                  </a:ext>
                </a:extLst>
              </p:cNvPr>
              <p:cNvSpPr/>
              <p:nvPr/>
            </p:nvSpPr>
            <p:spPr>
              <a:xfrm>
                <a:off x="6462702" y="4695147"/>
                <a:ext cx="380150" cy="380150"/>
              </a:xfrm>
              <a:prstGeom prst="mathMultiply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乘号 32">
                <a:extLst>
                  <a:ext uri="{FF2B5EF4-FFF2-40B4-BE49-F238E27FC236}">
                    <a16:creationId xmlns:a16="http://schemas.microsoft.com/office/drawing/2014/main" id="{90BD65FD-5851-5051-B404-A4E81BDE1506}"/>
                  </a:ext>
                </a:extLst>
              </p:cNvPr>
              <p:cNvSpPr/>
              <p:nvPr/>
            </p:nvSpPr>
            <p:spPr>
              <a:xfrm>
                <a:off x="6808975" y="4695147"/>
                <a:ext cx="380150" cy="380150"/>
              </a:xfrm>
              <a:prstGeom prst="mathMultiply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AF38155-E851-B33F-6D44-8AA6C6FCABE7}"/>
              </a:ext>
            </a:extLst>
          </p:cNvPr>
          <p:cNvGrpSpPr/>
          <p:nvPr userDrawn="1"/>
        </p:nvGrpSpPr>
        <p:grpSpPr>
          <a:xfrm>
            <a:off x="5952455" y="5513780"/>
            <a:ext cx="485857" cy="466807"/>
            <a:chOff x="8224755" y="1861699"/>
            <a:chExt cx="485857" cy="466807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8B4AE61-D859-4091-4473-13BF0B842A15}"/>
                </a:ext>
              </a:extLst>
            </p:cNvPr>
            <p:cNvSpPr/>
            <p:nvPr/>
          </p:nvSpPr>
          <p:spPr>
            <a:xfrm>
              <a:off x="8224755" y="1861699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BF5FDE7-12D7-E95B-0A69-EFAAEFC88A2A}"/>
                </a:ext>
              </a:extLst>
            </p:cNvPr>
            <p:cNvSpPr/>
            <p:nvPr/>
          </p:nvSpPr>
          <p:spPr>
            <a:xfrm>
              <a:off x="8417636" y="1861699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9FF97316-71CE-9862-F0AA-1595F0FF5502}"/>
                </a:ext>
              </a:extLst>
            </p:cNvPr>
            <p:cNvSpPr/>
            <p:nvPr/>
          </p:nvSpPr>
          <p:spPr>
            <a:xfrm>
              <a:off x="8610517" y="1861699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9C090BE6-D0D0-166A-0A2F-4B6EFFE3224F}"/>
                </a:ext>
              </a:extLst>
            </p:cNvPr>
            <p:cNvSpPr/>
            <p:nvPr/>
          </p:nvSpPr>
          <p:spPr>
            <a:xfrm>
              <a:off x="8224755" y="2045055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449F91A0-AAC0-4BA5-0A4B-866C72C0E80D}"/>
                </a:ext>
              </a:extLst>
            </p:cNvPr>
            <p:cNvSpPr/>
            <p:nvPr/>
          </p:nvSpPr>
          <p:spPr>
            <a:xfrm>
              <a:off x="8417636" y="2045055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D872954-01EF-433B-D35B-418AB62B5D2F}"/>
                </a:ext>
              </a:extLst>
            </p:cNvPr>
            <p:cNvSpPr/>
            <p:nvPr/>
          </p:nvSpPr>
          <p:spPr>
            <a:xfrm>
              <a:off x="8610517" y="2045055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1633B759-3B57-4ECE-D0D8-D93D729262D9}"/>
                </a:ext>
              </a:extLst>
            </p:cNvPr>
            <p:cNvSpPr/>
            <p:nvPr/>
          </p:nvSpPr>
          <p:spPr>
            <a:xfrm>
              <a:off x="8224755" y="2228411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DEF28704-3C10-B1E5-BF2D-710C5121D8A9}"/>
                </a:ext>
              </a:extLst>
            </p:cNvPr>
            <p:cNvSpPr/>
            <p:nvPr/>
          </p:nvSpPr>
          <p:spPr>
            <a:xfrm>
              <a:off x="8417636" y="2228411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086FEE4B-2779-2011-453F-5EB120589A22}"/>
                </a:ext>
              </a:extLst>
            </p:cNvPr>
            <p:cNvSpPr/>
            <p:nvPr/>
          </p:nvSpPr>
          <p:spPr>
            <a:xfrm>
              <a:off x="8610517" y="2228411"/>
              <a:ext cx="100095" cy="1000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824E29A-8099-8FAF-F36A-79179F9A0405}"/>
              </a:ext>
            </a:extLst>
          </p:cNvPr>
          <p:cNvGrpSpPr/>
          <p:nvPr userDrawn="1"/>
        </p:nvGrpSpPr>
        <p:grpSpPr>
          <a:xfrm flipH="1" flipV="1">
            <a:off x="10256617" y="5450346"/>
            <a:ext cx="1531523" cy="1191212"/>
            <a:chOff x="833059" y="61198"/>
            <a:chExt cx="1531523" cy="1191212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D8D72DAD-CD1E-CEDB-085B-174F862D37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1543" y="252639"/>
              <a:ext cx="1253039" cy="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E6738DA5-E08B-BDB1-562B-04CFEDF4E92E}"/>
                </a:ext>
              </a:extLst>
            </p:cNvPr>
            <p:cNvCxnSpPr>
              <a:cxnSpLocks/>
            </p:cNvCxnSpPr>
            <p:nvPr/>
          </p:nvCxnSpPr>
          <p:spPr>
            <a:xfrm>
              <a:off x="1023517" y="212093"/>
              <a:ext cx="0" cy="104031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图形 1">
              <a:extLst>
                <a:ext uri="{FF2B5EF4-FFF2-40B4-BE49-F238E27FC236}">
                  <a16:creationId xmlns:a16="http://schemas.microsoft.com/office/drawing/2014/main" id="{B5506707-6F4E-8EDA-577F-C94A22A870F0}"/>
                </a:ext>
              </a:extLst>
            </p:cNvPr>
            <p:cNvSpPr/>
            <p:nvPr/>
          </p:nvSpPr>
          <p:spPr>
            <a:xfrm>
              <a:off x="851420" y="61198"/>
              <a:ext cx="865862" cy="847857"/>
            </a:xfrm>
            <a:custGeom>
              <a:avLst/>
              <a:gdLst>
                <a:gd name="connsiteX0" fmla="*/ 434224 w 865861"/>
                <a:gd name="connsiteY0" fmla="*/ 847693 h 847856"/>
                <a:gd name="connsiteX1" fmla="*/ 432440 w 865861"/>
                <a:gd name="connsiteY1" fmla="*/ 834697 h 847856"/>
                <a:gd name="connsiteX2" fmla="*/ 432440 w 865861"/>
                <a:gd name="connsiteY2" fmla="*/ 815776 h 847856"/>
                <a:gd name="connsiteX3" fmla="*/ 431769 w 865861"/>
                <a:gd name="connsiteY3" fmla="*/ 803991 h 847856"/>
                <a:gd name="connsiteX4" fmla="*/ 431507 w 865861"/>
                <a:gd name="connsiteY4" fmla="*/ 793597 h 847856"/>
                <a:gd name="connsiteX5" fmla="*/ 430770 w 865861"/>
                <a:gd name="connsiteY5" fmla="*/ 781354 h 847856"/>
                <a:gd name="connsiteX6" fmla="*/ 430590 w 865861"/>
                <a:gd name="connsiteY6" fmla="*/ 777573 h 847856"/>
                <a:gd name="connsiteX7" fmla="*/ 429788 w 865861"/>
                <a:gd name="connsiteY7" fmla="*/ 763906 h 847856"/>
                <a:gd name="connsiteX8" fmla="*/ 429625 w 865861"/>
                <a:gd name="connsiteY8" fmla="*/ 758717 h 847856"/>
                <a:gd name="connsiteX9" fmla="*/ 428921 w 865861"/>
                <a:gd name="connsiteY9" fmla="*/ 750730 h 847856"/>
                <a:gd name="connsiteX10" fmla="*/ 428773 w 865861"/>
                <a:gd name="connsiteY10" fmla="*/ 749338 h 847856"/>
                <a:gd name="connsiteX11" fmla="*/ 427644 w 865861"/>
                <a:gd name="connsiteY11" fmla="*/ 732381 h 847856"/>
                <a:gd name="connsiteX12" fmla="*/ 426138 w 865861"/>
                <a:gd name="connsiteY12" fmla="*/ 718796 h 847856"/>
                <a:gd name="connsiteX13" fmla="*/ 425876 w 865861"/>
                <a:gd name="connsiteY13" fmla="*/ 716455 h 847856"/>
                <a:gd name="connsiteX14" fmla="*/ 424240 w 865861"/>
                <a:gd name="connsiteY14" fmla="*/ 701462 h 847856"/>
                <a:gd name="connsiteX15" fmla="*/ 423208 w 865861"/>
                <a:gd name="connsiteY15" fmla="*/ 693049 h 847856"/>
                <a:gd name="connsiteX16" fmla="*/ 418527 w 865861"/>
                <a:gd name="connsiteY16" fmla="*/ 663243 h 847856"/>
                <a:gd name="connsiteX17" fmla="*/ 409541 w 865861"/>
                <a:gd name="connsiteY17" fmla="*/ 622225 h 847856"/>
                <a:gd name="connsiteX18" fmla="*/ 393337 w 865861"/>
                <a:gd name="connsiteY18" fmla="*/ 575839 h 847856"/>
                <a:gd name="connsiteX19" fmla="*/ 369784 w 865861"/>
                <a:gd name="connsiteY19" fmla="*/ 533855 h 847856"/>
                <a:gd name="connsiteX20" fmla="*/ 354561 w 865861"/>
                <a:gd name="connsiteY20" fmla="*/ 515212 h 847856"/>
                <a:gd name="connsiteX21" fmla="*/ 351795 w 865861"/>
                <a:gd name="connsiteY21" fmla="*/ 511939 h 847856"/>
                <a:gd name="connsiteX22" fmla="*/ 346443 w 865861"/>
                <a:gd name="connsiteY22" fmla="*/ 506603 h 847856"/>
                <a:gd name="connsiteX23" fmla="*/ 344250 w 865861"/>
                <a:gd name="connsiteY23" fmla="*/ 504819 h 847856"/>
                <a:gd name="connsiteX24" fmla="*/ 330664 w 865861"/>
                <a:gd name="connsiteY24" fmla="*/ 493083 h 847856"/>
                <a:gd name="connsiteX25" fmla="*/ 309615 w 865861"/>
                <a:gd name="connsiteY25" fmla="*/ 478695 h 847856"/>
                <a:gd name="connsiteX26" fmla="*/ 259366 w 865861"/>
                <a:gd name="connsiteY26" fmla="*/ 455780 h 847856"/>
                <a:gd name="connsiteX27" fmla="*/ 218937 w 865861"/>
                <a:gd name="connsiteY27" fmla="*/ 444323 h 847856"/>
                <a:gd name="connsiteX28" fmla="*/ 186987 w 865861"/>
                <a:gd name="connsiteY28" fmla="*/ 438119 h 847856"/>
                <a:gd name="connsiteX29" fmla="*/ 158098 w 865861"/>
                <a:gd name="connsiteY29" fmla="*/ 433749 h 847856"/>
                <a:gd name="connsiteX30" fmla="*/ 145903 w 865861"/>
                <a:gd name="connsiteY30" fmla="*/ 432456 h 847856"/>
                <a:gd name="connsiteX31" fmla="*/ 133726 w 865861"/>
                <a:gd name="connsiteY31" fmla="*/ 431032 h 847856"/>
                <a:gd name="connsiteX32" fmla="*/ 130927 w 865861"/>
                <a:gd name="connsiteY32" fmla="*/ 430705 h 847856"/>
                <a:gd name="connsiteX33" fmla="*/ 122006 w 865861"/>
                <a:gd name="connsiteY33" fmla="*/ 429968 h 847856"/>
                <a:gd name="connsiteX34" fmla="*/ 105049 w 865861"/>
                <a:gd name="connsiteY34" fmla="*/ 428757 h 847856"/>
                <a:gd name="connsiteX35" fmla="*/ 98502 w 865861"/>
                <a:gd name="connsiteY35" fmla="*/ 428151 h 847856"/>
                <a:gd name="connsiteX36" fmla="*/ 97094 w 865861"/>
                <a:gd name="connsiteY36" fmla="*/ 427939 h 847856"/>
                <a:gd name="connsiteX37" fmla="*/ 76340 w 865861"/>
                <a:gd name="connsiteY37" fmla="*/ 426875 h 847856"/>
                <a:gd name="connsiteX38" fmla="*/ 62198 w 865861"/>
                <a:gd name="connsiteY38" fmla="*/ 426138 h 847856"/>
                <a:gd name="connsiteX39" fmla="*/ 54178 w 865861"/>
                <a:gd name="connsiteY39" fmla="*/ 425942 h 847856"/>
                <a:gd name="connsiteX40" fmla="*/ 35306 w 865861"/>
                <a:gd name="connsiteY40" fmla="*/ 425123 h 847856"/>
                <a:gd name="connsiteX41" fmla="*/ 31525 w 865861"/>
                <a:gd name="connsiteY41" fmla="*/ 425041 h 847856"/>
                <a:gd name="connsiteX42" fmla="*/ 4501 w 865861"/>
                <a:gd name="connsiteY42" fmla="*/ 424992 h 847856"/>
                <a:gd name="connsiteX43" fmla="*/ 1228 w 865861"/>
                <a:gd name="connsiteY43" fmla="*/ 424452 h 847856"/>
                <a:gd name="connsiteX44" fmla="*/ 4043 w 865861"/>
                <a:gd name="connsiteY44" fmla="*/ 424207 h 847856"/>
                <a:gd name="connsiteX45" fmla="*/ 20624 w 865861"/>
                <a:gd name="connsiteY45" fmla="*/ 424092 h 847856"/>
                <a:gd name="connsiteX46" fmla="*/ 30444 w 865861"/>
                <a:gd name="connsiteY46" fmla="*/ 423405 h 847856"/>
                <a:gd name="connsiteX47" fmla="*/ 34225 w 865861"/>
                <a:gd name="connsiteY47" fmla="*/ 423241 h 847856"/>
                <a:gd name="connsiteX48" fmla="*/ 50315 w 865861"/>
                <a:gd name="connsiteY48" fmla="*/ 423241 h 847856"/>
                <a:gd name="connsiteX49" fmla="*/ 59726 w 865861"/>
                <a:gd name="connsiteY49" fmla="*/ 422603 h 847856"/>
                <a:gd name="connsiteX50" fmla="*/ 68221 w 865861"/>
                <a:gd name="connsiteY50" fmla="*/ 422324 h 847856"/>
                <a:gd name="connsiteX51" fmla="*/ 80956 w 865861"/>
                <a:gd name="connsiteY51" fmla="*/ 421555 h 847856"/>
                <a:gd name="connsiteX52" fmla="*/ 85670 w 865861"/>
                <a:gd name="connsiteY52" fmla="*/ 421375 h 847856"/>
                <a:gd name="connsiteX53" fmla="*/ 96963 w 865861"/>
                <a:gd name="connsiteY53" fmla="*/ 420606 h 847856"/>
                <a:gd name="connsiteX54" fmla="*/ 100744 w 865861"/>
                <a:gd name="connsiteY54" fmla="*/ 420442 h 847856"/>
                <a:gd name="connsiteX55" fmla="*/ 111089 w 865861"/>
                <a:gd name="connsiteY55" fmla="*/ 419656 h 847856"/>
                <a:gd name="connsiteX56" fmla="*/ 114363 w 865861"/>
                <a:gd name="connsiteY56" fmla="*/ 419493 h 847856"/>
                <a:gd name="connsiteX57" fmla="*/ 121875 w 865861"/>
                <a:gd name="connsiteY57" fmla="*/ 418773 h 847856"/>
                <a:gd name="connsiteX58" fmla="*/ 123283 w 865861"/>
                <a:gd name="connsiteY58" fmla="*/ 418609 h 847856"/>
                <a:gd name="connsiteX59" fmla="*/ 137867 w 865861"/>
                <a:gd name="connsiteY59" fmla="*/ 417463 h 847856"/>
                <a:gd name="connsiteX60" fmla="*/ 150012 w 865861"/>
                <a:gd name="connsiteY60" fmla="*/ 415974 h 847856"/>
                <a:gd name="connsiteX61" fmla="*/ 160798 w 865861"/>
                <a:gd name="connsiteY61" fmla="*/ 414746 h 847856"/>
                <a:gd name="connsiteX62" fmla="*/ 178066 w 865861"/>
                <a:gd name="connsiteY62" fmla="*/ 412291 h 847856"/>
                <a:gd name="connsiteX63" fmla="*/ 197119 w 865861"/>
                <a:gd name="connsiteY63" fmla="*/ 409099 h 847856"/>
                <a:gd name="connsiteX64" fmla="*/ 208265 w 865861"/>
                <a:gd name="connsiteY64" fmla="*/ 407069 h 847856"/>
                <a:gd name="connsiteX65" fmla="*/ 258858 w 865861"/>
                <a:gd name="connsiteY65" fmla="*/ 393451 h 847856"/>
                <a:gd name="connsiteX66" fmla="*/ 300515 w 865861"/>
                <a:gd name="connsiteY66" fmla="*/ 375447 h 847856"/>
                <a:gd name="connsiteX67" fmla="*/ 334363 w 865861"/>
                <a:gd name="connsiteY67" fmla="*/ 353039 h 847856"/>
                <a:gd name="connsiteX68" fmla="*/ 356820 w 865861"/>
                <a:gd name="connsiteY68" fmla="*/ 331401 h 847856"/>
                <a:gd name="connsiteX69" fmla="*/ 378786 w 865861"/>
                <a:gd name="connsiteY69" fmla="*/ 301284 h 847856"/>
                <a:gd name="connsiteX70" fmla="*/ 389801 w 865861"/>
                <a:gd name="connsiteY70" fmla="*/ 280906 h 847856"/>
                <a:gd name="connsiteX71" fmla="*/ 404942 w 865861"/>
                <a:gd name="connsiteY71" fmla="*/ 241623 h 847856"/>
                <a:gd name="connsiteX72" fmla="*/ 414501 w 865861"/>
                <a:gd name="connsiteY72" fmla="*/ 205090 h 847856"/>
                <a:gd name="connsiteX73" fmla="*/ 418691 w 865861"/>
                <a:gd name="connsiteY73" fmla="*/ 184270 h 847856"/>
                <a:gd name="connsiteX74" fmla="*/ 421964 w 865861"/>
                <a:gd name="connsiteY74" fmla="*/ 163319 h 847856"/>
                <a:gd name="connsiteX75" fmla="*/ 423601 w 865861"/>
                <a:gd name="connsiteY75" fmla="*/ 153498 h 847856"/>
                <a:gd name="connsiteX76" fmla="*/ 424518 w 865861"/>
                <a:gd name="connsiteY76" fmla="*/ 145527 h 847856"/>
                <a:gd name="connsiteX77" fmla="*/ 425795 w 865861"/>
                <a:gd name="connsiteY77" fmla="*/ 133333 h 847856"/>
                <a:gd name="connsiteX78" fmla="*/ 427284 w 865861"/>
                <a:gd name="connsiteY78" fmla="*/ 119747 h 847856"/>
                <a:gd name="connsiteX79" fmla="*/ 427530 w 865861"/>
                <a:gd name="connsiteY79" fmla="*/ 118356 h 847856"/>
                <a:gd name="connsiteX80" fmla="*/ 428626 w 865861"/>
                <a:gd name="connsiteY80" fmla="*/ 101874 h 847856"/>
                <a:gd name="connsiteX81" fmla="*/ 429248 w 865861"/>
                <a:gd name="connsiteY81" fmla="*/ 95785 h 847856"/>
                <a:gd name="connsiteX82" fmla="*/ 429461 w 865861"/>
                <a:gd name="connsiteY82" fmla="*/ 94377 h 847856"/>
                <a:gd name="connsiteX83" fmla="*/ 430525 w 865861"/>
                <a:gd name="connsiteY83" fmla="*/ 74097 h 847856"/>
                <a:gd name="connsiteX84" fmla="*/ 431196 w 865861"/>
                <a:gd name="connsiteY84" fmla="*/ 63753 h 847856"/>
                <a:gd name="connsiteX85" fmla="*/ 431458 w 865861"/>
                <a:gd name="connsiteY85" fmla="*/ 56191 h 847856"/>
                <a:gd name="connsiteX86" fmla="*/ 432227 w 865861"/>
                <a:gd name="connsiteY86" fmla="*/ 41574 h 847856"/>
                <a:gd name="connsiteX87" fmla="*/ 432342 w 865861"/>
                <a:gd name="connsiteY87" fmla="*/ 37810 h 847856"/>
                <a:gd name="connsiteX88" fmla="*/ 432440 w 865861"/>
                <a:gd name="connsiteY88" fmla="*/ 9412 h 847856"/>
                <a:gd name="connsiteX89" fmla="*/ 434208 w 865861"/>
                <a:gd name="connsiteY89" fmla="*/ 1228 h 847856"/>
                <a:gd name="connsiteX90" fmla="*/ 434208 w 865861"/>
                <a:gd name="connsiteY90" fmla="*/ 5025 h 847856"/>
                <a:gd name="connsiteX91" fmla="*/ 434306 w 865861"/>
                <a:gd name="connsiteY91" fmla="*/ 26303 h 847856"/>
                <a:gd name="connsiteX92" fmla="*/ 434977 w 865861"/>
                <a:gd name="connsiteY92" fmla="*/ 37613 h 847856"/>
                <a:gd name="connsiteX93" fmla="*/ 435239 w 865861"/>
                <a:gd name="connsiteY93" fmla="*/ 47532 h 847856"/>
                <a:gd name="connsiteX94" fmla="*/ 436008 w 865861"/>
                <a:gd name="connsiteY94" fmla="*/ 62624 h 847856"/>
                <a:gd name="connsiteX95" fmla="*/ 436188 w 865861"/>
                <a:gd name="connsiteY95" fmla="*/ 69171 h 847856"/>
                <a:gd name="connsiteX96" fmla="*/ 436925 w 865861"/>
                <a:gd name="connsiteY96" fmla="*/ 79990 h 847856"/>
                <a:gd name="connsiteX97" fmla="*/ 437105 w 865861"/>
                <a:gd name="connsiteY97" fmla="*/ 83263 h 847856"/>
                <a:gd name="connsiteX98" fmla="*/ 437923 w 865861"/>
                <a:gd name="connsiteY98" fmla="*/ 95507 h 847856"/>
                <a:gd name="connsiteX99" fmla="*/ 438070 w 865861"/>
                <a:gd name="connsiteY99" fmla="*/ 99746 h 847856"/>
                <a:gd name="connsiteX100" fmla="*/ 438758 w 865861"/>
                <a:gd name="connsiteY100" fmla="*/ 106784 h 847856"/>
                <a:gd name="connsiteX101" fmla="*/ 438922 w 865861"/>
                <a:gd name="connsiteY101" fmla="*/ 108192 h 847856"/>
                <a:gd name="connsiteX102" fmla="*/ 440067 w 865861"/>
                <a:gd name="connsiteY102" fmla="*/ 123725 h 847856"/>
                <a:gd name="connsiteX103" fmla="*/ 441704 w 865861"/>
                <a:gd name="connsiteY103" fmla="*/ 137294 h 847856"/>
                <a:gd name="connsiteX104" fmla="*/ 442686 w 865861"/>
                <a:gd name="connsiteY104" fmla="*/ 146673 h 847856"/>
                <a:gd name="connsiteX105" fmla="*/ 452049 w 865861"/>
                <a:gd name="connsiteY105" fmla="*/ 203404 h 847856"/>
                <a:gd name="connsiteX106" fmla="*/ 467565 w 865861"/>
                <a:gd name="connsiteY106" fmla="*/ 257876 h 847856"/>
                <a:gd name="connsiteX107" fmla="*/ 495391 w 865861"/>
                <a:gd name="connsiteY107" fmla="*/ 312479 h 847856"/>
                <a:gd name="connsiteX108" fmla="*/ 508371 w 865861"/>
                <a:gd name="connsiteY108" fmla="*/ 329306 h 847856"/>
                <a:gd name="connsiteX109" fmla="*/ 521727 w 865861"/>
                <a:gd name="connsiteY109" fmla="*/ 343366 h 847856"/>
                <a:gd name="connsiteX110" fmla="*/ 540566 w 865861"/>
                <a:gd name="connsiteY110" fmla="*/ 359079 h 847856"/>
                <a:gd name="connsiteX111" fmla="*/ 560371 w 865861"/>
                <a:gd name="connsiteY111" fmla="*/ 371993 h 847856"/>
                <a:gd name="connsiteX112" fmla="*/ 592731 w 865861"/>
                <a:gd name="connsiteY112" fmla="*/ 387608 h 847856"/>
                <a:gd name="connsiteX113" fmla="*/ 638561 w 865861"/>
                <a:gd name="connsiteY113" fmla="*/ 402241 h 847856"/>
                <a:gd name="connsiteX114" fmla="*/ 667123 w 865861"/>
                <a:gd name="connsiteY114" fmla="*/ 408575 h 847856"/>
                <a:gd name="connsiteX115" fmla="*/ 687124 w 865861"/>
                <a:gd name="connsiteY115" fmla="*/ 411849 h 847856"/>
                <a:gd name="connsiteX116" fmla="*/ 709958 w 865861"/>
                <a:gd name="connsiteY116" fmla="*/ 415237 h 847856"/>
                <a:gd name="connsiteX117" fmla="*/ 722168 w 865861"/>
                <a:gd name="connsiteY117" fmla="*/ 416448 h 847856"/>
                <a:gd name="connsiteX118" fmla="*/ 736212 w 865861"/>
                <a:gd name="connsiteY118" fmla="*/ 418085 h 847856"/>
                <a:gd name="connsiteX119" fmla="*/ 739976 w 865861"/>
                <a:gd name="connsiteY119" fmla="*/ 418314 h 847856"/>
                <a:gd name="connsiteX120" fmla="*/ 746523 w 865861"/>
                <a:gd name="connsiteY120" fmla="*/ 419002 h 847856"/>
                <a:gd name="connsiteX121" fmla="*/ 747456 w 865861"/>
                <a:gd name="connsiteY121" fmla="*/ 419149 h 847856"/>
                <a:gd name="connsiteX122" fmla="*/ 763939 w 865861"/>
                <a:gd name="connsiteY122" fmla="*/ 420229 h 847856"/>
                <a:gd name="connsiteX123" fmla="*/ 772401 w 865861"/>
                <a:gd name="connsiteY123" fmla="*/ 420933 h 847856"/>
                <a:gd name="connsiteX124" fmla="*/ 773809 w 865861"/>
                <a:gd name="connsiteY124" fmla="*/ 421097 h 847856"/>
                <a:gd name="connsiteX125" fmla="*/ 801192 w 865861"/>
                <a:gd name="connsiteY125" fmla="*/ 422177 h 847856"/>
                <a:gd name="connsiteX126" fmla="*/ 809180 w 865861"/>
                <a:gd name="connsiteY126" fmla="*/ 422783 h 847856"/>
                <a:gd name="connsiteX127" fmla="*/ 812944 w 865861"/>
                <a:gd name="connsiteY127" fmla="*/ 423012 h 847856"/>
                <a:gd name="connsiteX128" fmla="*/ 828085 w 865861"/>
                <a:gd name="connsiteY128" fmla="*/ 423110 h 847856"/>
                <a:gd name="connsiteX129" fmla="*/ 840344 w 865861"/>
                <a:gd name="connsiteY129" fmla="*/ 423797 h 847856"/>
                <a:gd name="connsiteX130" fmla="*/ 849314 w 865861"/>
                <a:gd name="connsiteY130" fmla="*/ 423994 h 847856"/>
                <a:gd name="connsiteX131" fmla="*/ 865403 w 865861"/>
                <a:gd name="connsiteY131" fmla="*/ 424616 h 847856"/>
                <a:gd name="connsiteX132" fmla="*/ 862588 w 865861"/>
                <a:gd name="connsiteY132" fmla="*/ 424878 h 847856"/>
                <a:gd name="connsiteX133" fmla="*/ 834190 w 865861"/>
                <a:gd name="connsiteY133" fmla="*/ 425009 h 847856"/>
                <a:gd name="connsiteX134" fmla="*/ 828543 w 865861"/>
                <a:gd name="connsiteY134" fmla="*/ 425500 h 847856"/>
                <a:gd name="connsiteX135" fmla="*/ 824320 w 865861"/>
                <a:gd name="connsiteY135" fmla="*/ 425827 h 847856"/>
                <a:gd name="connsiteX136" fmla="*/ 810587 w 865861"/>
                <a:gd name="connsiteY136" fmla="*/ 425925 h 847856"/>
                <a:gd name="connsiteX137" fmla="*/ 801176 w 865861"/>
                <a:gd name="connsiteY137" fmla="*/ 426564 h 847856"/>
                <a:gd name="connsiteX138" fmla="*/ 791732 w 865861"/>
                <a:gd name="connsiteY138" fmla="*/ 426858 h 847856"/>
                <a:gd name="connsiteX139" fmla="*/ 782320 w 865861"/>
                <a:gd name="connsiteY139" fmla="*/ 427529 h 847856"/>
                <a:gd name="connsiteX140" fmla="*/ 777131 w 865861"/>
                <a:gd name="connsiteY140" fmla="*/ 427775 h 847856"/>
                <a:gd name="connsiteX141" fmla="*/ 765838 w 865861"/>
                <a:gd name="connsiteY141" fmla="*/ 428561 h 847856"/>
                <a:gd name="connsiteX142" fmla="*/ 761598 w 865861"/>
                <a:gd name="connsiteY142" fmla="*/ 428741 h 847856"/>
                <a:gd name="connsiteX143" fmla="*/ 753136 w 865861"/>
                <a:gd name="connsiteY143" fmla="*/ 429461 h 847856"/>
                <a:gd name="connsiteX144" fmla="*/ 751728 w 865861"/>
                <a:gd name="connsiteY144" fmla="*/ 429624 h 847856"/>
                <a:gd name="connsiteX145" fmla="*/ 736212 w 865861"/>
                <a:gd name="connsiteY145" fmla="*/ 430819 h 847856"/>
                <a:gd name="connsiteX146" fmla="*/ 722610 w 865861"/>
                <a:gd name="connsiteY146" fmla="*/ 432211 h 847856"/>
                <a:gd name="connsiteX147" fmla="*/ 711365 w 865861"/>
                <a:gd name="connsiteY147" fmla="*/ 433504 h 847856"/>
                <a:gd name="connsiteX148" fmla="*/ 701070 w 865861"/>
                <a:gd name="connsiteY148" fmla="*/ 434698 h 847856"/>
                <a:gd name="connsiteX149" fmla="*/ 691757 w 865861"/>
                <a:gd name="connsiteY149" fmla="*/ 436204 h 847856"/>
                <a:gd name="connsiteX150" fmla="*/ 666173 w 865861"/>
                <a:gd name="connsiteY150" fmla="*/ 440378 h 847856"/>
                <a:gd name="connsiteX151" fmla="*/ 633961 w 865861"/>
                <a:gd name="connsiteY151" fmla="*/ 447695 h 847856"/>
                <a:gd name="connsiteX152" fmla="*/ 586118 w 865861"/>
                <a:gd name="connsiteY152" fmla="*/ 463948 h 847856"/>
                <a:gd name="connsiteX153" fmla="*/ 544724 w 865861"/>
                <a:gd name="connsiteY153" fmla="*/ 486650 h 847856"/>
                <a:gd name="connsiteX154" fmla="*/ 521727 w 865861"/>
                <a:gd name="connsiteY154" fmla="*/ 505588 h 847856"/>
                <a:gd name="connsiteX155" fmla="*/ 515360 w 865861"/>
                <a:gd name="connsiteY155" fmla="*/ 511939 h 847856"/>
                <a:gd name="connsiteX156" fmla="*/ 498026 w 865861"/>
                <a:gd name="connsiteY156" fmla="*/ 532513 h 847856"/>
                <a:gd name="connsiteX157" fmla="*/ 478745 w 865861"/>
                <a:gd name="connsiteY157" fmla="*/ 564463 h 847856"/>
                <a:gd name="connsiteX158" fmla="*/ 466780 w 865861"/>
                <a:gd name="connsiteY158" fmla="*/ 592747 h 847856"/>
                <a:gd name="connsiteX159" fmla="*/ 453865 w 865861"/>
                <a:gd name="connsiteY159" fmla="*/ 636695 h 847856"/>
                <a:gd name="connsiteX160" fmla="*/ 448530 w 865861"/>
                <a:gd name="connsiteY160" fmla="*/ 662556 h 847856"/>
                <a:gd name="connsiteX161" fmla="*/ 444503 w 865861"/>
                <a:gd name="connsiteY161" fmla="*/ 688172 h 847856"/>
                <a:gd name="connsiteX162" fmla="*/ 441590 w 865861"/>
                <a:gd name="connsiteY162" fmla="*/ 710137 h 847856"/>
                <a:gd name="connsiteX163" fmla="*/ 440035 w 865861"/>
                <a:gd name="connsiteY163" fmla="*/ 723232 h 847856"/>
                <a:gd name="connsiteX164" fmla="*/ 438791 w 865861"/>
                <a:gd name="connsiteY164" fmla="*/ 738274 h 847856"/>
                <a:gd name="connsiteX165" fmla="*/ 437301 w 865861"/>
                <a:gd name="connsiteY165" fmla="*/ 756606 h 847856"/>
                <a:gd name="connsiteX166" fmla="*/ 437187 w 865861"/>
                <a:gd name="connsiteY166" fmla="*/ 757539 h 847856"/>
                <a:gd name="connsiteX167" fmla="*/ 436155 w 865861"/>
                <a:gd name="connsiteY167" fmla="*/ 776869 h 847856"/>
                <a:gd name="connsiteX168" fmla="*/ 435402 w 865861"/>
                <a:gd name="connsiteY168" fmla="*/ 790553 h 847856"/>
                <a:gd name="connsiteX169" fmla="*/ 435190 w 865861"/>
                <a:gd name="connsiteY169" fmla="*/ 799522 h 847856"/>
                <a:gd name="connsiteX170" fmla="*/ 434420 w 865861"/>
                <a:gd name="connsiteY170" fmla="*/ 814123 h 847856"/>
                <a:gd name="connsiteX171" fmla="*/ 434289 w 865861"/>
                <a:gd name="connsiteY171" fmla="*/ 817904 h 847856"/>
                <a:gd name="connsiteX172" fmla="*/ 434175 w 865861"/>
                <a:gd name="connsiteY172" fmla="*/ 842996 h 847856"/>
                <a:gd name="connsiteX173" fmla="*/ 434224 w 865861"/>
                <a:gd name="connsiteY173" fmla="*/ 847693 h 847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865861" h="847856">
                  <a:moveTo>
                    <a:pt x="434224" y="847693"/>
                  </a:moveTo>
                  <a:cubicBezTo>
                    <a:pt x="432764" y="843524"/>
                    <a:pt x="432157" y="839105"/>
                    <a:pt x="432440" y="834697"/>
                  </a:cubicBezTo>
                  <a:cubicBezTo>
                    <a:pt x="432440" y="828395"/>
                    <a:pt x="432440" y="822077"/>
                    <a:pt x="432440" y="815776"/>
                  </a:cubicBezTo>
                  <a:cubicBezTo>
                    <a:pt x="432510" y="811836"/>
                    <a:pt x="432286" y="807896"/>
                    <a:pt x="431769" y="803991"/>
                  </a:cubicBezTo>
                  <a:cubicBezTo>
                    <a:pt x="431451" y="800536"/>
                    <a:pt x="431365" y="797064"/>
                    <a:pt x="431507" y="793597"/>
                  </a:cubicBezTo>
                  <a:cubicBezTo>
                    <a:pt x="431507" y="789505"/>
                    <a:pt x="431752" y="785413"/>
                    <a:pt x="430770" y="781354"/>
                  </a:cubicBezTo>
                  <a:cubicBezTo>
                    <a:pt x="430579" y="780104"/>
                    <a:pt x="430518" y="778837"/>
                    <a:pt x="430590" y="777573"/>
                  </a:cubicBezTo>
                  <a:cubicBezTo>
                    <a:pt x="430476" y="773023"/>
                    <a:pt x="430787" y="768440"/>
                    <a:pt x="429788" y="763906"/>
                  </a:cubicBezTo>
                  <a:cubicBezTo>
                    <a:pt x="429561" y="762186"/>
                    <a:pt x="429507" y="760447"/>
                    <a:pt x="429625" y="758717"/>
                  </a:cubicBezTo>
                  <a:cubicBezTo>
                    <a:pt x="429775" y="756035"/>
                    <a:pt x="429538" y="753345"/>
                    <a:pt x="428921" y="750730"/>
                  </a:cubicBezTo>
                  <a:cubicBezTo>
                    <a:pt x="428790" y="750278"/>
                    <a:pt x="428741" y="749807"/>
                    <a:pt x="428773" y="749338"/>
                  </a:cubicBezTo>
                  <a:cubicBezTo>
                    <a:pt x="429117" y="743642"/>
                    <a:pt x="427841" y="738045"/>
                    <a:pt x="427644" y="732381"/>
                  </a:cubicBezTo>
                  <a:cubicBezTo>
                    <a:pt x="427480" y="727831"/>
                    <a:pt x="426662" y="723330"/>
                    <a:pt x="426138" y="718796"/>
                  </a:cubicBezTo>
                  <a:cubicBezTo>
                    <a:pt x="426011" y="718020"/>
                    <a:pt x="425924" y="717239"/>
                    <a:pt x="425876" y="716455"/>
                  </a:cubicBezTo>
                  <a:cubicBezTo>
                    <a:pt x="425634" y="711429"/>
                    <a:pt x="425087" y="706422"/>
                    <a:pt x="424240" y="701462"/>
                  </a:cubicBezTo>
                  <a:cubicBezTo>
                    <a:pt x="423847" y="698664"/>
                    <a:pt x="423585" y="695848"/>
                    <a:pt x="423208" y="693049"/>
                  </a:cubicBezTo>
                  <a:cubicBezTo>
                    <a:pt x="421833" y="683081"/>
                    <a:pt x="420229" y="673162"/>
                    <a:pt x="418527" y="663243"/>
                  </a:cubicBezTo>
                  <a:cubicBezTo>
                    <a:pt x="416242" y="649426"/>
                    <a:pt x="413242" y="635734"/>
                    <a:pt x="409541" y="622225"/>
                  </a:cubicBezTo>
                  <a:cubicBezTo>
                    <a:pt x="405236" y="606401"/>
                    <a:pt x="399822" y="590901"/>
                    <a:pt x="393337" y="575839"/>
                  </a:cubicBezTo>
                  <a:cubicBezTo>
                    <a:pt x="386929" y="561082"/>
                    <a:pt x="379038" y="547015"/>
                    <a:pt x="369784" y="533855"/>
                  </a:cubicBezTo>
                  <a:cubicBezTo>
                    <a:pt x="365217" y="527243"/>
                    <a:pt x="360127" y="521008"/>
                    <a:pt x="354561" y="515212"/>
                  </a:cubicBezTo>
                  <a:cubicBezTo>
                    <a:pt x="353563" y="514197"/>
                    <a:pt x="352679" y="513084"/>
                    <a:pt x="351795" y="511939"/>
                  </a:cubicBezTo>
                  <a:cubicBezTo>
                    <a:pt x="350226" y="509956"/>
                    <a:pt x="348430" y="508166"/>
                    <a:pt x="346443" y="506603"/>
                  </a:cubicBezTo>
                  <a:cubicBezTo>
                    <a:pt x="345677" y="506053"/>
                    <a:pt x="344944" y="505457"/>
                    <a:pt x="344250" y="504819"/>
                  </a:cubicBezTo>
                  <a:cubicBezTo>
                    <a:pt x="339976" y="500622"/>
                    <a:pt x="335439" y="496702"/>
                    <a:pt x="330664" y="493083"/>
                  </a:cubicBezTo>
                  <a:cubicBezTo>
                    <a:pt x="323985" y="487811"/>
                    <a:pt x="316953" y="483003"/>
                    <a:pt x="309615" y="478695"/>
                  </a:cubicBezTo>
                  <a:cubicBezTo>
                    <a:pt x="293658" y="469426"/>
                    <a:pt x="276827" y="461751"/>
                    <a:pt x="259366" y="455780"/>
                  </a:cubicBezTo>
                  <a:cubicBezTo>
                    <a:pt x="246100" y="451255"/>
                    <a:pt x="232604" y="447431"/>
                    <a:pt x="218937" y="444323"/>
                  </a:cubicBezTo>
                  <a:cubicBezTo>
                    <a:pt x="208363" y="441884"/>
                    <a:pt x="197741" y="439642"/>
                    <a:pt x="186987" y="438119"/>
                  </a:cubicBezTo>
                  <a:cubicBezTo>
                    <a:pt x="177346" y="436761"/>
                    <a:pt x="167755" y="434846"/>
                    <a:pt x="158098" y="433749"/>
                  </a:cubicBezTo>
                  <a:cubicBezTo>
                    <a:pt x="154055" y="433274"/>
                    <a:pt x="149914" y="432636"/>
                    <a:pt x="145903" y="432456"/>
                  </a:cubicBezTo>
                  <a:cubicBezTo>
                    <a:pt x="141893" y="432276"/>
                    <a:pt x="137719" y="431539"/>
                    <a:pt x="133726" y="431032"/>
                  </a:cubicBezTo>
                  <a:cubicBezTo>
                    <a:pt x="132799" y="430875"/>
                    <a:pt x="131865" y="430765"/>
                    <a:pt x="130927" y="430705"/>
                  </a:cubicBezTo>
                  <a:cubicBezTo>
                    <a:pt x="127915" y="430705"/>
                    <a:pt x="124936" y="430034"/>
                    <a:pt x="122006" y="429968"/>
                  </a:cubicBezTo>
                  <a:cubicBezTo>
                    <a:pt x="116310" y="429837"/>
                    <a:pt x="110729" y="428610"/>
                    <a:pt x="105049" y="428757"/>
                  </a:cubicBezTo>
                  <a:cubicBezTo>
                    <a:pt x="102848" y="428914"/>
                    <a:pt x="100637" y="428709"/>
                    <a:pt x="98502" y="428151"/>
                  </a:cubicBezTo>
                  <a:cubicBezTo>
                    <a:pt x="98048" y="428001"/>
                    <a:pt x="97572" y="427929"/>
                    <a:pt x="97094" y="427939"/>
                  </a:cubicBezTo>
                  <a:cubicBezTo>
                    <a:pt x="90138" y="428266"/>
                    <a:pt x="83280" y="426989"/>
                    <a:pt x="76340" y="426875"/>
                  </a:cubicBezTo>
                  <a:cubicBezTo>
                    <a:pt x="71613" y="427038"/>
                    <a:pt x="66882" y="426791"/>
                    <a:pt x="62198" y="426138"/>
                  </a:cubicBezTo>
                  <a:cubicBezTo>
                    <a:pt x="59533" y="425868"/>
                    <a:pt x="56852" y="425803"/>
                    <a:pt x="54178" y="425942"/>
                  </a:cubicBezTo>
                  <a:cubicBezTo>
                    <a:pt x="47876" y="425762"/>
                    <a:pt x="41558" y="426367"/>
                    <a:pt x="35306" y="425123"/>
                  </a:cubicBezTo>
                  <a:cubicBezTo>
                    <a:pt x="34050" y="424981"/>
                    <a:pt x="32785" y="424953"/>
                    <a:pt x="31525" y="425041"/>
                  </a:cubicBezTo>
                  <a:lnTo>
                    <a:pt x="4501" y="424992"/>
                  </a:lnTo>
                  <a:cubicBezTo>
                    <a:pt x="3383" y="425071"/>
                    <a:pt x="2262" y="424886"/>
                    <a:pt x="1228" y="424452"/>
                  </a:cubicBezTo>
                  <a:cubicBezTo>
                    <a:pt x="2161" y="424370"/>
                    <a:pt x="3110" y="424223"/>
                    <a:pt x="4043" y="424207"/>
                  </a:cubicBezTo>
                  <a:lnTo>
                    <a:pt x="20624" y="424092"/>
                  </a:lnTo>
                  <a:cubicBezTo>
                    <a:pt x="23913" y="424252"/>
                    <a:pt x="27209" y="424022"/>
                    <a:pt x="30444" y="423405"/>
                  </a:cubicBezTo>
                  <a:cubicBezTo>
                    <a:pt x="31695" y="423210"/>
                    <a:pt x="32963" y="423156"/>
                    <a:pt x="34225" y="423241"/>
                  </a:cubicBezTo>
                  <a:cubicBezTo>
                    <a:pt x="39594" y="423241"/>
                    <a:pt x="44946" y="423241"/>
                    <a:pt x="50315" y="423241"/>
                  </a:cubicBezTo>
                  <a:cubicBezTo>
                    <a:pt x="53464" y="423288"/>
                    <a:pt x="56612" y="423076"/>
                    <a:pt x="59726" y="422603"/>
                  </a:cubicBezTo>
                  <a:cubicBezTo>
                    <a:pt x="62548" y="422305"/>
                    <a:pt x="65387" y="422211"/>
                    <a:pt x="68221" y="422324"/>
                  </a:cubicBezTo>
                  <a:cubicBezTo>
                    <a:pt x="72481" y="422509"/>
                    <a:pt x="76749" y="422252"/>
                    <a:pt x="80956" y="421555"/>
                  </a:cubicBezTo>
                  <a:cubicBezTo>
                    <a:pt x="82517" y="421339"/>
                    <a:pt x="84096" y="421278"/>
                    <a:pt x="85670" y="421375"/>
                  </a:cubicBezTo>
                  <a:cubicBezTo>
                    <a:pt x="89451" y="421562"/>
                    <a:pt x="93242" y="421303"/>
                    <a:pt x="96963" y="420606"/>
                  </a:cubicBezTo>
                  <a:cubicBezTo>
                    <a:pt x="98214" y="420411"/>
                    <a:pt x="99482" y="420355"/>
                    <a:pt x="100744" y="420442"/>
                  </a:cubicBezTo>
                  <a:cubicBezTo>
                    <a:pt x="104212" y="420606"/>
                    <a:pt x="107686" y="420342"/>
                    <a:pt x="111089" y="419656"/>
                  </a:cubicBezTo>
                  <a:cubicBezTo>
                    <a:pt x="112170" y="419471"/>
                    <a:pt x="113269" y="419416"/>
                    <a:pt x="114363" y="419493"/>
                  </a:cubicBezTo>
                  <a:cubicBezTo>
                    <a:pt x="116889" y="419630"/>
                    <a:pt x="119421" y="419388"/>
                    <a:pt x="121875" y="418773"/>
                  </a:cubicBezTo>
                  <a:cubicBezTo>
                    <a:pt x="122331" y="418635"/>
                    <a:pt x="122808" y="418581"/>
                    <a:pt x="123283" y="418609"/>
                  </a:cubicBezTo>
                  <a:cubicBezTo>
                    <a:pt x="128193" y="418969"/>
                    <a:pt x="132973" y="417610"/>
                    <a:pt x="137867" y="417463"/>
                  </a:cubicBezTo>
                  <a:cubicBezTo>
                    <a:pt x="141926" y="417349"/>
                    <a:pt x="146051" y="416481"/>
                    <a:pt x="150012" y="415974"/>
                  </a:cubicBezTo>
                  <a:cubicBezTo>
                    <a:pt x="153613" y="415532"/>
                    <a:pt x="157214" y="415221"/>
                    <a:pt x="160798" y="414746"/>
                  </a:cubicBezTo>
                  <a:cubicBezTo>
                    <a:pt x="166560" y="413960"/>
                    <a:pt x="172256" y="413027"/>
                    <a:pt x="178066" y="412291"/>
                  </a:cubicBezTo>
                  <a:cubicBezTo>
                    <a:pt x="184466" y="411489"/>
                    <a:pt x="190801" y="410310"/>
                    <a:pt x="197119" y="409099"/>
                  </a:cubicBezTo>
                  <a:cubicBezTo>
                    <a:pt x="200834" y="408379"/>
                    <a:pt x="204582" y="407872"/>
                    <a:pt x="208265" y="407069"/>
                  </a:cubicBezTo>
                  <a:cubicBezTo>
                    <a:pt x="225374" y="403493"/>
                    <a:pt x="242266" y="398946"/>
                    <a:pt x="258858" y="393451"/>
                  </a:cubicBezTo>
                  <a:cubicBezTo>
                    <a:pt x="273213" y="388598"/>
                    <a:pt x="287145" y="382577"/>
                    <a:pt x="300515" y="375447"/>
                  </a:cubicBezTo>
                  <a:cubicBezTo>
                    <a:pt x="312483" y="369070"/>
                    <a:pt x="323818" y="361567"/>
                    <a:pt x="334363" y="353039"/>
                  </a:cubicBezTo>
                  <a:cubicBezTo>
                    <a:pt x="342412" y="346433"/>
                    <a:pt x="349921" y="339198"/>
                    <a:pt x="356820" y="331401"/>
                  </a:cubicBezTo>
                  <a:cubicBezTo>
                    <a:pt x="365138" y="322128"/>
                    <a:pt x="372499" y="312038"/>
                    <a:pt x="378786" y="301284"/>
                  </a:cubicBezTo>
                  <a:cubicBezTo>
                    <a:pt x="382665" y="294606"/>
                    <a:pt x="386593" y="287944"/>
                    <a:pt x="389801" y="280906"/>
                  </a:cubicBezTo>
                  <a:cubicBezTo>
                    <a:pt x="395696" y="268154"/>
                    <a:pt x="400753" y="255031"/>
                    <a:pt x="404942" y="241623"/>
                  </a:cubicBezTo>
                  <a:cubicBezTo>
                    <a:pt x="408641" y="229576"/>
                    <a:pt x="411898" y="217431"/>
                    <a:pt x="414501" y="205090"/>
                  </a:cubicBezTo>
                  <a:cubicBezTo>
                    <a:pt x="415974" y="198166"/>
                    <a:pt x="417512" y="191259"/>
                    <a:pt x="418691" y="184270"/>
                  </a:cubicBezTo>
                  <a:cubicBezTo>
                    <a:pt x="419869" y="177281"/>
                    <a:pt x="420868" y="170308"/>
                    <a:pt x="421964" y="163319"/>
                  </a:cubicBezTo>
                  <a:cubicBezTo>
                    <a:pt x="422472" y="160045"/>
                    <a:pt x="422979" y="156772"/>
                    <a:pt x="423601" y="153498"/>
                  </a:cubicBezTo>
                  <a:cubicBezTo>
                    <a:pt x="424059" y="150863"/>
                    <a:pt x="424027" y="148179"/>
                    <a:pt x="424518" y="145527"/>
                  </a:cubicBezTo>
                  <a:cubicBezTo>
                    <a:pt x="425271" y="141517"/>
                    <a:pt x="425369" y="137343"/>
                    <a:pt x="425795" y="133333"/>
                  </a:cubicBezTo>
                  <a:cubicBezTo>
                    <a:pt x="426269" y="128799"/>
                    <a:pt x="426777" y="124281"/>
                    <a:pt x="427284" y="119747"/>
                  </a:cubicBezTo>
                  <a:cubicBezTo>
                    <a:pt x="427413" y="119293"/>
                    <a:pt x="427495" y="118827"/>
                    <a:pt x="427530" y="118356"/>
                  </a:cubicBezTo>
                  <a:cubicBezTo>
                    <a:pt x="427235" y="112824"/>
                    <a:pt x="428741" y="107406"/>
                    <a:pt x="428626" y="101874"/>
                  </a:cubicBezTo>
                  <a:cubicBezTo>
                    <a:pt x="428513" y="99824"/>
                    <a:pt x="428724" y="97770"/>
                    <a:pt x="429248" y="95785"/>
                  </a:cubicBezTo>
                  <a:cubicBezTo>
                    <a:pt x="429399" y="95331"/>
                    <a:pt x="429471" y="94855"/>
                    <a:pt x="429461" y="94377"/>
                  </a:cubicBezTo>
                  <a:cubicBezTo>
                    <a:pt x="429101" y="87585"/>
                    <a:pt x="430574" y="80890"/>
                    <a:pt x="430525" y="74097"/>
                  </a:cubicBezTo>
                  <a:cubicBezTo>
                    <a:pt x="430414" y="70636"/>
                    <a:pt x="430639" y="67171"/>
                    <a:pt x="431196" y="63753"/>
                  </a:cubicBezTo>
                  <a:cubicBezTo>
                    <a:pt x="431481" y="61243"/>
                    <a:pt x="431567" y="58715"/>
                    <a:pt x="431458" y="56191"/>
                  </a:cubicBezTo>
                  <a:cubicBezTo>
                    <a:pt x="431589" y="51281"/>
                    <a:pt x="431114" y="46370"/>
                    <a:pt x="432227" y="41574"/>
                  </a:cubicBezTo>
                  <a:cubicBezTo>
                    <a:pt x="432405" y="40328"/>
                    <a:pt x="432443" y="39065"/>
                    <a:pt x="432342" y="37810"/>
                  </a:cubicBezTo>
                  <a:cubicBezTo>
                    <a:pt x="432342" y="28333"/>
                    <a:pt x="432489" y="18872"/>
                    <a:pt x="432440" y="9412"/>
                  </a:cubicBezTo>
                  <a:cubicBezTo>
                    <a:pt x="432497" y="6595"/>
                    <a:pt x="433098" y="3816"/>
                    <a:pt x="434208" y="1228"/>
                  </a:cubicBezTo>
                  <a:lnTo>
                    <a:pt x="434208" y="5025"/>
                  </a:lnTo>
                  <a:cubicBezTo>
                    <a:pt x="434208" y="12129"/>
                    <a:pt x="434208" y="19216"/>
                    <a:pt x="434306" y="26303"/>
                  </a:cubicBezTo>
                  <a:cubicBezTo>
                    <a:pt x="434252" y="30085"/>
                    <a:pt x="434476" y="33865"/>
                    <a:pt x="434977" y="37613"/>
                  </a:cubicBezTo>
                  <a:cubicBezTo>
                    <a:pt x="435294" y="40910"/>
                    <a:pt x="435381" y="44224"/>
                    <a:pt x="435239" y="47532"/>
                  </a:cubicBezTo>
                  <a:cubicBezTo>
                    <a:pt x="435353" y="52574"/>
                    <a:pt x="435010" y="57599"/>
                    <a:pt x="436008" y="62624"/>
                  </a:cubicBezTo>
                  <a:cubicBezTo>
                    <a:pt x="436254" y="64797"/>
                    <a:pt x="436314" y="66987"/>
                    <a:pt x="436188" y="69171"/>
                  </a:cubicBezTo>
                  <a:cubicBezTo>
                    <a:pt x="436008" y="72794"/>
                    <a:pt x="436255" y="76425"/>
                    <a:pt x="436925" y="79990"/>
                  </a:cubicBezTo>
                  <a:cubicBezTo>
                    <a:pt x="437106" y="81071"/>
                    <a:pt x="437167" y="82169"/>
                    <a:pt x="437105" y="83263"/>
                  </a:cubicBezTo>
                  <a:cubicBezTo>
                    <a:pt x="436944" y="87362"/>
                    <a:pt x="437218" y="91466"/>
                    <a:pt x="437923" y="95507"/>
                  </a:cubicBezTo>
                  <a:cubicBezTo>
                    <a:pt x="438129" y="96910"/>
                    <a:pt x="438178" y="98332"/>
                    <a:pt x="438070" y="99746"/>
                  </a:cubicBezTo>
                  <a:cubicBezTo>
                    <a:pt x="437948" y="102113"/>
                    <a:pt x="438178" y="104485"/>
                    <a:pt x="438758" y="106784"/>
                  </a:cubicBezTo>
                  <a:cubicBezTo>
                    <a:pt x="438894" y="107240"/>
                    <a:pt x="438949" y="107717"/>
                    <a:pt x="438922" y="108192"/>
                  </a:cubicBezTo>
                  <a:cubicBezTo>
                    <a:pt x="438594" y="113413"/>
                    <a:pt x="439855" y="118520"/>
                    <a:pt x="440067" y="123725"/>
                  </a:cubicBezTo>
                  <a:cubicBezTo>
                    <a:pt x="440264" y="128259"/>
                    <a:pt x="441115" y="132760"/>
                    <a:pt x="441704" y="137294"/>
                  </a:cubicBezTo>
                  <a:cubicBezTo>
                    <a:pt x="442064" y="140404"/>
                    <a:pt x="442326" y="143546"/>
                    <a:pt x="442686" y="146673"/>
                  </a:cubicBezTo>
                  <a:cubicBezTo>
                    <a:pt x="444929" y="165725"/>
                    <a:pt x="448169" y="184613"/>
                    <a:pt x="452049" y="203404"/>
                  </a:cubicBezTo>
                  <a:cubicBezTo>
                    <a:pt x="455864" y="221921"/>
                    <a:pt x="461051" y="240128"/>
                    <a:pt x="467565" y="257876"/>
                  </a:cubicBezTo>
                  <a:cubicBezTo>
                    <a:pt x="474438" y="277205"/>
                    <a:pt x="483793" y="295558"/>
                    <a:pt x="495391" y="312479"/>
                  </a:cubicBezTo>
                  <a:cubicBezTo>
                    <a:pt x="499466" y="318290"/>
                    <a:pt x="503738" y="323937"/>
                    <a:pt x="508371" y="329306"/>
                  </a:cubicBezTo>
                  <a:cubicBezTo>
                    <a:pt x="512593" y="334216"/>
                    <a:pt x="517144" y="338799"/>
                    <a:pt x="521727" y="343366"/>
                  </a:cubicBezTo>
                  <a:cubicBezTo>
                    <a:pt x="527591" y="349083"/>
                    <a:pt x="533890" y="354335"/>
                    <a:pt x="540566" y="359079"/>
                  </a:cubicBezTo>
                  <a:cubicBezTo>
                    <a:pt x="546933" y="363727"/>
                    <a:pt x="553579" y="367967"/>
                    <a:pt x="560371" y="371993"/>
                  </a:cubicBezTo>
                  <a:cubicBezTo>
                    <a:pt x="570742" y="378020"/>
                    <a:pt x="581560" y="383239"/>
                    <a:pt x="592731" y="387608"/>
                  </a:cubicBezTo>
                  <a:cubicBezTo>
                    <a:pt x="607629" y="393600"/>
                    <a:pt x="622946" y="398493"/>
                    <a:pt x="638561" y="402241"/>
                  </a:cubicBezTo>
                  <a:cubicBezTo>
                    <a:pt x="648038" y="404500"/>
                    <a:pt x="657531" y="406791"/>
                    <a:pt x="667123" y="408575"/>
                  </a:cubicBezTo>
                  <a:cubicBezTo>
                    <a:pt x="673752" y="409819"/>
                    <a:pt x="680381" y="411161"/>
                    <a:pt x="687124" y="411849"/>
                  </a:cubicBezTo>
                  <a:cubicBezTo>
                    <a:pt x="694768" y="412700"/>
                    <a:pt x="702347" y="414173"/>
                    <a:pt x="709958" y="415237"/>
                  </a:cubicBezTo>
                  <a:cubicBezTo>
                    <a:pt x="714017" y="415794"/>
                    <a:pt x="718142" y="416006"/>
                    <a:pt x="722168" y="416448"/>
                  </a:cubicBezTo>
                  <a:cubicBezTo>
                    <a:pt x="726849" y="416939"/>
                    <a:pt x="731530" y="417545"/>
                    <a:pt x="736212" y="418085"/>
                  </a:cubicBezTo>
                  <a:cubicBezTo>
                    <a:pt x="737456" y="418216"/>
                    <a:pt x="738716" y="418298"/>
                    <a:pt x="739976" y="418314"/>
                  </a:cubicBezTo>
                  <a:cubicBezTo>
                    <a:pt x="742181" y="418224"/>
                    <a:pt x="744386" y="418457"/>
                    <a:pt x="746523" y="419002"/>
                  </a:cubicBezTo>
                  <a:cubicBezTo>
                    <a:pt x="746823" y="419108"/>
                    <a:pt x="747139" y="419157"/>
                    <a:pt x="747456" y="419149"/>
                  </a:cubicBezTo>
                  <a:cubicBezTo>
                    <a:pt x="753005" y="418838"/>
                    <a:pt x="758423" y="420164"/>
                    <a:pt x="763939" y="420229"/>
                  </a:cubicBezTo>
                  <a:cubicBezTo>
                    <a:pt x="766779" y="420070"/>
                    <a:pt x="769627" y="420306"/>
                    <a:pt x="772401" y="420933"/>
                  </a:cubicBezTo>
                  <a:cubicBezTo>
                    <a:pt x="772858" y="421069"/>
                    <a:pt x="773334" y="421125"/>
                    <a:pt x="773809" y="421097"/>
                  </a:cubicBezTo>
                  <a:cubicBezTo>
                    <a:pt x="782958" y="420737"/>
                    <a:pt x="792026" y="422554"/>
                    <a:pt x="801192" y="422177"/>
                  </a:cubicBezTo>
                  <a:cubicBezTo>
                    <a:pt x="803870" y="421979"/>
                    <a:pt x="806563" y="422182"/>
                    <a:pt x="809180" y="422783"/>
                  </a:cubicBezTo>
                  <a:cubicBezTo>
                    <a:pt x="810420" y="423007"/>
                    <a:pt x="811684" y="423084"/>
                    <a:pt x="812944" y="423012"/>
                  </a:cubicBezTo>
                  <a:cubicBezTo>
                    <a:pt x="817986" y="423012"/>
                    <a:pt x="823043" y="423012"/>
                    <a:pt x="828085" y="423110"/>
                  </a:cubicBezTo>
                  <a:cubicBezTo>
                    <a:pt x="832183" y="423012"/>
                    <a:pt x="836283" y="423243"/>
                    <a:pt x="840344" y="423797"/>
                  </a:cubicBezTo>
                  <a:cubicBezTo>
                    <a:pt x="843323" y="424117"/>
                    <a:pt x="846323" y="424184"/>
                    <a:pt x="849314" y="423994"/>
                  </a:cubicBezTo>
                  <a:cubicBezTo>
                    <a:pt x="854684" y="423915"/>
                    <a:pt x="860055" y="424123"/>
                    <a:pt x="865403" y="424616"/>
                  </a:cubicBezTo>
                  <a:cubicBezTo>
                    <a:pt x="864454" y="424714"/>
                    <a:pt x="863521" y="424861"/>
                    <a:pt x="862588" y="424878"/>
                  </a:cubicBezTo>
                  <a:lnTo>
                    <a:pt x="834190" y="425009"/>
                  </a:lnTo>
                  <a:cubicBezTo>
                    <a:pt x="832296" y="424976"/>
                    <a:pt x="830402" y="425141"/>
                    <a:pt x="828543" y="425500"/>
                  </a:cubicBezTo>
                  <a:cubicBezTo>
                    <a:pt x="827150" y="425757"/>
                    <a:pt x="825736" y="425866"/>
                    <a:pt x="824320" y="425827"/>
                  </a:cubicBezTo>
                  <a:cubicBezTo>
                    <a:pt x="819737" y="425827"/>
                    <a:pt x="815170" y="425827"/>
                    <a:pt x="810587" y="425925"/>
                  </a:cubicBezTo>
                  <a:cubicBezTo>
                    <a:pt x="807438" y="425909"/>
                    <a:pt x="804294" y="426123"/>
                    <a:pt x="801176" y="426564"/>
                  </a:cubicBezTo>
                  <a:cubicBezTo>
                    <a:pt x="798038" y="426866"/>
                    <a:pt x="794882" y="426966"/>
                    <a:pt x="791732" y="426858"/>
                  </a:cubicBezTo>
                  <a:cubicBezTo>
                    <a:pt x="788579" y="426747"/>
                    <a:pt x="785425" y="426971"/>
                    <a:pt x="782320" y="427529"/>
                  </a:cubicBezTo>
                  <a:cubicBezTo>
                    <a:pt x="780603" y="427785"/>
                    <a:pt x="778865" y="427867"/>
                    <a:pt x="777131" y="427775"/>
                  </a:cubicBezTo>
                  <a:cubicBezTo>
                    <a:pt x="773349" y="427628"/>
                    <a:pt x="769563" y="427891"/>
                    <a:pt x="765838" y="428561"/>
                  </a:cubicBezTo>
                  <a:cubicBezTo>
                    <a:pt x="764435" y="428768"/>
                    <a:pt x="763014" y="428829"/>
                    <a:pt x="761598" y="428741"/>
                  </a:cubicBezTo>
                  <a:cubicBezTo>
                    <a:pt x="758758" y="428579"/>
                    <a:pt x="755909" y="428821"/>
                    <a:pt x="753136" y="429461"/>
                  </a:cubicBezTo>
                  <a:cubicBezTo>
                    <a:pt x="752681" y="429605"/>
                    <a:pt x="752203" y="429660"/>
                    <a:pt x="751728" y="429624"/>
                  </a:cubicBezTo>
                  <a:cubicBezTo>
                    <a:pt x="746507" y="429232"/>
                    <a:pt x="741351" y="430295"/>
                    <a:pt x="736212" y="430819"/>
                  </a:cubicBezTo>
                  <a:cubicBezTo>
                    <a:pt x="731694" y="431278"/>
                    <a:pt x="727128" y="431556"/>
                    <a:pt x="722610" y="432211"/>
                  </a:cubicBezTo>
                  <a:cubicBezTo>
                    <a:pt x="718894" y="432751"/>
                    <a:pt x="715130" y="433209"/>
                    <a:pt x="711365" y="433504"/>
                  </a:cubicBezTo>
                  <a:cubicBezTo>
                    <a:pt x="707928" y="433782"/>
                    <a:pt x="704491" y="434224"/>
                    <a:pt x="701070" y="434698"/>
                  </a:cubicBezTo>
                  <a:cubicBezTo>
                    <a:pt x="697960" y="435124"/>
                    <a:pt x="694883" y="435877"/>
                    <a:pt x="691757" y="436204"/>
                  </a:cubicBezTo>
                  <a:cubicBezTo>
                    <a:pt x="683163" y="437154"/>
                    <a:pt x="674668" y="438790"/>
                    <a:pt x="666173" y="440378"/>
                  </a:cubicBezTo>
                  <a:cubicBezTo>
                    <a:pt x="655354" y="442408"/>
                    <a:pt x="644584" y="444830"/>
                    <a:pt x="633961" y="447695"/>
                  </a:cubicBezTo>
                  <a:cubicBezTo>
                    <a:pt x="617638" y="451934"/>
                    <a:pt x="601646" y="457366"/>
                    <a:pt x="586118" y="463948"/>
                  </a:cubicBezTo>
                  <a:cubicBezTo>
                    <a:pt x="571595" y="470112"/>
                    <a:pt x="557728" y="477718"/>
                    <a:pt x="544724" y="486650"/>
                  </a:cubicBezTo>
                  <a:cubicBezTo>
                    <a:pt x="536515" y="492274"/>
                    <a:pt x="528821" y="498610"/>
                    <a:pt x="521727" y="505588"/>
                  </a:cubicBezTo>
                  <a:cubicBezTo>
                    <a:pt x="519615" y="507716"/>
                    <a:pt x="517504" y="509843"/>
                    <a:pt x="515360" y="511939"/>
                  </a:cubicBezTo>
                  <a:cubicBezTo>
                    <a:pt x="508976" y="518261"/>
                    <a:pt x="503174" y="525147"/>
                    <a:pt x="498026" y="532513"/>
                  </a:cubicBezTo>
                  <a:cubicBezTo>
                    <a:pt x="490696" y="542592"/>
                    <a:pt x="484246" y="553281"/>
                    <a:pt x="478745" y="564463"/>
                  </a:cubicBezTo>
                  <a:cubicBezTo>
                    <a:pt x="474293" y="573695"/>
                    <a:pt x="470304" y="583123"/>
                    <a:pt x="466780" y="592747"/>
                  </a:cubicBezTo>
                  <a:cubicBezTo>
                    <a:pt x="461599" y="607124"/>
                    <a:pt x="457286" y="621800"/>
                    <a:pt x="453865" y="636695"/>
                  </a:cubicBezTo>
                  <a:cubicBezTo>
                    <a:pt x="451869" y="645271"/>
                    <a:pt x="450150" y="653914"/>
                    <a:pt x="448530" y="662556"/>
                  </a:cubicBezTo>
                  <a:cubicBezTo>
                    <a:pt x="446909" y="671198"/>
                    <a:pt x="445649" y="679595"/>
                    <a:pt x="444503" y="688172"/>
                  </a:cubicBezTo>
                  <a:cubicBezTo>
                    <a:pt x="443537" y="695488"/>
                    <a:pt x="442686" y="702903"/>
                    <a:pt x="441590" y="710137"/>
                  </a:cubicBezTo>
                  <a:cubicBezTo>
                    <a:pt x="440935" y="714491"/>
                    <a:pt x="441442" y="718976"/>
                    <a:pt x="440035" y="723232"/>
                  </a:cubicBezTo>
                  <a:cubicBezTo>
                    <a:pt x="439999" y="728270"/>
                    <a:pt x="439581" y="733298"/>
                    <a:pt x="438791" y="738274"/>
                  </a:cubicBezTo>
                  <a:cubicBezTo>
                    <a:pt x="438169" y="744379"/>
                    <a:pt x="438611" y="750566"/>
                    <a:pt x="437301" y="756606"/>
                  </a:cubicBezTo>
                  <a:cubicBezTo>
                    <a:pt x="437231" y="756912"/>
                    <a:pt x="437193" y="757225"/>
                    <a:pt x="437187" y="757539"/>
                  </a:cubicBezTo>
                  <a:cubicBezTo>
                    <a:pt x="437432" y="764086"/>
                    <a:pt x="436417" y="770437"/>
                    <a:pt x="436155" y="776869"/>
                  </a:cubicBezTo>
                  <a:cubicBezTo>
                    <a:pt x="436214" y="781442"/>
                    <a:pt x="435964" y="786014"/>
                    <a:pt x="435402" y="790553"/>
                  </a:cubicBezTo>
                  <a:cubicBezTo>
                    <a:pt x="435109" y="793533"/>
                    <a:pt x="435039" y="796532"/>
                    <a:pt x="435190" y="799522"/>
                  </a:cubicBezTo>
                  <a:cubicBezTo>
                    <a:pt x="435059" y="804433"/>
                    <a:pt x="435517" y="809343"/>
                    <a:pt x="434420" y="814123"/>
                  </a:cubicBezTo>
                  <a:cubicBezTo>
                    <a:pt x="434245" y="815375"/>
                    <a:pt x="434201" y="816642"/>
                    <a:pt x="434289" y="817904"/>
                  </a:cubicBezTo>
                  <a:cubicBezTo>
                    <a:pt x="434289" y="826272"/>
                    <a:pt x="434252" y="834636"/>
                    <a:pt x="434175" y="842996"/>
                  </a:cubicBezTo>
                  <a:cubicBezTo>
                    <a:pt x="434208" y="844550"/>
                    <a:pt x="434224" y="846122"/>
                    <a:pt x="434224" y="84769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图形 2">
              <a:extLst>
                <a:ext uri="{FF2B5EF4-FFF2-40B4-BE49-F238E27FC236}">
                  <a16:creationId xmlns:a16="http://schemas.microsoft.com/office/drawing/2014/main" id="{6311F358-1C1E-49FD-0B0B-D9D690F0E6F3}"/>
                </a:ext>
              </a:extLst>
            </p:cNvPr>
            <p:cNvSpPr/>
            <p:nvPr/>
          </p:nvSpPr>
          <p:spPr>
            <a:xfrm>
              <a:off x="833059" y="66093"/>
              <a:ext cx="380556" cy="372643"/>
            </a:xfrm>
            <a:custGeom>
              <a:avLst/>
              <a:gdLst>
                <a:gd name="connsiteX0" fmla="*/ 190847 w 380556"/>
                <a:gd name="connsiteY0" fmla="*/ 372571 h 372643"/>
                <a:gd name="connsiteX1" fmla="*/ 190062 w 380556"/>
                <a:gd name="connsiteY1" fmla="*/ 366860 h 372643"/>
                <a:gd name="connsiteX2" fmla="*/ 190062 w 380556"/>
                <a:gd name="connsiteY2" fmla="*/ 358543 h 372643"/>
                <a:gd name="connsiteX3" fmla="*/ 189767 w 380556"/>
                <a:gd name="connsiteY3" fmla="*/ 353364 h 372643"/>
                <a:gd name="connsiteX4" fmla="*/ 189652 w 380556"/>
                <a:gd name="connsiteY4" fmla="*/ 348796 h 372643"/>
                <a:gd name="connsiteX5" fmla="*/ 189329 w 380556"/>
                <a:gd name="connsiteY5" fmla="*/ 343415 h 372643"/>
                <a:gd name="connsiteX6" fmla="*/ 189249 w 380556"/>
                <a:gd name="connsiteY6" fmla="*/ 341753 h 372643"/>
                <a:gd name="connsiteX7" fmla="*/ 188897 w 380556"/>
                <a:gd name="connsiteY7" fmla="*/ 335746 h 372643"/>
                <a:gd name="connsiteX8" fmla="*/ 188825 w 380556"/>
                <a:gd name="connsiteY8" fmla="*/ 333465 h 372643"/>
                <a:gd name="connsiteX9" fmla="*/ 188516 w 380556"/>
                <a:gd name="connsiteY9" fmla="*/ 329955 h 372643"/>
                <a:gd name="connsiteX10" fmla="*/ 188451 w 380556"/>
                <a:gd name="connsiteY10" fmla="*/ 329343 h 372643"/>
                <a:gd name="connsiteX11" fmla="*/ 187955 w 380556"/>
                <a:gd name="connsiteY11" fmla="*/ 321891 h 372643"/>
                <a:gd name="connsiteX12" fmla="*/ 187293 w 380556"/>
                <a:gd name="connsiteY12" fmla="*/ 315920 h 372643"/>
                <a:gd name="connsiteX13" fmla="*/ 187178 w 380556"/>
                <a:gd name="connsiteY13" fmla="*/ 314891 h 372643"/>
                <a:gd name="connsiteX14" fmla="*/ 186458 w 380556"/>
                <a:gd name="connsiteY14" fmla="*/ 308301 h 372643"/>
                <a:gd name="connsiteX15" fmla="*/ 186005 w 380556"/>
                <a:gd name="connsiteY15" fmla="*/ 304604 h 372643"/>
                <a:gd name="connsiteX16" fmla="*/ 183948 w 380556"/>
                <a:gd name="connsiteY16" fmla="*/ 291504 h 372643"/>
                <a:gd name="connsiteX17" fmla="*/ 179998 w 380556"/>
                <a:gd name="connsiteY17" fmla="*/ 273476 h 372643"/>
                <a:gd name="connsiteX18" fmla="*/ 172876 w 380556"/>
                <a:gd name="connsiteY18" fmla="*/ 253088 h 372643"/>
                <a:gd name="connsiteX19" fmla="*/ 162524 w 380556"/>
                <a:gd name="connsiteY19" fmla="*/ 234636 h 372643"/>
                <a:gd name="connsiteX20" fmla="*/ 155834 w 380556"/>
                <a:gd name="connsiteY20" fmla="*/ 226442 h 372643"/>
                <a:gd name="connsiteX21" fmla="*/ 154618 w 380556"/>
                <a:gd name="connsiteY21" fmla="*/ 225003 h 372643"/>
                <a:gd name="connsiteX22" fmla="*/ 152266 w 380556"/>
                <a:gd name="connsiteY22" fmla="*/ 222658 h 372643"/>
                <a:gd name="connsiteX23" fmla="*/ 151302 w 380556"/>
                <a:gd name="connsiteY23" fmla="*/ 221874 h 372643"/>
                <a:gd name="connsiteX24" fmla="*/ 145331 w 380556"/>
                <a:gd name="connsiteY24" fmla="*/ 216716 h 372643"/>
                <a:gd name="connsiteX25" fmla="*/ 136079 w 380556"/>
                <a:gd name="connsiteY25" fmla="*/ 210392 h 372643"/>
                <a:gd name="connsiteX26" fmla="*/ 113994 w 380556"/>
                <a:gd name="connsiteY26" fmla="*/ 200321 h 372643"/>
                <a:gd name="connsiteX27" fmla="*/ 96225 w 380556"/>
                <a:gd name="connsiteY27" fmla="*/ 195285 h 372643"/>
                <a:gd name="connsiteX28" fmla="*/ 82183 w 380556"/>
                <a:gd name="connsiteY28" fmla="*/ 192559 h 372643"/>
                <a:gd name="connsiteX29" fmla="*/ 69486 w 380556"/>
                <a:gd name="connsiteY29" fmla="*/ 190638 h 372643"/>
                <a:gd name="connsiteX30" fmla="*/ 64126 w 380556"/>
                <a:gd name="connsiteY30" fmla="*/ 190070 h 372643"/>
                <a:gd name="connsiteX31" fmla="*/ 58774 w 380556"/>
                <a:gd name="connsiteY31" fmla="*/ 189444 h 372643"/>
                <a:gd name="connsiteX32" fmla="*/ 57544 w 380556"/>
                <a:gd name="connsiteY32" fmla="*/ 189300 h 372643"/>
                <a:gd name="connsiteX33" fmla="*/ 53623 w 380556"/>
                <a:gd name="connsiteY33" fmla="*/ 188976 h 372643"/>
                <a:gd name="connsiteX34" fmla="*/ 46170 w 380556"/>
                <a:gd name="connsiteY34" fmla="*/ 188444 h 372643"/>
                <a:gd name="connsiteX35" fmla="*/ 43293 w 380556"/>
                <a:gd name="connsiteY35" fmla="*/ 188178 h 372643"/>
                <a:gd name="connsiteX36" fmla="*/ 42674 w 380556"/>
                <a:gd name="connsiteY36" fmla="*/ 188084 h 372643"/>
                <a:gd name="connsiteX37" fmla="*/ 33552 w 380556"/>
                <a:gd name="connsiteY37" fmla="*/ 187617 h 372643"/>
                <a:gd name="connsiteX38" fmla="*/ 27337 w 380556"/>
                <a:gd name="connsiteY38" fmla="*/ 187293 h 372643"/>
                <a:gd name="connsiteX39" fmla="*/ 23812 w 380556"/>
                <a:gd name="connsiteY39" fmla="*/ 187207 h 372643"/>
                <a:gd name="connsiteX40" fmla="*/ 15517 w 380556"/>
                <a:gd name="connsiteY40" fmla="*/ 186847 h 372643"/>
                <a:gd name="connsiteX41" fmla="*/ 13855 w 380556"/>
                <a:gd name="connsiteY41" fmla="*/ 186811 h 372643"/>
                <a:gd name="connsiteX42" fmla="*/ 1978 w 380556"/>
                <a:gd name="connsiteY42" fmla="*/ 186789 h 372643"/>
                <a:gd name="connsiteX43" fmla="*/ 540 w 380556"/>
                <a:gd name="connsiteY43" fmla="*/ 186552 h 372643"/>
                <a:gd name="connsiteX44" fmla="*/ 1777 w 380556"/>
                <a:gd name="connsiteY44" fmla="*/ 186444 h 372643"/>
                <a:gd name="connsiteX45" fmla="*/ 9064 w 380556"/>
                <a:gd name="connsiteY45" fmla="*/ 186394 h 372643"/>
                <a:gd name="connsiteX46" fmla="*/ 13381 w 380556"/>
                <a:gd name="connsiteY46" fmla="*/ 186091 h 372643"/>
                <a:gd name="connsiteX47" fmla="*/ 15042 w 380556"/>
                <a:gd name="connsiteY47" fmla="*/ 186020 h 372643"/>
                <a:gd name="connsiteX48" fmla="*/ 22114 w 380556"/>
                <a:gd name="connsiteY48" fmla="*/ 186020 h 372643"/>
                <a:gd name="connsiteX49" fmla="*/ 26250 w 380556"/>
                <a:gd name="connsiteY49" fmla="*/ 185739 h 372643"/>
                <a:gd name="connsiteX50" fmla="*/ 29984 w 380556"/>
                <a:gd name="connsiteY50" fmla="*/ 185617 h 372643"/>
                <a:gd name="connsiteX51" fmla="*/ 35581 w 380556"/>
                <a:gd name="connsiteY51" fmla="*/ 185279 h 372643"/>
                <a:gd name="connsiteX52" fmla="*/ 37653 w 380556"/>
                <a:gd name="connsiteY52" fmla="*/ 185199 h 372643"/>
                <a:gd name="connsiteX53" fmla="*/ 42617 w 380556"/>
                <a:gd name="connsiteY53" fmla="*/ 184861 h 372643"/>
                <a:gd name="connsiteX54" fmla="*/ 44278 w 380556"/>
                <a:gd name="connsiteY54" fmla="*/ 184789 h 372643"/>
                <a:gd name="connsiteX55" fmla="*/ 48825 w 380556"/>
                <a:gd name="connsiteY55" fmla="*/ 184444 h 372643"/>
                <a:gd name="connsiteX56" fmla="*/ 50264 w 380556"/>
                <a:gd name="connsiteY56" fmla="*/ 184372 h 372643"/>
                <a:gd name="connsiteX57" fmla="*/ 53566 w 380556"/>
                <a:gd name="connsiteY57" fmla="*/ 184056 h 372643"/>
                <a:gd name="connsiteX58" fmla="*/ 54184 w 380556"/>
                <a:gd name="connsiteY58" fmla="*/ 183984 h 372643"/>
                <a:gd name="connsiteX59" fmla="*/ 60594 w 380556"/>
                <a:gd name="connsiteY59" fmla="*/ 183480 h 372643"/>
                <a:gd name="connsiteX60" fmla="*/ 65932 w 380556"/>
                <a:gd name="connsiteY60" fmla="*/ 182825 h 372643"/>
                <a:gd name="connsiteX61" fmla="*/ 70673 w 380556"/>
                <a:gd name="connsiteY61" fmla="*/ 182286 h 372643"/>
                <a:gd name="connsiteX62" fmla="*/ 78262 w 380556"/>
                <a:gd name="connsiteY62" fmla="*/ 181207 h 372643"/>
                <a:gd name="connsiteX63" fmla="*/ 86636 w 380556"/>
                <a:gd name="connsiteY63" fmla="*/ 179804 h 372643"/>
                <a:gd name="connsiteX64" fmla="*/ 91535 w 380556"/>
                <a:gd name="connsiteY64" fmla="*/ 178912 h 372643"/>
                <a:gd name="connsiteX65" fmla="*/ 113771 w 380556"/>
                <a:gd name="connsiteY65" fmla="*/ 172927 h 372643"/>
                <a:gd name="connsiteX66" fmla="*/ 132080 w 380556"/>
                <a:gd name="connsiteY66" fmla="*/ 165013 h 372643"/>
                <a:gd name="connsiteX67" fmla="*/ 146957 w 380556"/>
                <a:gd name="connsiteY67" fmla="*/ 155165 h 372643"/>
                <a:gd name="connsiteX68" fmla="*/ 156827 w 380556"/>
                <a:gd name="connsiteY68" fmla="*/ 145655 h 372643"/>
                <a:gd name="connsiteX69" fmla="*/ 166481 w 380556"/>
                <a:gd name="connsiteY69" fmla="*/ 132418 h 372643"/>
                <a:gd name="connsiteX70" fmla="*/ 171322 w 380556"/>
                <a:gd name="connsiteY70" fmla="*/ 123462 h 372643"/>
                <a:gd name="connsiteX71" fmla="*/ 177977 w 380556"/>
                <a:gd name="connsiteY71" fmla="*/ 106196 h 372643"/>
                <a:gd name="connsiteX72" fmla="*/ 182178 w 380556"/>
                <a:gd name="connsiteY72" fmla="*/ 90139 h 372643"/>
                <a:gd name="connsiteX73" fmla="*/ 184020 w 380556"/>
                <a:gd name="connsiteY73" fmla="*/ 80989 h 372643"/>
                <a:gd name="connsiteX74" fmla="*/ 185458 w 380556"/>
                <a:gd name="connsiteY74" fmla="*/ 71781 h 372643"/>
                <a:gd name="connsiteX75" fmla="*/ 186178 w 380556"/>
                <a:gd name="connsiteY75" fmla="*/ 67464 h 372643"/>
                <a:gd name="connsiteX76" fmla="*/ 186581 w 380556"/>
                <a:gd name="connsiteY76" fmla="*/ 63961 h 372643"/>
                <a:gd name="connsiteX77" fmla="*/ 187142 w 380556"/>
                <a:gd name="connsiteY77" fmla="*/ 58601 h 372643"/>
                <a:gd name="connsiteX78" fmla="*/ 187796 w 380556"/>
                <a:gd name="connsiteY78" fmla="*/ 52630 h 372643"/>
                <a:gd name="connsiteX79" fmla="*/ 187904 w 380556"/>
                <a:gd name="connsiteY79" fmla="*/ 52019 h 372643"/>
                <a:gd name="connsiteX80" fmla="*/ 188386 w 380556"/>
                <a:gd name="connsiteY80" fmla="*/ 44775 h 372643"/>
                <a:gd name="connsiteX81" fmla="*/ 188660 w 380556"/>
                <a:gd name="connsiteY81" fmla="*/ 42099 h 372643"/>
                <a:gd name="connsiteX82" fmla="*/ 188753 w 380556"/>
                <a:gd name="connsiteY82" fmla="*/ 41480 h 372643"/>
                <a:gd name="connsiteX83" fmla="*/ 189221 w 380556"/>
                <a:gd name="connsiteY83" fmla="*/ 32567 h 372643"/>
                <a:gd name="connsiteX84" fmla="*/ 189516 w 380556"/>
                <a:gd name="connsiteY84" fmla="*/ 28020 h 372643"/>
                <a:gd name="connsiteX85" fmla="*/ 189631 w 380556"/>
                <a:gd name="connsiteY85" fmla="*/ 24697 h 372643"/>
                <a:gd name="connsiteX86" fmla="*/ 189969 w 380556"/>
                <a:gd name="connsiteY86" fmla="*/ 18272 h 372643"/>
                <a:gd name="connsiteX87" fmla="*/ 190019 w 380556"/>
                <a:gd name="connsiteY87" fmla="*/ 16618 h 372643"/>
                <a:gd name="connsiteX88" fmla="*/ 190062 w 380556"/>
                <a:gd name="connsiteY88" fmla="*/ 4136 h 372643"/>
                <a:gd name="connsiteX89" fmla="*/ 190839 w 380556"/>
                <a:gd name="connsiteY89" fmla="*/ 540 h 372643"/>
                <a:gd name="connsiteX90" fmla="*/ 190839 w 380556"/>
                <a:gd name="connsiteY90" fmla="*/ 2209 h 372643"/>
                <a:gd name="connsiteX91" fmla="*/ 190882 w 380556"/>
                <a:gd name="connsiteY91" fmla="*/ 11561 h 372643"/>
                <a:gd name="connsiteX92" fmla="*/ 191177 w 380556"/>
                <a:gd name="connsiteY92" fmla="*/ 16532 h 372643"/>
                <a:gd name="connsiteX93" fmla="*/ 191293 w 380556"/>
                <a:gd name="connsiteY93" fmla="*/ 20891 h 372643"/>
                <a:gd name="connsiteX94" fmla="*/ 191631 w 380556"/>
                <a:gd name="connsiteY94" fmla="*/ 27524 h 372643"/>
                <a:gd name="connsiteX95" fmla="*/ 191710 w 380556"/>
                <a:gd name="connsiteY95" fmla="*/ 30401 h 372643"/>
                <a:gd name="connsiteX96" fmla="*/ 192034 w 380556"/>
                <a:gd name="connsiteY96" fmla="*/ 35157 h 372643"/>
                <a:gd name="connsiteX97" fmla="*/ 192113 w 380556"/>
                <a:gd name="connsiteY97" fmla="*/ 36595 h 372643"/>
                <a:gd name="connsiteX98" fmla="*/ 192472 w 380556"/>
                <a:gd name="connsiteY98" fmla="*/ 41976 h 372643"/>
                <a:gd name="connsiteX99" fmla="*/ 192537 w 380556"/>
                <a:gd name="connsiteY99" fmla="*/ 43840 h 372643"/>
                <a:gd name="connsiteX100" fmla="*/ 192839 w 380556"/>
                <a:gd name="connsiteY100" fmla="*/ 46933 h 372643"/>
                <a:gd name="connsiteX101" fmla="*/ 192911 w 380556"/>
                <a:gd name="connsiteY101" fmla="*/ 47552 h 372643"/>
                <a:gd name="connsiteX102" fmla="*/ 193415 w 380556"/>
                <a:gd name="connsiteY102" fmla="*/ 54379 h 372643"/>
                <a:gd name="connsiteX103" fmla="*/ 194134 w 380556"/>
                <a:gd name="connsiteY103" fmla="*/ 60342 h 372643"/>
                <a:gd name="connsiteX104" fmla="*/ 194566 w 380556"/>
                <a:gd name="connsiteY104" fmla="*/ 64464 h 372643"/>
                <a:gd name="connsiteX105" fmla="*/ 198681 w 380556"/>
                <a:gd name="connsiteY105" fmla="*/ 89398 h 372643"/>
                <a:gd name="connsiteX106" fmla="*/ 205500 w 380556"/>
                <a:gd name="connsiteY106" fmla="*/ 113340 h 372643"/>
                <a:gd name="connsiteX107" fmla="*/ 217730 w 380556"/>
                <a:gd name="connsiteY107" fmla="*/ 137339 h 372643"/>
                <a:gd name="connsiteX108" fmla="*/ 223435 w 380556"/>
                <a:gd name="connsiteY108" fmla="*/ 144734 h 372643"/>
                <a:gd name="connsiteX109" fmla="*/ 229305 w 380556"/>
                <a:gd name="connsiteY109" fmla="*/ 150913 h 372643"/>
                <a:gd name="connsiteX110" fmla="*/ 237585 w 380556"/>
                <a:gd name="connsiteY110" fmla="*/ 157820 h 372643"/>
                <a:gd name="connsiteX111" fmla="*/ 246290 w 380556"/>
                <a:gd name="connsiteY111" fmla="*/ 163496 h 372643"/>
                <a:gd name="connsiteX112" fmla="*/ 260512 w 380556"/>
                <a:gd name="connsiteY112" fmla="*/ 170358 h 372643"/>
                <a:gd name="connsiteX113" fmla="*/ 280655 w 380556"/>
                <a:gd name="connsiteY113" fmla="*/ 176790 h 372643"/>
                <a:gd name="connsiteX114" fmla="*/ 293208 w 380556"/>
                <a:gd name="connsiteY114" fmla="*/ 179574 h 372643"/>
                <a:gd name="connsiteX115" fmla="*/ 301999 w 380556"/>
                <a:gd name="connsiteY115" fmla="*/ 181013 h 372643"/>
                <a:gd name="connsiteX116" fmla="*/ 312035 w 380556"/>
                <a:gd name="connsiteY116" fmla="*/ 182502 h 372643"/>
                <a:gd name="connsiteX117" fmla="*/ 317401 w 380556"/>
                <a:gd name="connsiteY117" fmla="*/ 183034 h 372643"/>
                <a:gd name="connsiteX118" fmla="*/ 323574 w 380556"/>
                <a:gd name="connsiteY118" fmla="*/ 183753 h 372643"/>
                <a:gd name="connsiteX119" fmla="*/ 325228 w 380556"/>
                <a:gd name="connsiteY119" fmla="*/ 183854 h 372643"/>
                <a:gd name="connsiteX120" fmla="*/ 328106 w 380556"/>
                <a:gd name="connsiteY120" fmla="*/ 184156 h 372643"/>
                <a:gd name="connsiteX121" fmla="*/ 328516 w 380556"/>
                <a:gd name="connsiteY121" fmla="*/ 184221 h 372643"/>
                <a:gd name="connsiteX122" fmla="*/ 335760 w 380556"/>
                <a:gd name="connsiteY122" fmla="*/ 184696 h 372643"/>
                <a:gd name="connsiteX123" fmla="*/ 339479 w 380556"/>
                <a:gd name="connsiteY123" fmla="*/ 185005 h 372643"/>
                <a:gd name="connsiteX124" fmla="*/ 340098 w 380556"/>
                <a:gd name="connsiteY124" fmla="*/ 185077 h 372643"/>
                <a:gd name="connsiteX125" fmla="*/ 352133 w 380556"/>
                <a:gd name="connsiteY125" fmla="*/ 185552 h 372643"/>
                <a:gd name="connsiteX126" fmla="*/ 355644 w 380556"/>
                <a:gd name="connsiteY126" fmla="*/ 185818 h 372643"/>
                <a:gd name="connsiteX127" fmla="*/ 357299 w 380556"/>
                <a:gd name="connsiteY127" fmla="*/ 185919 h 372643"/>
                <a:gd name="connsiteX128" fmla="*/ 363953 w 380556"/>
                <a:gd name="connsiteY128" fmla="*/ 185962 h 372643"/>
                <a:gd name="connsiteX129" fmla="*/ 369341 w 380556"/>
                <a:gd name="connsiteY129" fmla="*/ 186264 h 372643"/>
                <a:gd name="connsiteX130" fmla="*/ 373283 w 380556"/>
                <a:gd name="connsiteY130" fmla="*/ 186350 h 372643"/>
                <a:gd name="connsiteX131" fmla="*/ 380355 w 380556"/>
                <a:gd name="connsiteY131" fmla="*/ 186624 h 372643"/>
                <a:gd name="connsiteX132" fmla="*/ 379118 w 380556"/>
                <a:gd name="connsiteY132" fmla="*/ 186739 h 372643"/>
                <a:gd name="connsiteX133" fmla="*/ 366636 w 380556"/>
                <a:gd name="connsiteY133" fmla="*/ 186797 h 372643"/>
                <a:gd name="connsiteX134" fmla="*/ 364154 w 380556"/>
                <a:gd name="connsiteY134" fmla="*/ 187012 h 372643"/>
                <a:gd name="connsiteX135" fmla="*/ 362298 w 380556"/>
                <a:gd name="connsiteY135" fmla="*/ 187156 h 372643"/>
                <a:gd name="connsiteX136" fmla="*/ 356263 w 380556"/>
                <a:gd name="connsiteY136" fmla="*/ 187199 h 372643"/>
                <a:gd name="connsiteX137" fmla="*/ 352126 w 380556"/>
                <a:gd name="connsiteY137" fmla="*/ 187480 h 372643"/>
                <a:gd name="connsiteX138" fmla="*/ 347975 w 380556"/>
                <a:gd name="connsiteY138" fmla="*/ 187609 h 372643"/>
                <a:gd name="connsiteX139" fmla="*/ 343839 w 380556"/>
                <a:gd name="connsiteY139" fmla="*/ 187904 h 372643"/>
                <a:gd name="connsiteX140" fmla="*/ 341558 w 380556"/>
                <a:gd name="connsiteY140" fmla="*/ 188012 h 372643"/>
                <a:gd name="connsiteX141" fmla="*/ 336595 w 380556"/>
                <a:gd name="connsiteY141" fmla="*/ 188358 h 372643"/>
                <a:gd name="connsiteX142" fmla="*/ 334731 w 380556"/>
                <a:gd name="connsiteY142" fmla="*/ 188437 h 372643"/>
                <a:gd name="connsiteX143" fmla="*/ 331012 w 380556"/>
                <a:gd name="connsiteY143" fmla="*/ 188753 h 372643"/>
                <a:gd name="connsiteX144" fmla="*/ 330393 w 380556"/>
                <a:gd name="connsiteY144" fmla="*/ 188825 h 372643"/>
                <a:gd name="connsiteX145" fmla="*/ 323574 w 380556"/>
                <a:gd name="connsiteY145" fmla="*/ 189350 h 372643"/>
                <a:gd name="connsiteX146" fmla="*/ 317596 w 380556"/>
                <a:gd name="connsiteY146" fmla="*/ 189962 h 372643"/>
                <a:gd name="connsiteX147" fmla="*/ 312653 w 380556"/>
                <a:gd name="connsiteY147" fmla="*/ 190530 h 372643"/>
                <a:gd name="connsiteX148" fmla="*/ 308128 w 380556"/>
                <a:gd name="connsiteY148" fmla="*/ 191055 h 372643"/>
                <a:gd name="connsiteX149" fmla="*/ 304035 w 380556"/>
                <a:gd name="connsiteY149" fmla="*/ 191717 h 372643"/>
                <a:gd name="connsiteX150" fmla="*/ 292791 w 380556"/>
                <a:gd name="connsiteY150" fmla="*/ 193552 h 372643"/>
                <a:gd name="connsiteX151" fmla="*/ 278633 w 380556"/>
                <a:gd name="connsiteY151" fmla="*/ 196767 h 372643"/>
                <a:gd name="connsiteX152" fmla="*/ 257606 w 380556"/>
                <a:gd name="connsiteY152" fmla="*/ 203911 h 372643"/>
                <a:gd name="connsiteX153" fmla="*/ 239412 w 380556"/>
                <a:gd name="connsiteY153" fmla="*/ 213889 h 372643"/>
                <a:gd name="connsiteX154" fmla="*/ 229305 w 380556"/>
                <a:gd name="connsiteY154" fmla="*/ 222212 h 372643"/>
                <a:gd name="connsiteX155" fmla="*/ 226507 w 380556"/>
                <a:gd name="connsiteY155" fmla="*/ 225003 h 372643"/>
                <a:gd name="connsiteX156" fmla="*/ 218888 w 380556"/>
                <a:gd name="connsiteY156" fmla="*/ 234046 h 372643"/>
                <a:gd name="connsiteX157" fmla="*/ 210414 w 380556"/>
                <a:gd name="connsiteY157" fmla="*/ 248088 h 372643"/>
                <a:gd name="connsiteX158" fmla="*/ 205155 w 380556"/>
                <a:gd name="connsiteY158" fmla="*/ 260519 h 372643"/>
                <a:gd name="connsiteX159" fmla="*/ 199479 w 380556"/>
                <a:gd name="connsiteY159" fmla="*/ 279835 h 372643"/>
                <a:gd name="connsiteX160" fmla="*/ 197134 w 380556"/>
                <a:gd name="connsiteY160" fmla="*/ 291201 h 372643"/>
                <a:gd name="connsiteX161" fmla="*/ 195364 w 380556"/>
                <a:gd name="connsiteY161" fmla="*/ 302460 h 372643"/>
                <a:gd name="connsiteX162" fmla="*/ 194084 w 380556"/>
                <a:gd name="connsiteY162" fmla="*/ 312114 h 372643"/>
                <a:gd name="connsiteX163" fmla="*/ 193400 w 380556"/>
                <a:gd name="connsiteY163" fmla="*/ 317869 h 372643"/>
                <a:gd name="connsiteX164" fmla="*/ 192854 w 380556"/>
                <a:gd name="connsiteY164" fmla="*/ 324480 h 372643"/>
                <a:gd name="connsiteX165" fmla="*/ 192199 w 380556"/>
                <a:gd name="connsiteY165" fmla="*/ 332537 h 372643"/>
                <a:gd name="connsiteX166" fmla="*/ 192149 w 380556"/>
                <a:gd name="connsiteY166" fmla="*/ 332948 h 372643"/>
                <a:gd name="connsiteX167" fmla="*/ 191695 w 380556"/>
                <a:gd name="connsiteY167" fmla="*/ 341444 h 372643"/>
                <a:gd name="connsiteX168" fmla="*/ 191364 w 380556"/>
                <a:gd name="connsiteY168" fmla="*/ 347458 h 372643"/>
                <a:gd name="connsiteX169" fmla="*/ 191271 w 380556"/>
                <a:gd name="connsiteY169" fmla="*/ 351400 h 372643"/>
                <a:gd name="connsiteX170" fmla="*/ 190933 w 380556"/>
                <a:gd name="connsiteY170" fmla="*/ 357817 h 372643"/>
                <a:gd name="connsiteX171" fmla="*/ 190875 w 380556"/>
                <a:gd name="connsiteY171" fmla="*/ 359479 h 372643"/>
                <a:gd name="connsiteX172" fmla="*/ 190825 w 380556"/>
                <a:gd name="connsiteY172" fmla="*/ 370507 h 372643"/>
                <a:gd name="connsiteX173" fmla="*/ 190847 w 380556"/>
                <a:gd name="connsiteY173" fmla="*/ 372571 h 372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80556" h="372643">
                  <a:moveTo>
                    <a:pt x="190847" y="372571"/>
                  </a:moveTo>
                  <a:cubicBezTo>
                    <a:pt x="190205" y="370739"/>
                    <a:pt x="189938" y="368797"/>
                    <a:pt x="190062" y="366860"/>
                  </a:cubicBezTo>
                  <a:cubicBezTo>
                    <a:pt x="190062" y="364090"/>
                    <a:pt x="190062" y="361313"/>
                    <a:pt x="190062" y="358543"/>
                  </a:cubicBezTo>
                  <a:cubicBezTo>
                    <a:pt x="190093" y="356812"/>
                    <a:pt x="189995" y="355080"/>
                    <a:pt x="189767" y="353364"/>
                  </a:cubicBezTo>
                  <a:cubicBezTo>
                    <a:pt x="189628" y="351845"/>
                    <a:pt x="189590" y="350319"/>
                    <a:pt x="189652" y="348796"/>
                  </a:cubicBezTo>
                  <a:cubicBezTo>
                    <a:pt x="189652" y="346997"/>
                    <a:pt x="189760" y="345199"/>
                    <a:pt x="189329" y="343415"/>
                  </a:cubicBezTo>
                  <a:cubicBezTo>
                    <a:pt x="189244" y="342865"/>
                    <a:pt x="189218" y="342308"/>
                    <a:pt x="189249" y="341753"/>
                  </a:cubicBezTo>
                  <a:cubicBezTo>
                    <a:pt x="189199" y="339753"/>
                    <a:pt x="189336" y="337739"/>
                    <a:pt x="188897" y="335746"/>
                  </a:cubicBezTo>
                  <a:cubicBezTo>
                    <a:pt x="188797" y="334990"/>
                    <a:pt x="188773" y="334226"/>
                    <a:pt x="188825" y="333465"/>
                  </a:cubicBezTo>
                  <a:cubicBezTo>
                    <a:pt x="188891" y="332286"/>
                    <a:pt x="188787" y="331104"/>
                    <a:pt x="188516" y="329955"/>
                  </a:cubicBezTo>
                  <a:cubicBezTo>
                    <a:pt x="188458" y="329756"/>
                    <a:pt x="188437" y="329549"/>
                    <a:pt x="188451" y="329343"/>
                  </a:cubicBezTo>
                  <a:cubicBezTo>
                    <a:pt x="188602" y="326840"/>
                    <a:pt x="188041" y="324380"/>
                    <a:pt x="187955" y="321891"/>
                  </a:cubicBezTo>
                  <a:cubicBezTo>
                    <a:pt x="187883" y="319891"/>
                    <a:pt x="187523" y="317912"/>
                    <a:pt x="187293" y="315920"/>
                  </a:cubicBezTo>
                  <a:cubicBezTo>
                    <a:pt x="187237" y="315579"/>
                    <a:pt x="187198" y="315235"/>
                    <a:pt x="187178" y="314891"/>
                  </a:cubicBezTo>
                  <a:cubicBezTo>
                    <a:pt x="187071" y="312682"/>
                    <a:pt x="186831" y="310481"/>
                    <a:pt x="186458" y="308301"/>
                  </a:cubicBezTo>
                  <a:cubicBezTo>
                    <a:pt x="186286" y="307071"/>
                    <a:pt x="186171" y="305834"/>
                    <a:pt x="186005" y="304604"/>
                  </a:cubicBezTo>
                  <a:cubicBezTo>
                    <a:pt x="185401" y="300223"/>
                    <a:pt x="184696" y="295863"/>
                    <a:pt x="183948" y="291504"/>
                  </a:cubicBezTo>
                  <a:cubicBezTo>
                    <a:pt x="182943" y="285430"/>
                    <a:pt x="181625" y="279413"/>
                    <a:pt x="179998" y="273476"/>
                  </a:cubicBezTo>
                  <a:cubicBezTo>
                    <a:pt x="178106" y="266521"/>
                    <a:pt x="175726" y="259708"/>
                    <a:pt x="172876" y="253088"/>
                  </a:cubicBezTo>
                  <a:cubicBezTo>
                    <a:pt x="170060" y="246602"/>
                    <a:pt x="166592" y="240420"/>
                    <a:pt x="162524" y="234636"/>
                  </a:cubicBezTo>
                  <a:cubicBezTo>
                    <a:pt x="160517" y="231730"/>
                    <a:pt x="158280" y="228989"/>
                    <a:pt x="155834" y="226442"/>
                  </a:cubicBezTo>
                  <a:cubicBezTo>
                    <a:pt x="155395" y="225996"/>
                    <a:pt x="155007" y="225507"/>
                    <a:pt x="154618" y="225003"/>
                  </a:cubicBezTo>
                  <a:cubicBezTo>
                    <a:pt x="153928" y="224132"/>
                    <a:pt x="153139" y="223345"/>
                    <a:pt x="152266" y="222658"/>
                  </a:cubicBezTo>
                  <a:cubicBezTo>
                    <a:pt x="151929" y="222416"/>
                    <a:pt x="151607" y="222154"/>
                    <a:pt x="151302" y="221874"/>
                  </a:cubicBezTo>
                  <a:cubicBezTo>
                    <a:pt x="149423" y="220029"/>
                    <a:pt x="147429" y="218306"/>
                    <a:pt x="145331" y="216716"/>
                  </a:cubicBezTo>
                  <a:cubicBezTo>
                    <a:pt x="142395" y="214399"/>
                    <a:pt x="139305" y="212286"/>
                    <a:pt x="136079" y="210392"/>
                  </a:cubicBezTo>
                  <a:cubicBezTo>
                    <a:pt x="129066" y="206319"/>
                    <a:pt x="121669" y="202945"/>
                    <a:pt x="113994" y="200321"/>
                  </a:cubicBezTo>
                  <a:cubicBezTo>
                    <a:pt x="108164" y="198332"/>
                    <a:pt x="102232" y="196651"/>
                    <a:pt x="96225" y="195285"/>
                  </a:cubicBezTo>
                  <a:cubicBezTo>
                    <a:pt x="91578" y="194213"/>
                    <a:pt x="86909" y="193228"/>
                    <a:pt x="82183" y="192559"/>
                  </a:cubicBezTo>
                  <a:cubicBezTo>
                    <a:pt x="77946" y="191962"/>
                    <a:pt x="73730" y="191120"/>
                    <a:pt x="69486" y="190638"/>
                  </a:cubicBezTo>
                  <a:cubicBezTo>
                    <a:pt x="67709" y="190429"/>
                    <a:pt x="65889" y="190149"/>
                    <a:pt x="64126" y="190070"/>
                  </a:cubicBezTo>
                  <a:cubicBezTo>
                    <a:pt x="62364" y="189991"/>
                    <a:pt x="60529" y="189667"/>
                    <a:pt x="58774" y="189444"/>
                  </a:cubicBezTo>
                  <a:cubicBezTo>
                    <a:pt x="58367" y="189375"/>
                    <a:pt x="57956" y="189327"/>
                    <a:pt x="57544" y="189300"/>
                  </a:cubicBezTo>
                  <a:cubicBezTo>
                    <a:pt x="56220" y="189300"/>
                    <a:pt x="54911" y="189005"/>
                    <a:pt x="53623" y="188976"/>
                  </a:cubicBezTo>
                  <a:cubicBezTo>
                    <a:pt x="51120" y="188919"/>
                    <a:pt x="48667" y="188379"/>
                    <a:pt x="46170" y="188444"/>
                  </a:cubicBezTo>
                  <a:cubicBezTo>
                    <a:pt x="45203" y="188513"/>
                    <a:pt x="44231" y="188423"/>
                    <a:pt x="43293" y="188178"/>
                  </a:cubicBezTo>
                  <a:cubicBezTo>
                    <a:pt x="43093" y="188112"/>
                    <a:pt x="42884" y="188080"/>
                    <a:pt x="42674" y="188084"/>
                  </a:cubicBezTo>
                  <a:cubicBezTo>
                    <a:pt x="39617" y="188228"/>
                    <a:pt x="36602" y="187667"/>
                    <a:pt x="33552" y="187617"/>
                  </a:cubicBezTo>
                  <a:cubicBezTo>
                    <a:pt x="31475" y="187689"/>
                    <a:pt x="29395" y="187580"/>
                    <a:pt x="27337" y="187293"/>
                  </a:cubicBezTo>
                  <a:cubicBezTo>
                    <a:pt x="26166" y="187174"/>
                    <a:pt x="24987" y="187145"/>
                    <a:pt x="23812" y="187207"/>
                  </a:cubicBezTo>
                  <a:cubicBezTo>
                    <a:pt x="21042" y="187127"/>
                    <a:pt x="18265" y="187394"/>
                    <a:pt x="15517" y="186847"/>
                  </a:cubicBezTo>
                  <a:cubicBezTo>
                    <a:pt x="14966" y="186784"/>
                    <a:pt x="14409" y="186772"/>
                    <a:pt x="13855" y="186811"/>
                  </a:cubicBezTo>
                  <a:lnTo>
                    <a:pt x="1978" y="186789"/>
                  </a:lnTo>
                  <a:cubicBezTo>
                    <a:pt x="1487" y="186824"/>
                    <a:pt x="994" y="186743"/>
                    <a:pt x="540" y="186552"/>
                  </a:cubicBezTo>
                  <a:cubicBezTo>
                    <a:pt x="950" y="186516"/>
                    <a:pt x="1367" y="186451"/>
                    <a:pt x="1777" y="186444"/>
                  </a:cubicBezTo>
                  <a:lnTo>
                    <a:pt x="9064" y="186394"/>
                  </a:lnTo>
                  <a:cubicBezTo>
                    <a:pt x="10510" y="186464"/>
                    <a:pt x="11959" y="186363"/>
                    <a:pt x="13381" y="186091"/>
                  </a:cubicBezTo>
                  <a:cubicBezTo>
                    <a:pt x="13930" y="186006"/>
                    <a:pt x="14488" y="185982"/>
                    <a:pt x="15042" y="186020"/>
                  </a:cubicBezTo>
                  <a:cubicBezTo>
                    <a:pt x="17402" y="186020"/>
                    <a:pt x="19754" y="186020"/>
                    <a:pt x="22114" y="186020"/>
                  </a:cubicBezTo>
                  <a:cubicBezTo>
                    <a:pt x="23498" y="186040"/>
                    <a:pt x="24882" y="185947"/>
                    <a:pt x="26250" y="185739"/>
                  </a:cubicBezTo>
                  <a:cubicBezTo>
                    <a:pt x="27490" y="185608"/>
                    <a:pt x="28738" y="185567"/>
                    <a:pt x="29984" y="185617"/>
                  </a:cubicBezTo>
                  <a:cubicBezTo>
                    <a:pt x="31856" y="185698"/>
                    <a:pt x="33732" y="185585"/>
                    <a:pt x="35581" y="185279"/>
                  </a:cubicBezTo>
                  <a:cubicBezTo>
                    <a:pt x="36267" y="185184"/>
                    <a:pt x="36961" y="185157"/>
                    <a:pt x="37653" y="185199"/>
                  </a:cubicBezTo>
                  <a:cubicBezTo>
                    <a:pt x="39315" y="185281"/>
                    <a:pt x="40981" y="185168"/>
                    <a:pt x="42617" y="184861"/>
                  </a:cubicBezTo>
                  <a:cubicBezTo>
                    <a:pt x="43166" y="184776"/>
                    <a:pt x="43723" y="184751"/>
                    <a:pt x="44278" y="184789"/>
                  </a:cubicBezTo>
                  <a:cubicBezTo>
                    <a:pt x="45802" y="184861"/>
                    <a:pt x="47329" y="184746"/>
                    <a:pt x="48825" y="184444"/>
                  </a:cubicBezTo>
                  <a:cubicBezTo>
                    <a:pt x="49300" y="184363"/>
                    <a:pt x="49783" y="184338"/>
                    <a:pt x="50264" y="184372"/>
                  </a:cubicBezTo>
                  <a:cubicBezTo>
                    <a:pt x="51374" y="184433"/>
                    <a:pt x="52487" y="184326"/>
                    <a:pt x="53566" y="184056"/>
                  </a:cubicBezTo>
                  <a:cubicBezTo>
                    <a:pt x="53766" y="183995"/>
                    <a:pt x="53975" y="183971"/>
                    <a:pt x="54184" y="183984"/>
                  </a:cubicBezTo>
                  <a:cubicBezTo>
                    <a:pt x="56342" y="184142"/>
                    <a:pt x="58443" y="183545"/>
                    <a:pt x="60594" y="183480"/>
                  </a:cubicBezTo>
                  <a:cubicBezTo>
                    <a:pt x="62378" y="183430"/>
                    <a:pt x="64191" y="183048"/>
                    <a:pt x="65932" y="182825"/>
                  </a:cubicBezTo>
                  <a:cubicBezTo>
                    <a:pt x="67515" y="182631"/>
                    <a:pt x="69097" y="182495"/>
                    <a:pt x="70673" y="182286"/>
                  </a:cubicBezTo>
                  <a:cubicBezTo>
                    <a:pt x="73205" y="181941"/>
                    <a:pt x="75708" y="181531"/>
                    <a:pt x="78262" y="181207"/>
                  </a:cubicBezTo>
                  <a:cubicBezTo>
                    <a:pt x="81075" y="180854"/>
                    <a:pt x="83859" y="180336"/>
                    <a:pt x="86636" y="179804"/>
                  </a:cubicBezTo>
                  <a:cubicBezTo>
                    <a:pt x="88269" y="179488"/>
                    <a:pt x="89916" y="179265"/>
                    <a:pt x="91535" y="178912"/>
                  </a:cubicBezTo>
                  <a:cubicBezTo>
                    <a:pt x="99055" y="177340"/>
                    <a:pt x="106479" y="175342"/>
                    <a:pt x="113771" y="172927"/>
                  </a:cubicBezTo>
                  <a:cubicBezTo>
                    <a:pt x="120080" y="170794"/>
                    <a:pt x="126204" y="168147"/>
                    <a:pt x="132080" y="165013"/>
                  </a:cubicBezTo>
                  <a:cubicBezTo>
                    <a:pt x="137340" y="162211"/>
                    <a:pt x="142322" y="158913"/>
                    <a:pt x="146957" y="155165"/>
                  </a:cubicBezTo>
                  <a:cubicBezTo>
                    <a:pt x="150494" y="152262"/>
                    <a:pt x="153794" y="149082"/>
                    <a:pt x="156827" y="145655"/>
                  </a:cubicBezTo>
                  <a:cubicBezTo>
                    <a:pt x="160483" y="141579"/>
                    <a:pt x="163718" y="137144"/>
                    <a:pt x="166481" y="132418"/>
                  </a:cubicBezTo>
                  <a:cubicBezTo>
                    <a:pt x="168186" y="129483"/>
                    <a:pt x="169912" y="126555"/>
                    <a:pt x="171322" y="123462"/>
                  </a:cubicBezTo>
                  <a:cubicBezTo>
                    <a:pt x="173913" y="117857"/>
                    <a:pt x="176136" y="112089"/>
                    <a:pt x="177977" y="106196"/>
                  </a:cubicBezTo>
                  <a:cubicBezTo>
                    <a:pt x="179602" y="100901"/>
                    <a:pt x="181034" y="95564"/>
                    <a:pt x="182178" y="90139"/>
                  </a:cubicBezTo>
                  <a:cubicBezTo>
                    <a:pt x="182825" y="87096"/>
                    <a:pt x="183502" y="84061"/>
                    <a:pt x="184020" y="80989"/>
                  </a:cubicBezTo>
                  <a:cubicBezTo>
                    <a:pt x="184537" y="77917"/>
                    <a:pt x="184976" y="74852"/>
                    <a:pt x="185458" y="71781"/>
                  </a:cubicBezTo>
                  <a:cubicBezTo>
                    <a:pt x="185681" y="70342"/>
                    <a:pt x="185904" y="68903"/>
                    <a:pt x="186178" y="67464"/>
                  </a:cubicBezTo>
                  <a:cubicBezTo>
                    <a:pt x="186379" y="66306"/>
                    <a:pt x="186365" y="65126"/>
                    <a:pt x="186581" y="63961"/>
                  </a:cubicBezTo>
                  <a:cubicBezTo>
                    <a:pt x="186911" y="62198"/>
                    <a:pt x="186955" y="60364"/>
                    <a:pt x="187142" y="58601"/>
                  </a:cubicBezTo>
                  <a:cubicBezTo>
                    <a:pt x="187350" y="56609"/>
                    <a:pt x="187573" y="54623"/>
                    <a:pt x="187796" y="52630"/>
                  </a:cubicBezTo>
                  <a:cubicBezTo>
                    <a:pt x="187853" y="52431"/>
                    <a:pt x="187889" y="52226"/>
                    <a:pt x="187904" y="52019"/>
                  </a:cubicBezTo>
                  <a:cubicBezTo>
                    <a:pt x="187775" y="49587"/>
                    <a:pt x="188437" y="47206"/>
                    <a:pt x="188386" y="44775"/>
                  </a:cubicBezTo>
                  <a:cubicBezTo>
                    <a:pt x="188337" y="43874"/>
                    <a:pt x="188429" y="42971"/>
                    <a:pt x="188660" y="42099"/>
                  </a:cubicBezTo>
                  <a:cubicBezTo>
                    <a:pt x="188726" y="41899"/>
                    <a:pt x="188757" y="41690"/>
                    <a:pt x="188753" y="41480"/>
                  </a:cubicBezTo>
                  <a:cubicBezTo>
                    <a:pt x="188595" y="38494"/>
                    <a:pt x="189242" y="35552"/>
                    <a:pt x="189221" y="32567"/>
                  </a:cubicBezTo>
                  <a:cubicBezTo>
                    <a:pt x="189172" y="31045"/>
                    <a:pt x="189271" y="29523"/>
                    <a:pt x="189516" y="28020"/>
                  </a:cubicBezTo>
                  <a:cubicBezTo>
                    <a:pt x="189641" y="26917"/>
                    <a:pt x="189679" y="25806"/>
                    <a:pt x="189631" y="24697"/>
                  </a:cubicBezTo>
                  <a:cubicBezTo>
                    <a:pt x="189688" y="22538"/>
                    <a:pt x="189480" y="20380"/>
                    <a:pt x="189969" y="18272"/>
                  </a:cubicBezTo>
                  <a:cubicBezTo>
                    <a:pt x="190047" y="17725"/>
                    <a:pt x="190064" y="17170"/>
                    <a:pt x="190019" y="16618"/>
                  </a:cubicBezTo>
                  <a:cubicBezTo>
                    <a:pt x="190019" y="12453"/>
                    <a:pt x="190084" y="8295"/>
                    <a:pt x="190062" y="4136"/>
                  </a:cubicBezTo>
                  <a:cubicBezTo>
                    <a:pt x="190088" y="2899"/>
                    <a:pt x="190352" y="1677"/>
                    <a:pt x="190839" y="540"/>
                  </a:cubicBezTo>
                  <a:lnTo>
                    <a:pt x="190839" y="2209"/>
                  </a:lnTo>
                  <a:cubicBezTo>
                    <a:pt x="190839" y="5331"/>
                    <a:pt x="190839" y="8446"/>
                    <a:pt x="190882" y="11561"/>
                  </a:cubicBezTo>
                  <a:cubicBezTo>
                    <a:pt x="190859" y="13223"/>
                    <a:pt x="190957" y="14884"/>
                    <a:pt x="191177" y="16532"/>
                  </a:cubicBezTo>
                  <a:cubicBezTo>
                    <a:pt x="191317" y="17980"/>
                    <a:pt x="191355" y="19437"/>
                    <a:pt x="191293" y="20891"/>
                  </a:cubicBezTo>
                  <a:cubicBezTo>
                    <a:pt x="191343" y="23107"/>
                    <a:pt x="191192" y="25315"/>
                    <a:pt x="191631" y="27524"/>
                  </a:cubicBezTo>
                  <a:cubicBezTo>
                    <a:pt x="191739" y="28479"/>
                    <a:pt x="191765" y="29442"/>
                    <a:pt x="191710" y="30401"/>
                  </a:cubicBezTo>
                  <a:cubicBezTo>
                    <a:pt x="191631" y="31994"/>
                    <a:pt x="191739" y="33590"/>
                    <a:pt x="192034" y="35157"/>
                  </a:cubicBezTo>
                  <a:cubicBezTo>
                    <a:pt x="192113" y="35632"/>
                    <a:pt x="192140" y="36114"/>
                    <a:pt x="192113" y="36595"/>
                  </a:cubicBezTo>
                  <a:cubicBezTo>
                    <a:pt x="192042" y="38397"/>
                    <a:pt x="192162" y="40200"/>
                    <a:pt x="192472" y="41976"/>
                  </a:cubicBezTo>
                  <a:cubicBezTo>
                    <a:pt x="192563" y="42593"/>
                    <a:pt x="192585" y="43218"/>
                    <a:pt x="192537" y="43840"/>
                  </a:cubicBezTo>
                  <a:cubicBezTo>
                    <a:pt x="192483" y="44880"/>
                    <a:pt x="192585" y="45923"/>
                    <a:pt x="192839" y="46933"/>
                  </a:cubicBezTo>
                  <a:cubicBezTo>
                    <a:pt x="192899" y="47133"/>
                    <a:pt x="192923" y="47343"/>
                    <a:pt x="192911" y="47552"/>
                  </a:cubicBezTo>
                  <a:cubicBezTo>
                    <a:pt x="192767" y="49846"/>
                    <a:pt x="193321" y="52091"/>
                    <a:pt x="193415" y="54379"/>
                  </a:cubicBezTo>
                  <a:cubicBezTo>
                    <a:pt x="193501" y="56371"/>
                    <a:pt x="193875" y="58350"/>
                    <a:pt x="194134" y="60342"/>
                  </a:cubicBezTo>
                  <a:cubicBezTo>
                    <a:pt x="194292" y="61709"/>
                    <a:pt x="194407" y="63090"/>
                    <a:pt x="194566" y="64464"/>
                  </a:cubicBezTo>
                  <a:cubicBezTo>
                    <a:pt x="195551" y="72838"/>
                    <a:pt x="196976" y="81140"/>
                    <a:pt x="198681" y="89398"/>
                  </a:cubicBezTo>
                  <a:cubicBezTo>
                    <a:pt x="200358" y="97537"/>
                    <a:pt x="202637" y="105539"/>
                    <a:pt x="205500" y="113340"/>
                  </a:cubicBezTo>
                  <a:cubicBezTo>
                    <a:pt x="208521" y="121835"/>
                    <a:pt x="212632" y="129901"/>
                    <a:pt x="217730" y="137339"/>
                  </a:cubicBezTo>
                  <a:cubicBezTo>
                    <a:pt x="219521" y="139892"/>
                    <a:pt x="221399" y="142374"/>
                    <a:pt x="223435" y="144734"/>
                  </a:cubicBezTo>
                  <a:cubicBezTo>
                    <a:pt x="225291" y="146892"/>
                    <a:pt x="227291" y="148906"/>
                    <a:pt x="229305" y="150913"/>
                  </a:cubicBezTo>
                  <a:cubicBezTo>
                    <a:pt x="231883" y="153426"/>
                    <a:pt x="234651" y="155735"/>
                    <a:pt x="237585" y="157820"/>
                  </a:cubicBezTo>
                  <a:cubicBezTo>
                    <a:pt x="240384" y="159863"/>
                    <a:pt x="243304" y="161726"/>
                    <a:pt x="246290" y="163496"/>
                  </a:cubicBezTo>
                  <a:cubicBezTo>
                    <a:pt x="250848" y="166144"/>
                    <a:pt x="255602" y="168438"/>
                    <a:pt x="260512" y="170358"/>
                  </a:cubicBezTo>
                  <a:cubicBezTo>
                    <a:pt x="267060" y="172992"/>
                    <a:pt x="273792" y="175142"/>
                    <a:pt x="280655" y="176790"/>
                  </a:cubicBezTo>
                  <a:cubicBezTo>
                    <a:pt x="284820" y="177783"/>
                    <a:pt x="288993" y="178790"/>
                    <a:pt x="293208" y="179574"/>
                  </a:cubicBezTo>
                  <a:cubicBezTo>
                    <a:pt x="296122" y="180121"/>
                    <a:pt x="299035" y="180710"/>
                    <a:pt x="301999" y="181013"/>
                  </a:cubicBezTo>
                  <a:cubicBezTo>
                    <a:pt x="305359" y="181387"/>
                    <a:pt x="308690" y="182034"/>
                    <a:pt x="312035" y="182502"/>
                  </a:cubicBezTo>
                  <a:cubicBezTo>
                    <a:pt x="313819" y="182746"/>
                    <a:pt x="315632" y="182840"/>
                    <a:pt x="317401" y="183034"/>
                  </a:cubicBezTo>
                  <a:cubicBezTo>
                    <a:pt x="319459" y="183250"/>
                    <a:pt x="321516" y="183516"/>
                    <a:pt x="323574" y="183753"/>
                  </a:cubicBezTo>
                  <a:cubicBezTo>
                    <a:pt x="324120" y="183811"/>
                    <a:pt x="324674" y="183847"/>
                    <a:pt x="325228" y="183854"/>
                  </a:cubicBezTo>
                  <a:cubicBezTo>
                    <a:pt x="326197" y="183815"/>
                    <a:pt x="327166" y="183917"/>
                    <a:pt x="328106" y="184156"/>
                  </a:cubicBezTo>
                  <a:cubicBezTo>
                    <a:pt x="328237" y="184203"/>
                    <a:pt x="328376" y="184225"/>
                    <a:pt x="328516" y="184221"/>
                  </a:cubicBezTo>
                  <a:cubicBezTo>
                    <a:pt x="330955" y="184084"/>
                    <a:pt x="333336" y="184667"/>
                    <a:pt x="335760" y="184696"/>
                  </a:cubicBezTo>
                  <a:cubicBezTo>
                    <a:pt x="337008" y="184626"/>
                    <a:pt x="338260" y="184730"/>
                    <a:pt x="339479" y="185005"/>
                  </a:cubicBezTo>
                  <a:cubicBezTo>
                    <a:pt x="339680" y="185065"/>
                    <a:pt x="339889" y="185089"/>
                    <a:pt x="340098" y="185077"/>
                  </a:cubicBezTo>
                  <a:cubicBezTo>
                    <a:pt x="344119" y="184919"/>
                    <a:pt x="348105" y="185717"/>
                    <a:pt x="352133" y="185552"/>
                  </a:cubicBezTo>
                  <a:cubicBezTo>
                    <a:pt x="353310" y="185465"/>
                    <a:pt x="354494" y="185554"/>
                    <a:pt x="355644" y="185818"/>
                  </a:cubicBezTo>
                  <a:cubicBezTo>
                    <a:pt x="356189" y="185917"/>
                    <a:pt x="356745" y="185951"/>
                    <a:pt x="357299" y="185919"/>
                  </a:cubicBezTo>
                  <a:cubicBezTo>
                    <a:pt x="359514" y="185919"/>
                    <a:pt x="361737" y="185919"/>
                    <a:pt x="363953" y="185962"/>
                  </a:cubicBezTo>
                  <a:cubicBezTo>
                    <a:pt x="365754" y="185919"/>
                    <a:pt x="367556" y="186020"/>
                    <a:pt x="369341" y="186264"/>
                  </a:cubicBezTo>
                  <a:cubicBezTo>
                    <a:pt x="370650" y="186404"/>
                    <a:pt x="371969" y="186434"/>
                    <a:pt x="373283" y="186350"/>
                  </a:cubicBezTo>
                  <a:cubicBezTo>
                    <a:pt x="375644" y="186316"/>
                    <a:pt x="378004" y="186407"/>
                    <a:pt x="380355" y="186624"/>
                  </a:cubicBezTo>
                  <a:cubicBezTo>
                    <a:pt x="379938" y="186667"/>
                    <a:pt x="379528" y="186732"/>
                    <a:pt x="379118" y="186739"/>
                  </a:cubicBezTo>
                  <a:lnTo>
                    <a:pt x="366636" y="186797"/>
                  </a:lnTo>
                  <a:cubicBezTo>
                    <a:pt x="365804" y="186782"/>
                    <a:pt x="364972" y="186855"/>
                    <a:pt x="364154" y="187012"/>
                  </a:cubicBezTo>
                  <a:cubicBezTo>
                    <a:pt x="363542" y="187125"/>
                    <a:pt x="362921" y="187173"/>
                    <a:pt x="362298" y="187156"/>
                  </a:cubicBezTo>
                  <a:cubicBezTo>
                    <a:pt x="360284" y="187156"/>
                    <a:pt x="358277" y="187156"/>
                    <a:pt x="356263" y="187199"/>
                  </a:cubicBezTo>
                  <a:cubicBezTo>
                    <a:pt x="354879" y="187192"/>
                    <a:pt x="353497" y="187286"/>
                    <a:pt x="352126" y="187480"/>
                  </a:cubicBezTo>
                  <a:cubicBezTo>
                    <a:pt x="350747" y="187613"/>
                    <a:pt x="349360" y="187657"/>
                    <a:pt x="347975" y="187609"/>
                  </a:cubicBezTo>
                  <a:cubicBezTo>
                    <a:pt x="346590" y="187560"/>
                    <a:pt x="345204" y="187659"/>
                    <a:pt x="343839" y="187904"/>
                  </a:cubicBezTo>
                  <a:cubicBezTo>
                    <a:pt x="343084" y="188017"/>
                    <a:pt x="342320" y="188053"/>
                    <a:pt x="341558" y="188012"/>
                  </a:cubicBezTo>
                  <a:cubicBezTo>
                    <a:pt x="339896" y="187948"/>
                    <a:pt x="338232" y="188063"/>
                    <a:pt x="336595" y="188358"/>
                  </a:cubicBezTo>
                  <a:cubicBezTo>
                    <a:pt x="335978" y="188449"/>
                    <a:pt x="335354" y="188476"/>
                    <a:pt x="334731" y="188437"/>
                  </a:cubicBezTo>
                  <a:cubicBezTo>
                    <a:pt x="333483" y="188365"/>
                    <a:pt x="332231" y="188472"/>
                    <a:pt x="331012" y="188753"/>
                  </a:cubicBezTo>
                  <a:cubicBezTo>
                    <a:pt x="330812" y="188817"/>
                    <a:pt x="330602" y="188841"/>
                    <a:pt x="330393" y="188825"/>
                  </a:cubicBezTo>
                  <a:cubicBezTo>
                    <a:pt x="328099" y="188653"/>
                    <a:pt x="325833" y="189120"/>
                    <a:pt x="323574" y="189350"/>
                  </a:cubicBezTo>
                  <a:cubicBezTo>
                    <a:pt x="321588" y="189552"/>
                    <a:pt x="319581" y="189674"/>
                    <a:pt x="317596" y="189962"/>
                  </a:cubicBezTo>
                  <a:cubicBezTo>
                    <a:pt x="315963" y="190199"/>
                    <a:pt x="314308" y="190401"/>
                    <a:pt x="312653" y="190530"/>
                  </a:cubicBezTo>
                  <a:cubicBezTo>
                    <a:pt x="311143" y="190652"/>
                    <a:pt x="309632" y="190847"/>
                    <a:pt x="308128" y="191055"/>
                  </a:cubicBezTo>
                  <a:cubicBezTo>
                    <a:pt x="306762" y="191242"/>
                    <a:pt x="305409" y="191573"/>
                    <a:pt x="304035" y="191717"/>
                  </a:cubicBezTo>
                  <a:cubicBezTo>
                    <a:pt x="300258" y="192134"/>
                    <a:pt x="296525" y="192854"/>
                    <a:pt x="292791" y="193552"/>
                  </a:cubicBezTo>
                  <a:cubicBezTo>
                    <a:pt x="288036" y="194444"/>
                    <a:pt x="283302" y="195508"/>
                    <a:pt x="278633" y="196767"/>
                  </a:cubicBezTo>
                  <a:cubicBezTo>
                    <a:pt x="271459" y="198630"/>
                    <a:pt x="264431" y="201018"/>
                    <a:pt x="257606" y="203911"/>
                  </a:cubicBezTo>
                  <a:cubicBezTo>
                    <a:pt x="251223" y="206620"/>
                    <a:pt x="245128" y="209963"/>
                    <a:pt x="239412" y="213889"/>
                  </a:cubicBezTo>
                  <a:cubicBezTo>
                    <a:pt x="235805" y="216361"/>
                    <a:pt x="232423" y="219145"/>
                    <a:pt x="229305" y="222212"/>
                  </a:cubicBezTo>
                  <a:cubicBezTo>
                    <a:pt x="228377" y="223147"/>
                    <a:pt x="227449" y="224082"/>
                    <a:pt x="226507" y="225003"/>
                  </a:cubicBezTo>
                  <a:cubicBezTo>
                    <a:pt x="223701" y="227782"/>
                    <a:pt x="221151" y="230809"/>
                    <a:pt x="218888" y="234046"/>
                  </a:cubicBezTo>
                  <a:cubicBezTo>
                    <a:pt x="215667" y="238476"/>
                    <a:pt x="212832" y="243174"/>
                    <a:pt x="210414" y="248088"/>
                  </a:cubicBezTo>
                  <a:cubicBezTo>
                    <a:pt x="208457" y="252146"/>
                    <a:pt x="206704" y="256289"/>
                    <a:pt x="205155" y="260519"/>
                  </a:cubicBezTo>
                  <a:cubicBezTo>
                    <a:pt x="202878" y="266839"/>
                    <a:pt x="200983" y="273289"/>
                    <a:pt x="199479" y="279835"/>
                  </a:cubicBezTo>
                  <a:cubicBezTo>
                    <a:pt x="198602" y="283605"/>
                    <a:pt x="197846" y="287403"/>
                    <a:pt x="197134" y="291201"/>
                  </a:cubicBezTo>
                  <a:cubicBezTo>
                    <a:pt x="196422" y="295000"/>
                    <a:pt x="195868" y="298690"/>
                    <a:pt x="195364" y="302460"/>
                  </a:cubicBezTo>
                  <a:cubicBezTo>
                    <a:pt x="194940" y="305676"/>
                    <a:pt x="194566" y="308934"/>
                    <a:pt x="194084" y="312114"/>
                  </a:cubicBezTo>
                  <a:cubicBezTo>
                    <a:pt x="193796" y="314028"/>
                    <a:pt x="194019" y="315999"/>
                    <a:pt x="193400" y="317869"/>
                  </a:cubicBezTo>
                  <a:cubicBezTo>
                    <a:pt x="193385" y="320083"/>
                    <a:pt x="193201" y="322293"/>
                    <a:pt x="192854" y="324480"/>
                  </a:cubicBezTo>
                  <a:cubicBezTo>
                    <a:pt x="192580" y="327164"/>
                    <a:pt x="192774" y="329883"/>
                    <a:pt x="192199" y="332537"/>
                  </a:cubicBezTo>
                  <a:cubicBezTo>
                    <a:pt x="192168" y="332672"/>
                    <a:pt x="192151" y="332809"/>
                    <a:pt x="192149" y="332948"/>
                  </a:cubicBezTo>
                  <a:cubicBezTo>
                    <a:pt x="192257" y="335825"/>
                    <a:pt x="191811" y="338616"/>
                    <a:pt x="191695" y="341444"/>
                  </a:cubicBezTo>
                  <a:cubicBezTo>
                    <a:pt x="191721" y="343453"/>
                    <a:pt x="191611" y="345463"/>
                    <a:pt x="191364" y="347458"/>
                  </a:cubicBezTo>
                  <a:cubicBezTo>
                    <a:pt x="191236" y="348768"/>
                    <a:pt x="191205" y="350086"/>
                    <a:pt x="191271" y="351400"/>
                  </a:cubicBezTo>
                  <a:cubicBezTo>
                    <a:pt x="191213" y="353558"/>
                    <a:pt x="191415" y="355716"/>
                    <a:pt x="190933" y="357817"/>
                  </a:cubicBezTo>
                  <a:cubicBezTo>
                    <a:pt x="190856" y="358367"/>
                    <a:pt x="190836" y="358924"/>
                    <a:pt x="190875" y="359479"/>
                  </a:cubicBezTo>
                  <a:cubicBezTo>
                    <a:pt x="190875" y="363157"/>
                    <a:pt x="190859" y="366833"/>
                    <a:pt x="190825" y="370507"/>
                  </a:cubicBezTo>
                  <a:cubicBezTo>
                    <a:pt x="190839" y="371190"/>
                    <a:pt x="190847" y="371881"/>
                    <a:pt x="190847" y="3725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9427B93-AD3B-522E-95B0-AEEBF108CBE5}"/>
              </a:ext>
            </a:extLst>
          </p:cNvPr>
          <p:cNvGrpSpPr/>
          <p:nvPr userDrawn="1"/>
        </p:nvGrpSpPr>
        <p:grpSpPr>
          <a:xfrm>
            <a:off x="1676400" y="1116623"/>
            <a:ext cx="5375265" cy="4627801"/>
            <a:chOff x="1676400" y="1116623"/>
            <a:chExt cx="5375265" cy="4627801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31CE73A7-3CFC-891C-1DC7-A81068887E6C}"/>
                </a:ext>
              </a:extLst>
            </p:cNvPr>
            <p:cNvSpPr/>
            <p:nvPr/>
          </p:nvSpPr>
          <p:spPr>
            <a:xfrm>
              <a:off x="1676400" y="1116623"/>
              <a:ext cx="5375265" cy="4624754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accent3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4CF0D0BA-EA7C-FC3D-CE36-A82B0C62C6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38" b="98458" l="592" r="100000">
                          <a14:foregroundMark x1="37255" y1="18722" x2="20089" y2="33744"/>
                          <a14:foregroundMark x1="20089" y1="33744" x2="18535" y2="37269"/>
                          <a14:foregroundMark x1="38476" y1="83524" x2="13356" y2="97533"/>
                          <a14:foregroundMark x1="13356" y1="97533" x2="13356" y2="97533"/>
                          <a14:foregroundMark x1="48835" y1="80441" x2="84906" y2="94890"/>
                          <a14:foregroundMark x1="6770" y1="94890" x2="592" y2="98458"/>
                          <a14:backgroundMark x1="12949" y1="14934" x2="8176" y2="55551"/>
                          <a14:backgroundMark x1="18757" y1="66696" x2="185" y2="8374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-2"/>
            <a:stretch/>
          </p:blipFill>
          <p:spPr>
            <a:xfrm>
              <a:off x="1676401" y="1463039"/>
              <a:ext cx="5097377" cy="4281385"/>
            </a:xfrm>
            <a:prstGeom prst="rect">
              <a:avLst/>
            </a:prstGeom>
          </p:spPr>
        </p:pic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3594DDD-9031-A64D-C9AA-6A908E73E8C5}"/>
              </a:ext>
            </a:extLst>
          </p:cNvPr>
          <p:cNvGrpSpPr/>
          <p:nvPr userDrawn="1"/>
        </p:nvGrpSpPr>
        <p:grpSpPr>
          <a:xfrm rot="5400000">
            <a:off x="5402694" y="3795590"/>
            <a:ext cx="2824581" cy="211614"/>
            <a:chOff x="9869664" y="2027808"/>
            <a:chExt cx="1679071" cy="125794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28F9A45B-89D3-7492-8828-E732CAA5C74D}"/>
                </a:ext>
              </a:extLst>
            </p:cNvPr>
            <p:cNvGrpSpPr/>
            <p:nvPr/>
          </p:nvGrpSpPr>
          <p:grpSpPr>
            <a:xfrm>
              <a:off x="10012136" y="2027808"/>
              <a:ext cx="1399658" cy="125794"/>
              <a:chOff x="10012136" y="2027808"/>
              <a:chExt cx="1399658" cy="125794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FEC480B1-BC87-A409-A599-281426CD1338}"/>
                  </a:ext>
                </a:extLst>
              </p:cNvPr>
              <p:cNvGrpSpPr/>
              <p:nvPr/>
            </p:nvGrpSpPr>
            <p:grpSpPr>
              <a:xfrm>
                <a:off x="10012136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0AA8DA21-7B53-A403-1A2D-7E0DE8CB6C6C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654626E3-B36C-96C3-4EAA-E4D37F38D1F7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id="{2A93C3BF-EB8D-12FB-B8B2-893F7BA26CD5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id="{A6BF72B9-5878-2C95-E672-20D130E5FE9D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E96D0A50-82EA-B3CB-BFFE-363628D7F433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55A401B0-42D7-F4FF-D28C-387A6E4F780F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5B33E2C4-48DC-B678-EB5D-792A700C2FCF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BEF4F513-1DA1-5958-DBDC-530EE8B8F640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33560C76-4313-1D7A-D188-2E4FED99B1A7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ED230AC3-6699-524E-7BE4-3FCF35F00F43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3D9FFE4D-CA7A-3E7D-C8EF-DA04E4E3D92F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37A83A21-8D38-727F-2AF9-638D7641F290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F62A3FB7-7AE0-23D4-B82B-B8D3B50AD7D6}"/>
                  </a:ext>
                </a:extLst>
              </p:cNvPr>
              <p:cNvGrpSpPr/>
              <p:nvPr/>
            </p:nvGrpSpPr>
            <p:grpSpPr>
              <a:xfrm>
                <a:off x="10467845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FF7CFF50-F34A-E161-FA2B-9C6F0E2D7792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94E318E1-86AE-47FE-50F0-0E279E047A9B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A8026D38-94FC-88B5-D565-FB1E0ED308AB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9511EE6B-8758-4811-D224-0A7ECAD52C5A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C2B5C7A5-2D9F-5773-45D4-3C37742E6E49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C520D62B-509D-BED3-44FF-40567C2AA109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:a16="http://schemas.microsoft.com/office/drawing/2014/main" id="{81F1A0F7-F294-49FB-65DB-4B7A00470809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id="{BF8F869A-EB23-470D-B4A7-1E4881853740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id="{1ABA7921-CDD0-7B6B-5F27-8B66513177A6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:a16="http://schemas.microsoft.com/office/drawing/2014/main" id="{44A82E91-188A-14FF-A519-B4A7B0EA0A17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:a16="http://schemas.microsoft.com/office/drawing/2014/main" id="{A5B8DCF1-A8CA-EBDF-552C-116CDD1826C5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D1C7D1D5-80F3-5901-767F-8E6C63527ADA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9E39195D-5236-F82A-FB73-15CDBACADFC9}"/>
                  </a:ext>
                </a:extLst>
              </p:cNvPr>
              <p:cNvGrpSpPr/>
              <p:nvPr/>
            </p:nvGrpSpPr>
            <p:grpSpPr>
              <a:xfrm>
                <a:off x="10922313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C1363A4E-796F-124F-5985-C9803117B3BB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82B9141C-C45C-EC67-8816-DAB04511CF75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71596F64-AE01-4642-7697-BB0667DEF7FB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79BA521F-E989-FCF0-5D73-83BDA31C1C77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8D6E6D29-8F5C-B923-F5B2-92BD9136A21C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9D1599A5-1E25-1431-1C66-3FE2089F9534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2490EE58-CE6B-4585-642F-B1CE94450979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0B46B3E5-F54E-374B-E1AF-4B5EBE4C6BF6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B98D3E43-CB6F-3B79-EB7A-3C12D4964EDE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id="{EFDCCF70-0036-8757-5127-4401EC00DF7C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931EF37A-EB6F-7011-8D4D-AB0C01259829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3ECF2CF9-07AD-3471-AD6D-8E331ADFBAD6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82B6C18-4891-63DE-C46A-3426FCA59916}"/>
                </a:ext>
              </a:extLst>
            </p:cNvPr>
            <p:cNvSpPr/>
            <p:nvPr/>
          </p:nvSpPr>
          <p:spPr>
            <a:xfrm>
              <a:off x="9869664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301FB8B7-64F3-322D-045C-798CC8B4DA3B}"/>
                </a:ext>
              </a:extLst>
            </p:cNvPr>
            <p:cNvSpPr/>
            <p:nvPr/>
          </p:nvSpPr>
          <p:spPr>
            <a:xfrm>
              <a:off x="11487307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C91C2128-467A-A9B4-B8F0-E35BC0730491}"/>
              </a:ext>
            </a:extLst>
          </p:cNvPr>
          <p:cNvGrpSpPr/>
          <p:nvPr userDrawn="1"/>
        </p:nvGrpSpPr>
        <p:grpSpPr>
          <a:xfrm rot="5400000">
            <a:off x="10991867" y="1916419"/>
            <a:ext cx="2354545" cy="211614"/>
            <a:chOff x="10012136" y="2027808"/>
            <a:chExt cx="1399658" cy="125794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976F29CF-1725-F31D-2D4B-5D77EA787EEC}"/>
                </a:ext>
              </a:extLst>
            </p:cNvPr>
            <p:cNvGrpSpPr/>
            <p:nvPr/>
          </p:nvGrpSpPr>
          <p:grpSpPr>
            <a:xfrm>
              <a:off x="10012136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90857325-D755-345F-1BC2-E6EB78C73BD1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4BBD6D11-1EEE-CC52-1475-C1EA91894310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3A68C6B6-8697-8A58-0009-541B80F62F5D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4D4765C1-40AF-2DFA-815A-EAA76BF5B6E0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C468BA25-89C6-1C89-C909-D008C8D2405F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CD3939D3-21BC-68C4-4245-09D69A96C45D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D459B050-DC57-DF4D-617D-91BD42AAED8F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4F2C284F-6C09-181B-7CF7-7E4AA62038CB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24A17B30-BE30-B7F6-1111-53AA9ADB72E1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1FCF907C-A99F-8A9F-7B1F-3EC50773B8F1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7A89F236-2DEC-CCE7-64E3-B19796B2186B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AFB854C9-A37C-CA69-938C-F74A443EC5D0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054CCF1D-2B3C-BDD3-E7DD-6F587D18FC45}"/>
                </a:ext>
              </a:extLst>
            </p:cNvPr>
            <p:cNvGrpSpPr/>
            <p:nvPr/>
          </p:nvGrpSpPr>
          <p:grpSpPr>
            <a:xfrm>
              <a:off x="10467845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EC9BD87F-1A43-9A5E-38CE-587C6BDE0514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F25980D9-2F78-2DE0-3DC1-1634CFB66629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56B7C86B-3700-C41D-41EE-E73EE65F1CC6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0B20B3E5-EAFA-ECE1-350E-55E01F63A92E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A6FC58AE-C861-A626-211D-E63E965516CA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C7EE2BA6-66F6-9BC7-9F5B-D8CD25AD4CFE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C7A4C073-6946-29E7-41E1-FD7ACDDFA47A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F7CF91AA-86B2-DEDF-1C8D-2DB969DCB902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BF82B71D-96A8-4438-1A65-167575C9A83B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D24D2A7D-41D8-2028-6215-C9AA1EB95EE1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5BF38F29-1C94-C79D-1A3C-84D24EAD65B6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1D4BFF30-36C7-7A52-0DF9-8AFB57DE410F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A8B9BFAB-9DE4-DB3D-D43D-9B16E4A97FD6}"/>
                </a:ext>
              </a:extLst>
            </p:cNvPr>
            <p:cNvGrpSpPr/>
            <p:nvPr/>
          </p:nvGrpSpPr>
          <p:grpSpPr>
            <a:xfrm>
              <a:off x="10922313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36E3F909-BB61-8FB1-A4BD-598DAF893DB7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E873DD6A-5E56-13A1-97FF-6090D1E422A1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6F19C103-CA97-F3DB-F0B1-3214637C9BAF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B6B8E70D-B7C9-BE7C-CF95-DEC421FC6005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4D7F2674-B33D-56BF-87F0-16FC34C68A98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2FFE25DA-A2A1-B777-CB21-DA654EB7339F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90DC4757-2BA9-5CAF-37FD-D7B589A10D09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E29E628E-859C-BF58-E4EF-0AC352352886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265CD575-2512-F92B-506A-9BABDD3A3C05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201144EA-33F3-579C-712B-4EEBE869B54A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8B75E132-588D-F895-F001-E9B35C9EF7BD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39F711F4-81AD-ED99-E2D6-C9823E648FF1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8F371024-5C8F-955C-DD64-F1E0E19AD9F6}"/>
              </a:ext>
            </a:extLst>
          </p:cNvPr>
          <p:cNvGrpSpPr/>
          <p:nvPr userDrawn="1"/>
        </p:nvGrpSpPr>
        <p:grpSpPr>
          <a:xfrm>
            <a:off x="7711439" y="5426930"/>
            <a:ext cx="744867" cy="563072"/>
            <a:chOff x="7838886" y="5020415"/>
            <a:chExt cx="744867" cy="563072"/>
          </a:xfrm>
        </p:grpSpPr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583C7788-AF09-9CEB-AD17-AA849635B675}"/>
                </a:ext>
              </a:extLst>
            </p:cNvPr>
            <p:cNvGrpSpPr/>
            <p:nvPr/>
          </p:nvGrpSpPr>
          <p:grpSpPr>
            <a:xfrm>
              <a:off x="7838886" y="5020415"/>
              <a:ext cx="744867" cy="45719"/>
              <a:chOff x="7838886" y="5020415"/>
              <a:chExt cx="744867" cy="45719"/>
            </a:xfrm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CFA80064-6A0D-CA0F-68DD-B223D3199EC3}"/>
                  </a:ext>
                </a:extLst>
              </p:cNvPr>
              <p:cNvSpPr/>
              <p:nvPr/>
            </p:nvSpPr>
            <p:spPr>
              <a:xfrm>
                <a:off x="7838886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B274F24B-BF51-4324-616D-E7AC178EF1D6}"/>
                  </a:ext>
                </a:extLst>
              </p:cNvPr>
              <p:cNvSpPr/>
              <p:nvPr/>
            </p:nvSpPr>
            <p:spPr>
              <a:xfrm>
                <a:off x="8071935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CC57F0A2-00E7-5281-8980-2076BD52FFE6}"/>
                  </a:ext>
                </a:extLst>
              </p:cNvPr>
              <p:cNvSpPr/>
              <p:nvPr/>
            </p:nvSpPr>
            <p:spPr>
              <a:xfrm>
                <a:off x="830498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B40463FE-8B89-D307-2B44-68BE1F11AA64}"/>
                  </a:ext>
                </a:extLst>
              </p:cNvPr>
              <p:cNvSpPr/>
              <p:nvPr/>
            </p:nvSpPr>
            <p:spPr>
              <a:xfrm>
                <a:off x="8538034" y="5020415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0CAAFAAE-6FA7-B63B-A6DD-E3C516070292}"/>
                </a:ext>
              </a:extLst>
            </p:cNvPr>
            <p:cNvGrpSpPr/>
            <p:nvPr/>
          </p:nvGrpSpPr>
          <p:grpSpPr>
            <a:xfrm>
              <a:off x="7838886" y="5192866"/>
              <a:ext cx="744867" cy="45719"/>
              <a:chOff x="7838886" y="5159439"/>
              <a:chExt cx="744867" cy="45719"/>
            </a:xfrm>
          </p:grpSpPr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A3558C2E-828A-FB25-FF71-8B5E2271763F}"/>
                  </a:ext>
                </a:extLst>
              </p:cNvPr>
              <p:cNvSpPr/>
              <p:nvPr/>
            </p:nvSpPr>
            <p:spPr>
              <a:xfrm>
                <a:off x="7838886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6B6BC5F7-0BBC-1AD1-D443-0BC0F82D8251}"/>
                  </a:ext>
                </a:extLst>
              </p:cNvPr>
              <p:cNvSpPr/>
              <p:nvPr/>
            </p:nvSpPr>
            <p:spPr>
              <a:xfrm>
                <a:off x="8071935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1ED36229-45B2-56E8-B993-0B095D6A0807}"/>
                  </a:ext>
                </a:extLst>
              </p:cNvPr>
              <p:cNvSpPr/>
              <p:nvPr/>
            </p:nvSpPr>
            <p:spPr>
              <a:xfrm>
                <a:off x="830498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AF4D5E34-948D-B651-8C3F-A21F9EF94BF9}"/>
                  </a:ext>
                </a:extLst>
              </p:cNvPr>
              <p:cNvSpPr/>
              <p:nvPr/>
            </p:nvSpPr>
            <p:spPr>
              <a:xfrm>
                <a:off x="8538034" y="51594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0511ACED-3178-9E92-7470-C9ECE851072A}"/>
                </a:ext>
              </a:extLst>
            </p:cNvPr>
            <p:cNvGrpSpPr/>
            <p:nvPr/>
          </p:nvGrpSpPr>
          <p:grpSpPr>
            <a:xfrm>
              <a:off x="7838886" y="5365317"/>
              <a:ext cx="744867" cy="45719"/>
              <a:chOff x="7838886" y="5298463"/>
              <a:chExt cx="744867" cy="45719"/>
            </a:xfrm>
          </p:grpSpPr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B4A6FD55-B89E-803C-F772-A77134420F3A}"/>
                  </a:ext>
                </a:extLst>
              </p:cNvPr>
              <p:cNvSpPr/>
              <p:nvPr/>
            </p:nvSpPr>
            <p:spPr>
              <a:xfrm>
                <a:off x="7838886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FF098484-DC01-8B79-7752-5275807150DA}"/>
                  </a:ext>
                </a:extLst>
              </p:cNvPr>
              <p:cNvSpPr/>
              <p:nvPr/>
            </p:nvSpPr>
            <p:spPr>
              <a:xfrm>
                <a:off x="8071935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274074C4-E03A-5E2E-D959-3313D25CF0B1}"/>
                  </a:ext>
                </a:extLst>
              </p:cNvPr>
              <p:cNvSpPr/>
              <p:nvPr/>
            </p:nvSpPr>
            <p:spPr>
              <a:xfrm>
                <a:off x="830498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9FC0323C-53C3-F759-8786-16FC7FA43454}"/>
                  </a:ext>
                </a:extLst>
              </p:cNvPr>
              <p:cNvSpPr/>
              <p:nvPr/>
            </p:nvSpPr>
            <p:spPr>
              <a:xfrm>
                <a:off x="853803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A88FF76B-DCC6-99A8-5789-DD53B82EC847}"/>
                </a:ext>
              </a:extLst>
            </p:cNvPr>
            <p:cNvGrpSpPr/>
            <p:nvPr/>
          </p:nvGrpSpPr>
          <p:grpSpPr>
            <a:xfrm>
              <a:off x="7838886" y="5537768"/>
              <a:ext cx="744867" cy="45719"/>
              <a:chOff x="7838886" y="5441531"/>
              <a:chExt cx="744867" cy="45719"/>
            </a:xfrm>
          </p:grpSpPr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36D78D71-08F0-8CDC-50B5-95BA8A3E5413}"/>
                  </a:ext>
                </a:extLst>
              </p:cNvPr>
              <p:cNvSpPr/>
              <p:nvPr/>
            </p:nvSpPr>
            <p:spPr>
              <a:xfrm>
                <a:off x="7838886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5FDA6201-69F6-B1FB-414D-CD3CD65154CC}"/>
                  </a:ext>
                </a:extLst>
              </p:cNvPr>
              <p:cNvSpPr/>
              <p:nvPr/>
            </p:nvSpPr>
            <p:spPr>
              <a:xfrm>
                <a:off x="8071935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1A980FAF-BA72-C471-AE15-B47D721FD25D}"/>
                  </a:ext>
                </a:extLst>
              </p:cNvPr>
              <p:cNvSpPr/>
              <p:nvPr/>
            </p:nvSpPr>
            <p:spPr>
              <a:xfrm>
                <a:off x="830498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D72F691B-8B25-67D1-EB35-00AE02A93A3B}"/>
                  </a:ext>
                </a:extLst>
              </p:cNvPr>
              <p:cNvSpPr/>
              <p:nvPr/>
            </p:nvSpPr>
            <p:spPr>
              <a:xfrm>
                <a:off x="853803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0" name="图形 14">
            <a:extLst>
              <a:ext uri="{FF2B5EF4-FFF2-40B4-BE49-F238E27FC236}">
                <a16:creationId xmlns:a16="http://schemas.microsoft.com/office/drawing/2014/main" id="{897DA9B2-0D62-BE14-92D6-28A5F9D92A3B}"/>
              </a:ext>
            </a:extLst>
          </p:cNvPr>
          <p:cNvGrpSpPr/>
          <p:nvPr userDrawn="1"/>
        </p:nvGrpSpPr>
        <p:grpSpPr>
          <a:xfrm>
            <a:off x="7872133" y="4050030"/>
            <a:ext cx="1747724" cy="1803274"/>
            <a:chOff x="1752600" y="194375"/>
            <a:chExt cx="895350" cy="923808"/>
          </a:xfrm>
          <a:solidFill>
            <a:schemeClr val="accent1">
              <a:lumMod val="20000"/>
              <a:lumOff val="80000"/>
              <a:alpha val="2000"/>
            </a:schemeClr>
          </a:solidFill>
        </p:grpSpPr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09FB879-A074-8F85-6955-047F2F15EE49}"/>
                </a:ext>
              </a:extLst>
            </p:cNvPr>
            <p:cNvSpPr/>
            <p:nvPr/>
          </p:nvSpPr>
          <p:spPr>
            <a:xfrm>
              <a:off x="1750949" y="192736"/>
              <a:ext cx="897539" cy="748679"/>
            </a:xfrm>
            <a:custGeom>
              <a:avLst/>
              <a:gdLst>
                <a:gd name="connsiteX0" fmla="*/ 888638 w 897539"/>
                <a:gd name="connsiteY0" fmla="*/ 722581 h 748678"/>
                <a:gd name="connsiteX1" fmla="*/ 837851 w 897539"/>
                <a:gd name="connsiteY1" fmla="*/ 694123 h 748678"/>
                <a:gd name="connsiteX2" fmla="*/ 470626 w 897539"/>
                <a:gd name="connsiteY2" fmla="*/ 489134 h 748678"/>
                <a:gd name="connsiteX3" fmla="*/ 462679 w 897539"/>
                <a:gd name="connsiteY3" fmla="*/ 475999 h 748678"/>
                <a:gd name="connsiteX4" fmla="*/ 462854 w 897539"/>
                <a:gd name="connsiteY4" fmla="*/ 246601 h 748678"/>
                <a:gd name="connsiteX5" fmla="*/ 462854 w 897539"/>
                <a:gd name="connsiteY5" fmla="*/ 17269 h 748678"/>
                <a:gd name="connsiteX6" fmla="*/ 462657 w 897539"/>
                <a:gd name="connsiteY6" fmla="*/ 10396 h 748678"/>
                <a:gd name="connsiteX7" fmla="*/ 455105 w 897539"/>
                <a:gd name="connsiteY7" fmla="*/ 2471 h 748678"/>
                <a:gd name="connsiteX8" fmla="*/ 436278 w 897539"/>
                <a:gd name="connsiteY8" fmla="*/ 17620 h 748678"/>
                <a:gd name="connsiteX9" fmla="*/ 436388 w 897539"/>
                <a:gd name="connsiteY9" fmla="*/ 477335 h 748678"/>
                <a:gd name="connsiteX10" fmla="*/ 430784 w 897539"/>
                <a:gd name="connsiteY10" fmla="*/ 487820 h 748678"/>
                <a:gd name="connsiteX11" fmla="*/ 300663 w 897539"/>
                <a:gd name="connsiteY11" fmla="*/ 560368 h 748678"/>
                <a:gd name="connsiteX12" fmla="*/ 8721 w 897539"/>
                <a:gd name="connsiteY12" fmla="*/ 723413 h 748678"/>
                <a:gd name="connsiteX13" fmla="*/ 3949 w 897539"/>
                <a:gd name="connsiteY13" fmla="*/ 738321 h 748678"/>
                <a:gd name="connsiteX14" fmla="*/ 21221 w 897539"/>
                <a:gd name="connsiteY14" fmla="*/ 746114 h 748678"/>
                <a:gd name="connsiteX15" fmla="*/ 55131 w 897539"/>
                <a:gd name="connsiteY15" fmla="*/ 727244 h 748678"/>
                <a:gd name="connsiteX16" fmla="*/ 443262 w 897539"/>
                <a:gd name="connsiteY16" fmla="*/ 510346 h 748678"/>
                <a:gd name="connsiteX17" fmla="*/ 455784 w 897539"/>
                <a:gd name="connsiteY17" fmla="*/ 510522 h 748678"/>
                <a:gd name="connsiteX18" fmla="*/ 686101 w 897539"/>
                <a:gd name="connsiteY18" fmla="*/ 639242 h 748678"/>
                <a:gd name="connsiteX19" fmla="*/ 875722 w 897539"/>
                <a:gd name="connsiteY19" fmla="*/ 745261 h 748678"/>
                <a:gd name="connsiteX20" fmla="*/ 894308 w 897539"/>
                <a:gd name="connsiteY20" fmla="*/ 739635 h 748678"/>
                <a:gd name="connsiteX21" fmla="*/ 888638 w 897539"/>
                <a:gd name="connsiteY21" fmla="*/ 722581 h 74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97539" h="748678">
                  <a:moveTo>
                    <a:pt x="888638" y="722581"/>
                  </a:moveTo>
                  <a:cubicBezTo>
                    <a:pt x="871738" y="713065"/>
                    <a:pt x="854810" y="703580"/>
                    <a:pt x="837851" y="694123"/>
                  </a:cubicBezTo>
                  <a:cubicBezTo>
                    <a:pt x="715479" y="625735"/>
                    <a:pt x="593070" y="557406"/>
                    <a:pt x="470626" y="489134"/>
                  </a:cubicBezTo>
                  <a:cubicBezTo>
                    <a:pt x="464934" y="485960"/>
                    <a:pt x="462657" y="482742"/>
                    <a:pt x="462679" y="475999"/>
                  </a:cubicBezTo>
                  <a:cubicBezTo>
                    <a:pt x="462942" y="399533"/>
                    <a:pt x="462854" y="323067"/>
                    <a:pt x="462854" y="246601"/>
                  </a:cubicBezTo>
                  <a:lnTo>
                    <a:pt x="462854" y="17269"/>
                  </a:lnTo>
                  <a:cubicBezTo>
                    <a:pt x="462979" y="14977"/>
                    <a:pt x="462914" y="12677"/>
                    <a:pt x="462657" y="10396"/>
                  </a:cubicBezTo>
                  <a:cubicBezTo>
                    <a:pt x="462259" y="6333"/>
                    <a:pt x="459144" y="3065"/>
                    <a:pt x="455105" y="2471"/>
                  </a:cubicBezTo>
                  <a:cubicBezTo>
                    <a:pt x="441226" y="-309"/>
                    <a:pt x="436278" y="3697"/>
                    <a:pt x="436278" y="17620"/>
                  </a:cubicBezTo>
                  <a:cubicBezTo>
                    <a:pt x="436278" y="170858"/>
                    <a:pt x="436316" y="324096"/>
                    <a:pt x="436388" y="477335"/>
                  </a:cubicBezTo>
                  <a:cubicBezTo>
                    <a:pt x="436388" y="482194"/>
                    <a:pt x="435469" y="485237"/>
                    <a:pt x="430784" y="487820"/>
                  </a:cubicBezTo>
                  <a:cubicBezTo>
                    <a:pt x="387308" y="511901"/>
                    <a:pt x="344007" y="536134"/>
                    <a:pt x="300663" y="560368"/>
                  </a:cubicBezTo>
                  <a:lnTo>
                    <a:pt x="8721" y="723413"/>
                  </a:lnTo>
                  <a:cubicBezTo>
                    <a:pt x="884" y="727792"/>
                    <a:pt x="-35" y="730944"/>
                    <a:pt x="3949" y="738321"/>
                  </a:cubicBezTo>
                  <a:cubicBezTo>
                    <a:pt x="9641" y="748917"/>
                    <a:pt x="12968" y="750558"/>
                    <a:pt x="21221" y="746114"/>
                  </a:cubicBezTo>
                  <a:cubicBezTo>
                    <a:pt x="32605" y="739963"/>
                    <a:pt x="43835" y="733549"/>
                    <a:pt x="55131" y="727244"/>
                  </a:cubicBezTo>
                  <a:cubicBezTo>
                    <a:pt x="184552" y="655003"/>
                    <a:pt x="313929" y="582703"/>
                    <a:pt x="443262" y="510346"/>
                  </a:cubicBezTo>
                  <a:cubicBezTo>
                    <a:pt x="447060" y="507776"/>
                    <a:pt x="452058" y="507846"/>
                    <a:pt x="455784" y="510522"/>
                  </a:cubicBezTo>
                  <a:cubicBezTo>
                    <a:pt x="532506" y="553516"/>
                    <a:pt x="609278" y="596423"/>
                    <a:pt x="686101" y="639242"/>
                  </a:cubicBezTo>
                  <a:cubicBezTo>
                    <a:pt x="749323" y="674546"/>
                    <a:pt x="812529" y="709885"/>
                    <a:pt x="875722" y="745261"/>
                  </a:cubicBezTo>
                  <a:cubicBezTo>
                    <a:pt x="885376" y="750646"/>
                    <a:pt x="888726" y="749639"/>
                    <a:pt x="894308" y="739635"/>
                  </a:cubicBezTo>
                  <a:cubicBezTo>
                    <a:pt x="899190" y="730944"/>
                    <a:pt x="898314" y="728032"/>
                    <a:pt x="888638" y="7225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AEF4D7B1-0B56-E92D-91E9-DC3BA4C86129}"/>
                </a:ext>
              </a:extLst>
            </p:cNvPr>
            <p:cNvSpPr/>
            <p:nvPr/>
          </p:nvSpPr>
          <p:spPr>
            <a:xfrm>
              <a:off x="1857811" y="785805"/>
              <a:ext cx="685194" cy="212344"/>
            </a:xfrm>
            <a:custGeom>
              <a:avLst/>
              <a:gdLst>
                <a:gd name="connsiteX0" fmla="*/ 674794 w 685194"/>
                <a:gd name="connsiteY0" fmla="*/ 185138 h 212344"/>
                <a:gd name="connsiteX1" fmla="*/ 602969 w 685194"/>
                <a:gd name="connsiteY1" fmla="*/ 145121 h 212344"/>
                <a:gd name="connsiteX2" fmla="*/ 350082 w 685194"/>
                <a:gd name="connsiteY2" fmla="*/ 4579 h 212344"/>
                <a:gd name="connsiteX3" fmla="*/ 342201 w 685194"/>
                <a:gd name="connsiteY3" fmla="*/ 1668 h 212344"/>
                <a:gd name="connsiteX4" fmla="*/ 331037 w 685194"/>
                <a:gd name="connsiteY4" fmla="*/ 6746 h 212344"/>
                <a:gd name="connsiteX5" fmla="*/ 9017 w 685194"/>
                <a:gd name="connsiteY5" fmla="*/ 185707 h 212344"/>
                <a:gd name="connsiteX6" fmla="*/ 3632 w 685194"/>
                <a:gd name="connsiteY6" fmla="*/ 200593 h 212344"/>
                <a:gd name="connsiteX7" fmla="*/ 21429 w 685194"/>
                <a:gd name="connsiteY7" fmla="*/ 208627 h 212344"/>
                <a:gd name="connsiteX8" fmla="*/ 68189 w 685194"/>
                <a:gd name="connsiteY8" fmla="*/ 182598 h 212344"/>
                <a:gd name="connsiteX9" fmla="*/ 336619 w 685194"/>
                <a:gd name="connsiteY9" fmla="*/ 33279 h 212344"/>
                <a:gd name="connsiteX10" fmla="*/ 348615 w 685194"/>
                <a:gd name="connsiteY10" fmla="*/ 33279 h 212344"/>
                <a:gd name="connsiteX11" fmla="*/ 412297 w 685194"/>
                <a:gd name="connsiteY11" fmla="*/ 68808 h 212344"/>
                <a:gd name="connsiteX12" fmla="*/ 662404 w 685194"/>
                <a:gd name="connsiteY12" fmla="*/ 207948 h 212344"/>
                <a:gd name="connsiteX13" fmla="*/ 681559 w 685194"/>
                <a:gd name="connsiteY13" fmla="*/ 200571 h 212344"/>
                <a:gd name="connsiteX14" fmla="*/ 674794 w 685194"/>
                <a:gd name="connsiteY14" fmla="*/ 185138 h 21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5194" h="212344">
                  <a:moveTo>
                    <a:pt x="674794" y="185138"/>
                  </a:moveTo>
                  <a:cubicBezTo>
                    <a:pt x="650845" y="171799"/>
                    <a:pt x="626903" y="158459"/>
                    <a:pt x="602969" y="145121"/>
                  </a:cubicBezTo>
                  <a:cubicBezTo>
                    <a:pt x="518673" y="98273"/>
                    <a:pt x="434378" y="51426"/>
                    <a:pt x="350082" y="4579"/>
                  </a:cubicBezTo>
                  <a:cubicBezTo>
                    <a:pt x="347608" y="3200"/>
                    <a:pt x="345310" y="1405"/>
                    <a:pt x="342201" y="1668"/>
                  </a:cubicBezTo>
                  <a:cubicBezTo>
                    <a:pt x="337823" y="2062"/>
                    <a:pt x="334605" y="4754"/>
                    <a:pt x="331037" y="6746"/>
                  </a:cubicBezTo>
                  <a:cubicBezTo>
                    <a:pt x="223654" y="66378"/>
                    <a:pt x="116312" y="126031"/>
                    <a:pt x="9017" y="185707"/>
                  </a:cubicBezTo>
                  <a:cubicBezTo>
                    <a:pt x="1246" y="190085"/>
                    <a:pt x="-90" y="193807"/>
                    <a:pt x="3632" y="200593"/>
                  </a:cubicBezTo>
                  <a:cubicBezTo>
                    <a:pt x="9674" y="211538"/>
                    <a:pt x="13001" y="213224"/>
                    <a:pt x="21429" y="208627"/>
                  </a:cubicBezTo>
                  <a:cubicBezTo>
                    <a:pt x="37104" y="200089"/>
                    <a:pt x="52603" y="191267"/>
                    <a:pt x="68189" y="182598"/>
                  </a:cubicBezTo>
                  <a:cubicBezTo>
                    <a:pt x="157680" y="132862"/>
                    <a:pt x="247156" y="83088"/>
                    <a:pt x="336619" y="33279"/>
                  </a:cubicBezTo>
                  <a:cubicBezTo>
                    <a:pt x="340238" y="30816"/>
                    <a:pt x="344997" y="30816"/>
                    <a:pt x="348615" y="33279"/>
                  </a:cubicBezTo>
                  <a:cubicBezTo>
                    <a:pt x="369740" y="45297"/>
                    <a:pt x="391062" y="56987"/>
                    <a:pt x="412297" y="68808"/>
                  </a:cubicBezTo>
                  <a:cubicBezTo>
                    <a:pt x="495659" y="115189"/>
                    <a:pt x="579027" y="161567"/>
                    <a:pt x="662404" y="207948"/>
                  </a:cubicBezTo>
                  <a:cubicBezTo>
                    <a:pt x="672189" y="213399"/>
                    <a:pt x="675341" y="212086"/>
                    <a:pt x="681559" y="200571"/>
                  </a:cubicBezTo>
                  <a:cubicBezTo>
                    <a:pt x="685455" y="193478"/>
                    <a:pt x="684054" y="190304"/>
                    <a:pt x="674794" y="1851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4F3E666D-CB59-A1D6-F477-D7CFDF432C79}"/>
                </a:ext>
              </a:extLst>
            </p:cNvPr>
            <p:cNvSpPr/>
            <p:nvPr/>
          </p:nvSpPr>
          <p:spPr>
            <a:xfrm>
              <a:off x="1752030" y="247855"/>
              <a:ext cx="354637" cy="564793"/>
            </a:xfrm>
            <a:custGeom>
              <a:avLst/>
              <a:gdLst>
                <a:gd name="connsiteX0" fmla="*/ 23293 w 354637"/>
                <a:gd name="connsiteY0" fmla="*/ 561465 h 564792"/>
                <a:gd name="connsiteX1" fmla="*/ 344087 w 354637"/>
                <a:gd name="connsiteY1" fmla="*/ 383293 h 564792"/>
                <a:gd name="connsiteX2" fmla="*/ 353106 w 354637"/>
                <a:gd name="connsiteY2" fmla="*/ 367969 h 564792"/>
                <a:gd name="connsiteX3" fmla="*/ 352952 w 354637"/>
                <a:gd name="connsiteY3" fmla="*/ 192270 h 564792"/>
                <a:gd name="connsiteX4" fmla="*/ 352952 w 354637"/>
                <a:gd name="connsiteY4" fmla="*/ 132376 h 564792"/>
                <a:gd name="connsiteX5" fmla="*/ 352952 w 354637"/>
                <a:gd name="connsiteY5" fmla="*/ 14974 h 564792"/>
                <a:gd name="connsiteX6" fmla="*/ 347173 w 354637"/>
                <a:gd name="connsiteY6" fmla="*/ 3393 h 564792"/>
                <a:gd name="connsiteX7" fmla="*/ 326420 w 354637"/>
                <a:gd name="connsiteY7" fmla="*/ 17601 h 564792"/>
                <a:gd name="connsiteX8" fmla="*/ 326552 w 354637"/>
                <a:gd name="connsiteY8" fmla="*/ 356586 h 564792"/>
                <a:gd name="connsiteX9" fmla="*/ 320948 w 354637"/>
                <a:gd name="connsiteY9" fmla="*/ 366240 h 564792"/>
                <a:gd name="connsiteX10" fmla="*/ 100591 w 354637"/>
                <a:gd name="connsiteY10" fmla="*/ 488633 h 564792"/>
                <a:gd name="connsiteX11" fmla="*/ 9042 w 354637"/>
                <a:gd name="connsiteY11" fmla="*/ 539508 h 564792"/>
                <a:gd name="connsiteX12" fmla="*/ 1664 w 354637"/>
                <a:gd name="connsiteY12" fmla="*/ 549359 h 564792"/>
                <a:gd name="connsiteX13" fmla="*/ 23293 w 354637"/>
                <a:gd name="connsiteY13" fmla="*/ 561465 h 56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4637" h="564792">
                  <a:moveTo>
                    <a:pt x="23293" y="561465"/>
                  </a:moveTo>
                  <a:cubicBezTo>
                    <a:pt x="130210" y="502053"/>
                    <a:pt x="237141" y="442662"/>
                    <a:pt x="344087" y="383293"/>
                  </a:cubicBezTo>
                  <a:cubicBezTo>
                    <a:pt x="350654" y="379703"/>
                    <a:pt x="353149" y="375456"/>
                    <a:pt x="353106" y="367969"/>
                  </a:cubicBezTo>
                  <a:cubicBezTo>
                    <a:pt x="352843" y="309410"/>
                    <a:pt x="352974" y="250829"/>
                    <a:pt x="352952" y="192270"/>
                  </a:cubicBezTo>
                  <a:lnTo>
                    <a:pt x="352952" y="132376"/>
                  </a:lnTo>
                  <a:cubicBezTo>
                    <a:pt x="352952" y="93235"/>
                    <a:pt x="352952" y="54100"/>
                    <a:pt x="352952" y="14974"/>
                  </a:cubicBezTo>
                  <a:cubicBezTo>
                    <a:pt x="352952" y="10004"/>
                    <a:pt x="352405" y="5473"/>
                    <a:pt x="347173" y="3393"/>
                  </a:cubicBezTo>
                  <a:cubicBezTo>
                    <a:pt x="334651" y="-1532"/>
                    <a:pt x="326420" y="4159"/>
                    <a:pt x="326420" y="17601"/>
                  </a:cubicBezTo>
                  <a:cubicBezTo>
                    <a:pt x="326420" y="130603"/>
                    <a:pt x="326464" y="243599"/>
                    <a:pt x="326552" y="356586"/>
                  </a:cubicBezTo>
                  <a:cubicBezTo>
                    <a:pt x="326963" y="360675"/>
                    <a:pt x="324704" y="364569"/>
                    <a:pt x="320948" y="366240"/>
                  </a:cubicBezTo>
                  <a:cubicBezTo>
                    <a:pt x="247465" y="406957"/>
                    <a:pt x="174014" y="447756"/>
                    <a:pt x="100591" y="488633"/>
                  </a:cubicBezTo>
                  <a:lnTo>
                    <a:pt x="9042" y="539508"/>
                  </a:lnTo>
                  <a:cubicBezTo>
                    <a:pt x="5101" y="541697"/>
                    <a:pt x="1314" y="543887"/>
                    <a:pt x="1664" y="549359"/>
                  </a:cubicBezTo>
                  <a:cubicBezTo>
                    <a:pt x="2452" y="561509"/>
                    <a:pt x="12763" y="567332"/>
                    <a:pt x="23293" y="5614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4DC688A9-1B4C-5239-305B-7AE88B106BE4}"/>
                </a:ext>
              </a:extLst>
            </p:cNvPr>
            <p:cNvSpPr/>
            <p:nvPr/>
          </p:nvSpPr>
          <p:spPr>
            <a:xfrm>
              <a:off x="2294144" y="247829"/>
              <a:ext cx="354637" cy="564793"/>
            </a:xfrm>
            <a:custGeom>
              <a:avLst/>
              <a:gdLst>
                <a:gd name="connsiteX0" fmla="*/ 10968 w 354637"/>
                <a:gd name="connsiteY0" fmla="*/ 383735 h 564792"/>
                <a:gd name="connsiteX1" fmla="*/ 331740 w 354637"/>
                <a:gd name="connsiteY1" fmla="*/ 561820 h 564792"/>
                <a:gd name="connsiteX2" fmla="*/ 350632 w 354637"/>
                <a:gd name="connsiteY2" fmla="*/ 555493 h 564792"/>
                <a:gd name="connsiteX3" fmla="*/ 344437 w 354637"/>
                <a:gd name="connsiteY3" fmla="*/ 539031 h 564792"/>
                <a:gd name="connsiteX4" fmla="*/ 34567 w 354637"/>
                <a:gd name="connsiteY4" fmla="*/ 366857 h 564792"/>
                <a:gd name="connsiteX5" fmla="*/ 28109 w 354637"/>
                <a:gd name="connsiteY5" fmla="*/ 356108 h 564792"/>
                <a:gd name="connsiteX6" fmla="*/ 28284 w 354637"/>
                <a:gd name="connsiteY6" fmla="*/ 17167 h 564792"/>
                <a:gd name="connsiteX7" fmla="*/ 28153 w 354637"/>
                <a:gd name="connsiteY7" fmla="*/ 10950 h 564792"/>
                <a:gd name="connsiteX8" fmla="*/ 23074 w 354637"/>
                <a:gd name="connsiteY8" fmla="*/ 3682 h 564792"/>
                <a:gd name="connsiteX9" fmla="*/ 1796 w 354637"/>
                <a:gd name="connsiteY9" fmla="*/ 17123 h 564792"/>
                <a:gd name="connsiteX10" fmla="*/ 1796 w 354637"/>
                <a:gd name="connsiteY10" fmla="*/ 192034 h 564792"/>
                <a:gd name="connsiteX11" fmla="*/ 1642 w 354637"/>
                <a:gd name="connsiteY11" fmla="*/ 367733 h 564792"/>
                <a:gd name="connsiteX12" fmla="*/ 10968 w 354637"/>
                <a:gd name="connsiteY12" fmla="*/ 383735 h 564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4637" h="564792">
                  <a:moveTo>
                    <a:pt x="10968" y="383735"/>
                  </a:moveTo>
                  <a:cubicBezTo>
                    <a:pt x="117957" y="442944"/>
                    <a:pt x="224882" y="502304"/>
                    <a:pt x="331740" y="561820"/>
                  </a:cubicBezTo>
                  <a:cubicBezTo>
                    <a:pt x="341416" y="567205"/>
                    <a:pt x="344743" y="566198"/>
                    <a:pt x="350632" y="555493"/>
                  </a:cubicBezTo>
                  <a:cubicBezTo>
                    <a:pt x="355010" y="547634"/>
                    <a:pt x="353675" y="544154"/>
                    <a:pt x="344437" y="539031"/>
                  </a:cubicBezTo>
                  <a:cubicBezTo>
                    <a:pt x="241226" y="481632"/>
                    <a:pt x="137937" y="424240"/>
                    <a:pt x="34567" y="366857"/>
                  </a:cubicBezTo>
                  <a:cubicBezTo>
                    <a:pt x="30302" y="365064"/>
                    <a:pt x="27691" y="360717"/>
                    <a:pt x="28109" y="356108"/>
                  </a:cubicBezTo>
                  <a:cubicBezTo>
                    <a:pt x="28328" y="243121"/>
                    <a:pt x="28387" y="130140"/>
                    <a:pt x="28284" y="17167"/>
                  </a:cubicBezTo>
                  <a:cubicBezTo>
                    <a:pt x="28284" y="15109"/>
                    <a:pt x="28284" y="13030"/>
                    <a:pt x="28153" y="10950"/>
                  </a:cubicBezTo>
                  <a:cubicBezTo>
                    <a:pt x="27984" y="7757"/>
                    <a:pt x="26014" y="4938"/>
                    <a:pt x="23074" y="3682"/>
                  </a:cubicBezTo>
                  <a:cubicBezTo>
                    <a:pt x="11384" y="-1834"/>
                    <a:pt x="1796" y="4229"/>
                    <a:pt x="1796" y="17123"/>
                  </a:cubicBezTo>
                  <a:lnTo>
                    <a:pt x="1796" y="192034"/>
                  </a:lnTo>
                  <a:cubicBezTo>
                    <a:pt x="1796" y="250593"/>
                    <a:pt x="1927" y="309152"/>
                    <a:pt x="1642" y="367733"/>
                  </a:cubicBezTo>
                  <a:cubicBezTo>
                    <a:pt x="1599" y="375613"/>
                    <a:pt x="4226" y="379992"/>
                    <a:pt x="10968" y="3837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28B703E0-2829-6496-04F4-B45D4222CB10}"/>
                </a:ext>
              </a:extLst>
            </p:cNvPr>
            <p:cNvSpPr/>
            <p:nvPr/>
          </p:nvSpPr>
          <p:spPr>
            <a:xfrm>
              <a:off x="1964338" y="908712"/>
              <a:ext cx="470661" cy="153238"/>
            </a:xfrm>
            <a:custGeom>
              <a:avLst/>
              <a:gdLst>
                <a:gd name="connsiteX0" fmla="*/ 461832 w 470660"/>
                <a:gd name="connsiteY0" fmla="*/ 125803 h 153238"/>
                <a:gd name="connsiteX1" fmla="*/ 243598 w 470660"/>
                <a:gd name="connsiteY1" fmla="*/ 4439 h 153238"/>
                <a:gd name="connsiteX2" fmla="*/ 236243 w 470660"/>
                <a:gd name="connsiteY2" fmla="*/ 1658 h 153238"/>
                <a:gd name="connsiteX3" fmla="*/ 226458 w 470660"/>
                <a:gd name="connsiteY3" fmla="*/ 5511 h 153238"/>
                <a:gd name="connsiteX4" fmla="*/ 71950 w 470660"/>
                <a:gd name="connsiteY4" fmla="*/ 91478 h 153238"/>
                <a:gd name="connsiteX5" fmla="*/ 8903 w 470660"/>
                <a:gd name="connsiteY5" fmla="*/ 126504 h 153238"/>
                <a:gd name="connsiteX6" fmla="*/ 2117 w 470660"/>
                <a:gd name="connsiteY6" fmla="*/ 137187 h 153238"/>
                <a:gd name="connsiteX7" fmla="*/ 24599 w 470660"/>
                <a:gd name="connsiteY7" fmla="*/ 147935 h 153238"/>
                <a:gd name="connsiteX8" fmla="*/ 231821 w 470660"/>
                <a:gd name="connsiteY8" fmla="*/ 32328 h 153238"/>
                <a:gd name="connsiteX9" fmla="*/ 240271 w 470660"/>
                <a:gd name="connsiteY9" fmla="*/ 32328 h 153238"/>
                <a:gd name="connsiteX10" fmla="*/ 448237 w 470660"/>
                <a:gd name="connsiteY10" fmla="*/ 148132 h 153238"/>
                <a:gd name="connsiteX11" fmla="*/ 467458 w 470660"/>
                <a:gd name="connsiteY11" fmla="*/ 142791 h 153238"/>
                <a:gd name="connsiteX12" fmla="*/ 461832 w 470660"/>
                <a:gd name="connsiteY12" fmla="*/ 125803 h 153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70660" h="153238">
                  <a:moveTo>
                    <a:pt x="461832" y="125803"/>
                  </a:moveTo>
                  <a:cubicBezTo>
                    <a:pt x="389081" y="85261"/>
                    <a:pt x="316336" y="44806"/>
                    <a:pt x="243598" y="4439"/>
                  </a:cubicBezTo>
                  <a:cubicBezTo>
                    <a:pt x="241125" y="3059"/>
                    <a:pt x="238717" y="1461"/>
                    <a:pt x="236243" y="1658"/>
                  </a:cubicBezTo>
                  <a:cubicBezTo>
                    <a:pt x="232106" y="1658"/>
                    <a:pt x="229369" y="3848"/>
                    <a:pt x="226458" y="5511"/>
                  </a:cubicBezTo>
                  <a:cubicBezTo>
                    <a:pt x="174954" y="34145"/>
                    <a:pt x="123453" y="62800"/>
                    <a:pt x="71950" y="91478"/>
                  </a:cubicBezTo>
                  <a:cubicBezTo>
                    <a:pt x="50949" y="103153"/>
                    <a:pt x="29934" y="114829"/>
                    <a:pt x="8903" y="126504"/>
                  </a:cubicBezTo>
                  <a:cubicBezTo>
                    <a:pt x="4678" y="128846"/>
                    <a:pt x="146" y="131758"/>
                    <a:pt x="2117" y="137187"/>
                  </a:cubicBezTo>
                  <a:cubicBezTo>
                    <a:pt x="6495" y="149139"/>
                    <a:pt x="11004" y="155575"/>
                    <a:pt x="24599" y="147935"/>
                  </a:cubicBezTo>
                  <a:cubicBezTo>
                    <a:pt x="93512" y="109100"/>
                    <a:pt x="162754" y="70878"/>
                    <a:pt x="231821" y="32328"/>
                  </a:cubicBezTo>
                  <a:cubicBezTo>
                    <a:pt x="234371" y="30599"/>
                    <a:pt x="237721" y="30599"/>
                    <a:pt x="240271" y="32328"/>
                  </a:cubicBezTo>
                  <a:cubicBezTo>
                    <a:pt x="309579" y="70988"/>
                    <a:pt x="378901" y="109588"/>
                    <a:pt x="448237" y="148132"/>
                  </a:cubicBezTo>
                  <a:cubicBezTo>
                    <a:pt x="458395" y="153780"/>
                    <a:pt x="461613" y="152970"/>
                    <a:pt x="467458" y="142791"/>
                  </a:cubicBezTo>
                  <a:cubicBezTo>
                    <a:pt x="472493" y="134122"/>
                    <a:pt x="471661" y="131276"/>
                    <a:pt x="461832" y="1258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7E5A4204-56C9-E05F-B27F-8C2F53953C00}"/>
                </a:ext>
              </a:extLst>
            </p:cNvPr>
            <p:cNvSpPr/>
            <p:nvPr/>
          </p:nvSpPr>
          <p:spPr>
            <a:xfrm>
              <a:off x="1753303" y="307198"/>
              <a:ext cx="245181" cy="385285"/>
            </a:xfrm>
            <a:custGeom>
              <a:avLst/>
              <a:gdLst>
                <a:gd name="connsiteX0" fmla="*/ 3675 w 245181"/>
                <a:gd name="connsiteY0" fmla="*/ 374671 h 385284"/>
                <a:gd name="connsiteX1" fmla="*/ 21495 w 245181"/>
                <a:gd name="connsiteY1" fmla="*/ 382749 h 385284"/>
                <a:gd name="connsiteX2" fmla="*/ 237123 w 245181"/>
                <a:gd name="connsiteY2" fmla="*/ 262939 h 385284"/>
                <a:gd name="connsiteX3" fmla="*/ 244982 w 245181"/>
                <a:gd name="connsiteY3" fmla="*/ 249322 h 385284"/>
                <a:gd name="connsiteX4" fmla="*/ 244851 w 245181"/>
                <a:gd name="connsiteY4" fmla="*/ 132708 h 385284"/>
                <a:gd name="connsiteX5" fmla="*/ 244851 w 245181"/>
                <a:gd name="connsiteY5" fmla="*/ 15306 h 385284"/>
                <a:gd name="connsiteX6" fmla="*/ 239991 w 245181"/>
                <a:gd name="connsiteY6" fmla="*/ 3944 h 385284"/>
                <a:gd name="connsiteX7" fmla="*/ 218100 w 245181"/>
                <a:gd name="connsiteY7" fmla="*/ 16488 h 385284"/>
                <a:gd name="connsiteX8" fmla="*/ 218297 w 245181"/>
                <a:gd name="connsiteY8" fmla="*/ 234196 h 385284"/>
                <a:gd name="connsiteX9" fmla="*/ 209781 w 245181"/>
                <a:gd name="connsiteY9" fmla="*/ 248359 h 385284"/>
                <a:gd name="connsiteX10" fmla="*/ 8995 w 245181"/>
                <a:gd name="connsiteY10" fmla="*/ 359720 h 385284"/>
                <a:gd name="connsiteX11" fmla="*/ 3675 w 245181"/>
                <a:gd name="connsiteY11" fmla="*/ 374671 h 38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5181" h="385284">
                  <a:moveTo>
                    <a:pt x="3675" y="374671"/>
                  </a:moveTo>
                  <a:cubicBezTo>
                    <a:pt x="9695" y="385748"/>
                    <a:pt x="13110" y="387412"/>
                    <a:pt x="21495" y="382749"/>
                  </a:cubicBezTo>
                  <a:cubicBezTo>
                    <a:pt x="93371" y="342820"/>
                    <a:pt x="165247" y="302884"/>
                    <a:pt x="237123" y="262939"/>
                  </a:cubicBezTo>
                  <a:cubicBezTo>
                    <a:pt x="242364" y="260524"/>
                    <a:pt x="245512" y="255069"/>
                    <a:pt x="244982" y="249322"/>
                  </a:cubicBezTo>
                  <a:cubicBezTo>
                    <a:pt x="244719" y="210444"/>
                    <a:pt x="244851" y="171587"/>
                    <a:pt x="244851" y="132708"/>
                  </a:cubicBezTo>
                  <a:cubicBezTo>
                    <a:pt x="244851" y="93829"/>
                    <a:pt x="244851" y="54447"/>
                    <a:pt x="244851" y="15306"/>
                  </a:cubicBezTo>
                  <a:cubicBezTo>
                    <a:pt x="244851" y="10687"/>
                    <a:pt x="244566" y="6440"/>
                    <a:pt x="239991" y="3944"/>
                  </a:cubicBezTo>
                  <a:cubicBezTo>
                    <a:pt x="229045" y="-2054"/>
                    <a:pt x="218100" y="4207"/>
                    <a:pt x="218100" y="16488"/>
                  </a:cubicBezTo>
                  <a:cubicBezTo>
                    <a:pt x="218100" y="89057"/>
                    <a:pt x="218100" y="161626"/>
                    <a:pt x="218297" y="234196"/>
                  </a:cubicBezTo>
                  <a:cubicBezTo>
                    <a:pt x="218297" y="241463"/>
                    <a:pt x="215954" y="244944"/>
                    <a:pt x="209781" y="248359"/>
                  </a:cubicBezTo>
                  <a:cubicBezTo>
                    <a:pt x="142765" y="285296"/>
                    <a:pt x="75836" y="322417"/>
                    <a:pt x="8995" y="359720"/>
                  </a:cubicBezTo>
                  <a:cubicBezTo>
                    <a:pt x="1202" y="364054"/>
                    <a:pt x="-90" y="367863"/>
                    <a:pt x="3675" y="3746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F3B2BDDE-2904-BD05-F34B-3CB48AF8225E}"/>
                </a:ext>
              </a:extLst>
            </p:cNvPr>
            <p:cNvSpPr/>
            <p:nvPr/>
          </p:nvSpPr>
          <p:spPr>
            <a:xfrm>
              <a:off x="2400838" y="308015"/>
              <a:ext cx="245181" cy="385285"/>
            </a:xfrm>
            <a:custGeom>
              <a:avLst/>
              <a:gdLst>
                <a:gd name="connsiteX0" fmla="*/ 11563 w 245181"/>
                <a:gd name="connsiteY0" fmla="*/ 263392 h 385284"/>
                <a:gd name="connsiteX1" fmla="*/ 147288 w 245181"/>
                <a:gd name="connsiteY1" fmla="*/ 338720 h 385284"/>
                <a:gd name="connsiteX2" fmla="*/ 225243 w 245181"/>
                <a:gd name="connsiteY2" fmla="*/ 382086 h 385284"/>
                <a:gd name="connsiteX3" fmla="*/ 237917 w 245181"/>
                <a:gd name="connsiteY3" fmla="*/ 381714 h 385284"/>
                <a:gd name="connsiteX4" fmla="*/ 235159 w 245181"/>
                <a:gd name="connsiteY4" fmla="*/ 357437 h 385284"/>
                <a:gd name="connsiteX5" fmla="*/ 34308 w 245181"/>
                <a:gd name="connsiteY5" fmla="*/ 246164 h 385284"/>
                <a:gd name="connsiteX6" fmla="*/ 28353 w 245181"/>
                <a:gd name="connsiteY6" fmla="*/ 235897 h 385284"/>
                <a:gd name="connsiteX7" fmla="*/ 28506 w 245181"/>
                <a:gd name="connsiteY7" fmla="*/ 148814 h 385284"/>
                <a:gd name="connsiteX8" fmla="*/ 28506 w 245181"/>
                <a:gd name="connsiteY8" fmla="*/ 15102 h 385284"/>
                <a:gd name="connsiteX9" fmla="*/ 24872 w 245181"/>
                <a:gd name="connsiteY9" fmla="*/ 3960 h 385284"/>
                <a:gd name="connsiteX10" fmla="*/ 6878 w 245181"/>
                <a:gd name="connsiteY10" fmla="*/ 3368 h 385284"/>
                <a:gd name="connsiteX11" fmla="*/ 1821 w 245181"/>
                <a:gd name="connsiteY11" fmla="*/ 15321 h 385284"/>
                <a:gd name="connsiteX12" fmla="*/ 1821 w 245181"/>
                <a:gd name="connsiteY12" fmla="*/ 131169 h 385284"/>
                <a:gd name="connsiteX13" fmla="*/ 1646 w 245181"/>
                <a:gd name="connsiteY13" fmla="*/ 247017 h 385284"/>
                <a:gd name="connsiteX14" fmla="*/ 11563 w 245181"/>
                <a:gd name="connsiteY14" fmla="*/ 263392 h 38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181" h="385284">
                  <a:moveTo>
                    <a:pt x="11563" y="263392"/>
                  </a:moveTo>
                  <a:cubicBezTo>
                    <a:pt x="56877" y="288304"/>
                    <a:pt x="102017" y="313567"/>
                    <a:pt x="147288" y="338720"/>
                  </a:cubicBezTo>
                  <a:cubicBezTo>
                    <a:pt x="173279" y="353168"/>
                    <a:pt x="199264" y="367622"/>
                    <a:pt x="225243" y="382086"/>
                  </a:cubicBezTo>
                  <a:cubicBezTo>
                    <a:pt x="229621" y="384560"/>
                    <a:pt x="234546" y="386114"/>
                    <a:pt x="237917" y="381714"/>
                  </a:cubicBezTo>
                  <a:cubicBezTo>
                    <a:pt x="245755" y="371534"/>
                    <a:pt x="249826" y="365492"/>
                    <a:pt x="235159" y="357437"/>
                  </a:cubicBezTo>
                  <a:cubicBezTo>
                    <a:pt x="168041" y="320659"/>
                    <a:pt x="101273" y="283225"/>
                    <a:pt x="34308" y="246164"/>
                  </a:cubicBezTo>
                  <a:cubicBezTo>
                    <a:pt x="30293" y="244410"/>
                    <a:pt x="27882" y="240253"/>
                    <a:pt x="28353" y="235897"/>
                  </a:cubicBezTo>
                  <a:cubicBezTo>
                    <a:pt x="28681" y="206869"/>
                    <a:pt x="28506" y="177841"/>
                    <a:pt x="28506" y="148814"/>
                  </a:cubicBezTo>
                  <a:lnTo>
                    <a:pt x="28506" y="15102"/>
                  </a:lnTo>
                  <a:cubicBezTo>
                    <a:pt x="28506" y="10965"/>
                    <a:pt x="29229" y="6346"/>
                    <a:pt x="24872" y="3960"/>
                  </a:cubicBezTo>
                  <a:cubicBezTo>
                    <a:pt x="19262" y="1091"/>
                    <a:pt x="12664" y="875"/>
                    <a:pt x="6878" y="3368"/>
                  </a:cubicBezTo>
                  <a:cubicBezTo>
                    <a:pt x="1733" y="5361"/>
                    <a:pt x="1821" y="10461"/>
                    <a:pt x="1821" y="15321"/>
                  </a:cubicBezTo>
                  <a:cubicBezTo>
                    <a:pt x="1908" y="53937"/>
                    <a:pt x="1908" y="92553"/>
                    <a:pt x="1821" y="131169"/>
                  </a:cubicBezTo>
                  <a:cubicBezTo>
                    <a:pt x="1821" y="169785"/>
                    <a:pt x="2062" y="208401"/>
                    <a:pt x="1646" y="247017"/>
                  </a:cubicBezTo>
                  <a:cubicBezTo>
                    <a:pt x="1514" y="255270"/>
                    <a:pt x="4645" y="259583"/>
                    <a:pt x="11563" y="2633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171FD1C4-4357-3F4D-DBC7-1C4B26D2FE62}"/>
                </a:ext>
              </a:extLst>
            </p:cNvPr>
            <p:cNvSpPr/>
            <p:nvPr/>
          </p:nvSpPr>
          <p:spPr>
            <a:xfrm>
              <a:off x="2075843" y="1030281"/>
              <a:ext cx="247371" cy="89754"/>
            </a:xfrm>
            <a:custGeom>
              <a:avLst/>
              <a:gdLst>
                <a:gd name="connsiteX0" fmla="*/ 240237 w 247370"/>
                <a:gd name="connsiteY0" fmla="*/ 64347 h 89753"/>
                <a:gd name="connsiteX1" fmla="*/ 131153 w 247370"/>
                <a:gd name="connsiteY1" fmla="*/ 3578 h 89753"/>
                <a:gd name="connsiteX2" fmla="*/ 118018 w 247370"/>
                <a:gd name="connsiteY2" fmla="*/ 3578 h 89753"/>
                <a:gd name="connsiteX3" fmla="*/ 90961 w 247370"/>
                <a:gd name="connsiteY3" fmla="*/ 18770 h 89753"/>
                <a:gd name="connsiteX4" fmla="*/ 10270 w 247370"/>
                <a:gd name="connsiteY4" fmla="*/ 63603 h 89753"/>
                <a:gd name="connsiteX5" fmla="*/ 1645 w 247370"/>
                <a:gd name="connsiteY5" fmla="*/ 73564 h 89753"/>
                <a:gd name="connsiteX6" fmla="*/ 23361 w 247370"/>
                <a:gd name="connsiteY6" fmla="*/ 86129 h 89753"/>
                <a:gd name="connsiteX7" fmla="*/ 119682 w 247370"/>
                <a:gd name="connsiteY7" fmla="*/ 32605 h 89753"/>
                <a:gd name="connsiteX8" fmla="*/ 129467 w 247370"/>
                <a:gd name="connsiteY8" fmla="*/ 32605 h 89753"/>
                <a:gd name="connsiteX9" fmla="*/ 225789 w 247370"/>
                <a:gd name="connsiteY9" fmla="*/ 86173 h 89753"/>
                <a:gd name="connsiteX10" fmla="*/ 233429 w 247370"/>
                <a:gd name="connsiteY10" fmla="*/ 88734 h 89753"/>
                <a:gd name="connsiteX11" fmla="*/ 246935 w 247370"/>
                <a:gd name="connsiteY11" fmla="*/ 75928 h 89753"/>
                <a:gd name="connsiteX12" fmla="*/ 240237 w 247370"/>
                <a:gd name="connsiteY12" fmla="*/ 64347 h 8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7370" h="89753">
                  <a:moveTo>
                    <a:pt x="240237" y="64347"/>
                  </a:moveTo>
                  <a:cubicBezTo>
                    <a:pt x="203854" y="44120"/>
                    <a:pt x="167492" y="23864"/>
                    <a:pt x="131153" y="3578"/>
                  </a:cubicBezTo>
                  <a:cubicBezTo>
                    <a:pt x="127156" y="997"/>
                    <a:pt x="122015" y="997"/>
                    <a:pt x="118018" y="3578"/>
                  </a:cubicBezTo>
                  <a:cubicBezTo>
                    <a:pt x="109065" y="8766"/>
                    <a:pt x="100002" y="13757"/>
                    <a:pt x="90961" y="18770"/>
                  </a:cubicBezTo>
                  <a:cubicBezTo>
                    <a:pt x="64050" y="33728"/>
                    <a:pt x="37152" y="48673"/>
                    <a:pt x="10270" y="63603"/>
                  </a:cubicBezTo>
                  <a:cubicBezTo>
                    <a:pt x="6198" y="65792"/>
                    <a:pt x="1513" y="67981"/>
                    <a:pt x="1645" y="73564"/>
                  </a:cubicBezTo>
                  <a:cubicBezTo>
                    <a:pt x="1754" y="85407"/>
                    <a:pt x="13006" y="91865"/>
                    <a:pt x="23361" y="86129"/>
                  </a:cubicBezTo>
                  <a:cubicBezTo>
                    <a:pt x="55468" y="68354"/>
                    <a:pt x="87574" y="50512"/>
                    <a:pt x="119682" y="32605"/>
                  </a:cubicBezTo>
                  <a:cubicBezTo>
                    <a:pt x="122622" y="30556"/>
                    <a:pt x="126527" y="30556"/>
                    <a:pt x="129467" y="32605"/>
                  </a:cubicBezTo>
                  <a:cubicBezTo>
                    <a:pt x="161472" y="50600"/>
                    <a:pt x="193630" y="68310"/>
                    <a:pt x="225789" y="86173"/>
                  </a:cubicBezTo>
                  <a:cubicBezTo>
                    <a:pt x="228306" y="87574"/>
                    <a:pt x="230626" y="89260"/>
                    <a:pt x="233429" y="88734"/>
                  </a:cubicBezTo>
                  <a:cubicBezTo>
                    <a:pt x="242951" y="89566"/>
                    <a:pt x="244374" y="81466"/>
                    <a:pt x="246935" y="75928"/>
                  </a:cubicBezTo>
                  <a:cubicBezTo>
                    <a:pt x="249497" y="70389"/>
                    <a:pt x="244812" y="66887"/>
                    <a:pt x="240237" y="643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A665A356-AB95-F40D-B928-89A040C64B2A}"/>
                </a:ext>
              </a:extLst>
            </p:cNvPr>
            <p:cNvSpPr/>
            <p:nvPr/>
          </p:nvSpPr>
          <p:spPr>
            <a:xfrm>
              <a:off x="2509835" y="368629"/>
              <a:ext cx="137915" cy="201399"/>
            </a:xfrm>
            <a:custGeom>
              <a:avLst/>
              <a:gdLst>
                <a:gd name="connsiteX0" fmla="*/ 7534 w 137914"/>
                <a:gd name="connsiteY0" fmla="*/ 137302 h 201398"/>
                <a:gd name="connsiteX1" fmla="*/ 116005 w 137914"/>
                <a:gd name="connsiteY1" fmla="*/ 197568 h 201398"/>
                <a:gd name="connsiteX2" fmla="*/ 134087 w 137914"/>
                <a:gd name="connsiteY2" fmla="*/ 190081 h 201398"/>
                <a:gd name="connsiteX3" fmla="*/ 128636 w 137914"/>
                <a:gd name="connsiteY3" fmla="*/ 174757 h 201398"/>
                <a:gd name="connsiteX4" fmla="*/ 33716 w 137914"/>
                <a:gd name="connsiteY4" fmla="*/ 122044 h 201398"/>
                <a:gd name="connsiteX5" fmla="*/ 28024 w 137914"/>
                <a:gd name="connsiteY5" fmla="*/ 112543 h 201398"/>
                <a:gd name="connsiteX6" fmla="*/ 28133 w 137914"/>
                <a:gd name="connsiteY6" fmla="*/ 13069 h 201398"/>
                <a:gd name="connsiteX7" fmla="*/ 14999 w 137914"/>
                <a:gd name="connsiteY7" fmla="*/ 1642 h 201398"/>
                <a:gd name="connsiteX8" fmla="*/ 1667 w 137914"/>
                <a:gd name="connsiteY8" fmla="*/ 13091 h 201398"/>
                <a:gd name="connsiteX9" fmla="*/ 1667 w 137914"/>
                <a:gd name="connsiteY9" fmla="*/ 69045 h 201398"/>
                <a:gd name="connsiteX10" fmla="*/ 1667 w 137914"/>
                <a:gd name="connsiteY10" fmla="*/ 125787 h 201398"/>
                <a:gd name="connsiteX11" fmla="*/ 7534 w 137914"/>
                <a:gd name="connsiteY11" fmla="*/ 137302 h 20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7914" h="201398">
                  <a:moveTo>
                    <a:pt x="7534" y="137302"/>
                  </a:moveTo>
                  <a:cubicBezTo>
                    <a:pt x="43698" y="157382"/>
                    <a:pt x="79856" y="177472"/>
                    <a:pt x="116005" y="197568"/>
                  </a:cubicBezTo>
                  <a:cubicBezTo>
                    <a:pt x="124761" y="202362"/>
                    <a:pt x="128198" y="200742"/>
                    <a:pt x="134087" y="190081"/>
                  </a:cubicBezTo>
                  <a:cubicBezTo>
                    <a:pt x="138224" y="182595"/>
                    <a:pt x="137173" y="179508"/>
                    <a:pt x="128636" y="174757"/>
                  </a:cubicBezTo>
                  <a:cubicBezTo>
                    <a:pt x="97025" y="157135"/>
                    <a:pt x="65436" y="139447"/>
                    <a:pt x="33716" y="122044"/>
                  </a:cubicBezTo>
                  <a:cubicBezTo>
                    <a:pt x="29920" y="120491"/>
                    <a:pt x="27601" y="116621"/>
                    <a:pt x="28024" y="112543"/>
                  </a:cubicBezTo>
                  <a:cubicBezTo>
                    <a:pt x="28265" y="79378"/>
                    <a:pt x="28177" y="46212"/>
                    <a:pt x="28133" y="13069"/>
                  </a:cubicBezTo>
                  <a:cubicBezTo>
                    <a:pt x="28133" y="3634"/>
                    <a:pt x="25703" y="1620"/>
                    <a:pt x="14999" y="1642"/>
                  </a:cubicBezTo>
                  <a:cubicBezTo>
                    <a:pt x="4294" y="1664"/>
                    <a:pt x="1689" y="4006"/>
                    <a:pt x="1667" y="13091"/>
                  </a:cubicBezTo>
                  <a:cubicBezTo>
                    <a:pt x="1667" y="31742"/>
                    <a:pt x="1667" y="50394"/>
                    <a:pt x="1667" y="69045"/>
                  </a:cubicBezTo>
                  <a:cubicBezTo>
                    <a:pt x="1667" y="87959"/>
                    <a:pt x="1798" y="106873"/>
                    <a:pt x="1667" y="125787"/>
                  </a:cubicBezTo>
                  <a:cubicBezTo>
                    <a:pt x="1426" y="130953"/>
                    <a:pt x="2893" y="134719"/>
                    <a:pt x="7534" y="1373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830E1059-1318-08D8-3740-5C7F45A0FA2C}"/>
                </a:ext>
              </a:extLst>
            </p:cNvPr>
            <p:cNvSpPr/>
            <p:nvPr/>
          </p:nvSpPr>
          <p:spPr>
            <a:xfrm>
              <a:off x="1753002" y="368476"/>
              <a:ext cx="137915" cy="201399"/>
            </a:xfrm>
            <a:custGeom>
              <a:avLst/>
              <a:gdLst>
                <a:gd name="connsiteX0" fmla="*/ 22475 w 137914"/>
                <a:gd name="connsiteY0" fmla="*/ 197327 h 201398"/>
                <a:gd name="connsiteX1" fmla="*/ 129544 w 137914"/>
                <a:gd name="connsiteY1" fmla="*/ 137805 h 201398"/>
                <a:gd name="connsiteX2" fmla="*/ 136396 w 137914"/>
                <a:gd name="connsiteY2" fmla="*/ 126028 h 201398"/>
                <a:gd name="connsiteX3" fmla="*/ 136396 w 137914"/>
                <a:gd name="connsiteY3" fmla="*/ 70096 h 201398"/>
                <a:gd name="connsiteX4" fmla="*/ 136396 w 137914"/>
                <a:gd name="connsiteY4" fmla="*/ 14142 h 201398"/>
                <a:gd name="connsiteX5" fmla="*/ 123262 w 137914"/>
                <a:gd name="connsiteY5" fmla="*/ 1642 h 201398"/>
                <a:gd name="connsiteX6" fmla="*/ 109689 w 137914"/>
                <a:gd name="connsiteY6" fmla="*/ 14383 h 201398"/>
                <a:gd name="connsiteX7" fmla="*/ 109820 w 137914"/>
                <a:gd name="connsiteY7" fmla="*/ 112280 h 201398"/>
                <a:gd name="connsiteX8" fmla="*/ 103713 w 137914"/>
                <a:gd name="connsiteY8" fmla="*/ 122350 h 201398"/>
                <a:gd name="connsiteX9" fmla="*/ 9581 w 137914"/>
                <a:gd name="connsiteY9" fmla="*/ 174692 h 201398"/>
                <a:gd name="connsiteX10" fmla="*/ 4173 w 137914"/>
                <a:gd name="connsiteY10" fmla="*/ 190694 h 201398"/>
                <a:gd name="connsiteX11" fmla="*/ 22475 w 137914"/>
                <a:gd name="connsiteY11" fmla="*/ 197327 h 201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7914" h="201398">
                  <a:moveTo>
                    <a:pt x="22475" y="197327"/>
                  </a:moveTo>
                  <a:cubicBezTo>
                    <a:pt x="58179" y="177494"/>
                    <a:pt x="93730" y="157551"/>
                    <a:pt x="129544" y="137805"/>
                  </a:cubicBezTo>
                  <a:cubicBezTo>
                    <a:pt x="134093" y="135728"/>
                    <a:pt x="136839" y="131008"/>
                    <a:pt x="136396" y="126028"/>
                  </a:cubicBezTo>
                  <a:cubicBezTo>
                    <a:pt x="136156" y="107398"/>
                    <a:pt x="136396" y="88813"/>
                    <a:pt x="136396" y="70096"/>
                  </a:cubicBezTo>
                  <a:cubicBezTo>
                    <a:pt x="136396" y="51379"/>
                    <a:pt x="136396" y="32881"/>
                    <a:pt x="136396" y="14142"/>
                  </a:cubicBezTo>
                  <a:cubicBezTo>
                    <a:pt x="136396" y="3875"/>
                    <a:pt x="134054" y="1686"/>
                    <a:pt x="123262" y="1642"/>
                  </a:cubicBezTo>
                  <a:cubicBezTo>
                    <a:pt x="111922" y="1642"/>
                    <a:pt x="109689" y="3656"/>
                    <a:pt x="109689" y="14383"/>
                  </a:cubicBezTo>
                  <a:cubicBezTo>
                    <a:pt x="109689" y="47022"/>
                    <a:pt x="109536" y="79640"/>
                    <a:pt x="109820" y="112280"/>
                  </a:cubicBezTo>
                  <a:cubicBezTo>
                    <a:pt x="109820" y="117468"/>
                    <a:pt x="108179" y="119898"/>
                    <a:pt x="103713" y="122350"/>
                  </a:cubicBezTo>
                  <a:cubicBezTo>
                    <a:pt x="72211" y="139578"/>
                    <a:pt x="40885" y="157179"/>
                    <a:pt x="9581" y="174692"/>
                  </a:cubicBezTo>
                  <a:cubicBezTo>
                    <a:pt x="824" y="179552"/>
                    <a:pt x="-227" y="182901"/>
                    <a:pt x="4173" y="190694"/>
                  </a:cubicBezTo>
                  <a:cubicBezTo>
                    <a:pt x="9887" y="200917"/>
                    <a:pt x="13499" y="202296"/>
                    <a:pt x="22475" y="1973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45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C7DC51D5-8D9F-E9A5-3C95-8EC4320B6704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DDB3C60B-123B-96AB-2DB6-6C37500F3EBF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243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1" r:id="rId4"/>
    <p:sldLayoutId id="2147483656" r:id="rId5"/>
    <p:sldLayoutId id="2147483655" r:id="rId6"/>
    <p:sldLayoutId id="214748365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93" userDrawn="1">
          <p15:clr>
            <a:srgbClr val="F26B43"/>
          </p15:clr>
        </p15:guide>
        <p15:guide id="4" pos="7287" userDrawn="1">
          <p15:clr>
            <a:srgbClr val="F26B43"/>
          </p15:clr>
        </p15:guide>
        <p15:guide id="5" orient="horz" pos="210" userDrawn="1">
          <p15:clr>
            <a:srgbClr val="F26B43"/>
          </p15:clr>
        </p15:guide>
        <p15:guide id="6" orient="horz" pos="411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tags" Target="../tags/tag27.xml"/><Relationship Id="rId21" Type="http://schemas.openxmlformats.org/officeDocument/2006/relationships/tags" Target="../tags/tag22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63" Type="http://schemas.openxmlformats.org/officeDocument/2006/relationships/tags" Target="../tags/tag64.xml"/><Relationship Id="rId68" Type="http://schemas.openxmlformats.org/officeDocument/2006/relationships/tags" Target="../tags/tag69.xml"/><Relationship Id="rId84" Type="http://schemas.openxmlformats.org/officeDocument/2006/relationships/tags" Target="../tags/tag85.xml"/><Relationship Id="rId89" Type="http://schemas.openxmlformats.org/officeDocument/2006/relationships/tags" Target="../tags/tag90.xml"/><Relationship Id="rId16" Type="http://schemas.openxmlformats.org/officeDocument/2006/relationships/tags" Target="../tags/tag17.xml"/><Relationship Id="rId11" Type="http://schemas.openxmlformats.org/officeDocument/2006/relationships/tags" Target="../tags/tag12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53" Type="http://schemas.openxmlformats.org/officeDocument/2006/relationships/tags" Target="../tags/tag54.xml"/><Relationship Id="rId58" Type="http://schemas.openxmlformats.org/officeDocument/2006/relationships/tags" Target="../tags/tag59.xml"/><Relationship Id="rId74" Type="http://schemas.openxmlformats.org/officeDocument/2006/relationships/tags" Target="../tags/tag75.xml"/><Relationship Id="rId79" Type="http://schemas.openxmlformats.org/officeDocument/2006/relationships/tags" Target="../tags/tag80.xml"/><Relationship Id="rId5" Type="http://schemas.openxmlformats.org/officeDocument/2006/relationships/tags" Target="../tags/tag6.xml"/><Relationship Id="rId90" Type="http://schemas.openxmlformats.org/officeDocument/2006/relationships/tags" Target="../tags/tag91.xml"/><Relationship Id="rId95" Type="http://schemas.openxmlformats.org/officeDocument/2006/relationships/image" Target="../media/image14.png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64" Type="http://schemas.openxmlformats.org/officeDocument/2006/relationships/tags" Target="../tags/tag65.xml"/><Relationship Id="rId69" Type="http://schemas.openxmlformats.org/officeDocument/2006/relationships/tags" Target="../tags/tag70.xm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72" Type="http://schemas.openxmlformats.org/officeDocument/2006/relationships/tags" Target="../tags/tag73.xml"/><Relationship Id="rId80" Type="http://schemas.openxmlformats.org/officeDocument/2006/relationships/tags" Target="../tags/tag81.xml"/><Relationship Id="rId85" Type="http://schemas.openxmlformats.org/officeDocument/2006/relationships/tags" Target="../tags/tag86.xml"/><Relationship Id="rId93" Type="http://schemas.openxmlformats.org/officeDocument/2006/relationships/image" Target="../media/image12.png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59" Type="http://schemas.openxmlformats.org/officeDocument/2006/relationships/tags" Target="../tags/tag60.xml"/><Relationship Id="rId67" Type="http://schemas.openxmlformats.org/officeDocument/2006/relationships/tags" Target="../tags/tag68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54" Type="http://schemas.openxmlformats.org/officeDocument/2006/relationships/tags" Target="../tags/tag55.xml"/><Relationship Id="rId62" Type="http://schemas.openxmlformats.org/officeDocument/2006/relationships/tags" Target="../tags/tag63.xml"/><Relationship Id="rId70" Type="http://schemas.openxmlformats.org/officeDocument/2006/relationships/tags" Target="../tags/tag71.xml"/><Relationship Id="rId75" Type="http://schemas.openxmlformats.org/officeDocument/2006/relationships/tags" Target="../tags/tag76.xml"/><Relationship Id="rId83" Type="http://schemas.openxmlformats.org/officeDocument/2006/relationships/tags" Target="../tags/tag84.xml"/><Relationship Id="rId88" Type="http://schemas.openxmlformats.org/officeDocument/2006/relationships/tags" Target="../tags/tag89.xml"/><Relationship Id="rId91" Type="http://schemas.openxmlformats.org/officeDocument/2006/relationships/slideLayout" Target="../slideLayouts/slideLayout5.xml"/><Relationship Id="rId96" Type="http://schemas.openxmlformats.org/officeDocument/2006/relationships/image" Target="../media/image15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57" Type="http://schemas.openxmlformats.org/officeDocument/2006/relationships/tags" Target="../tags/tag58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Relationship Id="rId60" Type="http://schemas.openxmlformats.org/officeDocument/2006/relationships/tags" Target="../tags/tag61.xml"/><Relationship Id="rId65" Type="http://schemas.openxmlformats.org/officeDocument/2006/relationships/tags" Target="../tags/tag66.xml"/><Relationship Id="rId73" Type="http://schemas.openxmlformats.org/officeDocument/2006/relationships/tags" Target="../tags/tag74.xml"/><Relationship Id="rId78" Type="http://schemas.openxmlformats.org/officeDocument/2006/relationships/tags" Target="../tags/tag79.xml"/><Relationship Id="rId81" Type="http://schemas.openxmlformats.org/officeDocument/2006/relationships/tags" Target="../tags/tag82.xml"/><Relationship Id="rId86" Type="http://schemas.openxmlformats.org/officeDocument/2006/relationships/tags" Target="../tags/tag87.xml"/><Relationship Id="rId94" Type="http://schemas.openxmlformats.org/officeDocument/2006/relationships/image" Target="../media/image13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9" Type="http://schemas.openxmlformats.org/officeDocument/2006/relationships/tags" Target="../tags/tag40.xml"/><Relationship Id="rId34" Type="http://schemas.openxmlformats.org/officeDocument/2006/relationships/tags" Target="../tags/tag35.xml"/><Relationship Id="rId50" Type="http://schemas.openxmlformats.org/officeDocument/2006/relationships/tags" Target="../tags/tag51.xml"/><Relationship Id="rId55" Type="http://schemas.openxmlformats.org/officeDocument/2006/relationships/tags" Target="../tags/tag56.xml"/><Relationship Id="rId76" Type="http://schemas.openxmlformats.org/officeDocument/2006/relationships/tags" Target="../tags/tag77.xml"/><Relationship Id="rId7" Type="http://schemas.openxmlformats.org/officeDocument/2006/relationships/tags" Target="../tags/tag8.xml"/><Relationship Id="rId71" Type="http://schemas.openxmlformats.org/officeDocument/2006/relationships/tags" Target="../tags/tag72.xml"/><Relationship Id="rId92" Type="http://schemas.openxmlformats.org/officeDocument/2006/relationships/notesSlide" Target="../notesSlides/notesSlide7.xml"/><Relationship Id="rId2" Type="http://schemas.openxmlformats.org/officeDocument/2006/relationships/tags" Target="../tags/tag3.xml"/><Relationship Id="rId29" Type="http://schemas.openxmlformats.org/officeDocument/2006/relationships/tags" Target="../tags/tag30.xml"/><Relationship Id="rId24" Type="http://schemas.openxmlformats.org/officeDocument/2006/relationships/tags" Target="../tags/tag25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66" Type="http://schemas.openxmlformats.org/officeDocument/2006/relationships/tags" Target="../tags/tag67.xml"/><Relationship Id="rId87" Type="http://schemas.openxmlformats.org/officeDocument/2006/relationships/tags" Target="../tags/tag88.xml"/><Relationship Id="rId61" Type="http://schemas.openxmlformats.org/officeDocument/2006/relationships/tags" Target="../tags/tag62.xml"/><Relationship Id="rId82" Type="http://schemas.openxmlformats.org/officeDocument/2006/relationships/tags" Target="../tags/tag83.xml"/><Relationship Id="rId19" Type="http://schemas.openxmlformats.org/officeDocument/2006/relationships/tags" Target="../tags/tag20.xml"/><Relationship Id="rId14" Type="http://schemas.openxmlformats.org/officeDocument/2006/relationships/tags" Target="../tags/tag15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56" Type="http://schemas.openxmlformats.org/officeDocument/2006/relationships/tags" Target="../tags/tag57.xml"/><Relationship Id="rId77" Type="http://schemas.openxmlformats.org/officeDocument/2006/relationships/tags" Target="../tags/tag78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04.xml"/><Relationship Id="rId18" Type="http://schemas.openxmlformats.org/officeDocument/2006/relationships/tags" Target="../tags/tag109.xml"/><Relationship Id="rId26" Type="http://schemas.openxmlformats.org/officeDocument/2006/relationships/tags" Target="../tags/tag117.xml"/><Relationship Id="rId39" Type="http://schemas.openxmlformats.org/officeDocument/2006/relationships/tags" Target="../tags/tag130.xml"/><Relationship Id="rId21" Type="http://schemas.openxmlformats.org/officeDocument/2006/relationships/tags" Target="../tags/tag112.xml"/><Relationship Id="rId34" Type="http://schemas.openxmlformats.org/officeDocument/2006/relationships/tags" Target="../tags/tag125.xml"/><Relationship Id="rId42" Type="http://schemas.openxmlformats.org/officeDocument/2006/relationships/tags" Target="../tags/tag133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6" Type="http://schemas.openxmlformats.org/officeDocument/2006/relationships/tags" Target="../tags/tag107.xml"/><Relationship Id="rId29" Type="http://schemas.openxmlformats.org/officeDocument/2006/relationships/tags" Target="../tags/tag120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24" Type="http://schemas.openxmlformats.org/officeDocument/2006/relationships/tags" Target="../tags/tag115.xml"/><Relationship Id="rId32" Type="http://schemas.openxmlformats.org/officeDocument/2006/relationships/tags" Target="../tags/tag123.xml"/><Relationship Id="rId37" Type="http://schemas.openxmlformats.org/officeDocument/2006/relationships/tags" Target="../tags/tag128.xml"/><Relationship Id="rId40" Type="http://schemas.openxmlformats.org/officeDocument/2006/relationships/tags" Target="../tags/tag131.xml"/><Relationship Id="rId45" Type="http://schemas.openxmlformats.org/officeDocument/2006/relationships/chart" Target="../charts/chart1.xml"/><Relationship Id="rId5" Type="http://schemas.openxmlformats.org/officeDocument/2006/relationships/tags" Target="../tags/tag96.xml"/><Relationship Id="rId15" Type="http://schemas.openxmlformats.org/officeDocument/2006/relationships/tags" Target="../tags/tag106.xml"/><Relationship Id="rId23" Type="http://schemas.openxmlformats.org/officeDocument/2006/relationships/tags" Target="../tags/tag114.xml"/><Relationship Id="rId28" Type="http://schemas.openxmlformats.org/officeDocument/2006/relationships/tags" Target="../tags/tag119.xml"/><Relationship Id="rId36" Type="http://schemas.openxmlformats.org/officeDocument/2006/relationships/tags" Target="../tags/tag127.xml"/><Relationship Id="rId10" Type="http://schemas.openxmlformats.org/officeDocument/2006/relationships/tags" Target="../tags/tag101.xml"/><Relationship Id="rId19" Type="http://schemas.openxmlformats.org/officeDocument/2006/relationships/tags" Target="../tags/tag110.xml"/><Relationship Id="rId31" Type="http://schemas.openxmlformats.org/officeDocument/2006/relationships/tags" Target="../tags/tag122.xml"/><Relationship Id="rId44" Type="http://schemas.openxmlformats.org/officeDocument/2006/relationships/notesSlide" Target="../notesSlides/notesSlide8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tags" Target="../tags/tag105.xml"/><Relationship Id="rId22" Type="http://schemas.openxmlformats.org/officeDocument/2006/relationships/tags" Target="../tags/tag113.xml"/><Relationship Id="rId27" Type="http://schemas.openxmlformats.org/officeDocument/2006/relationships/tags" Target="../tags/tag118.xml"/><Relationship Id="rId30" Type="http://schemas.openxmlformats.org/officeDocument/2006/relationships/tags" Target="../tags/tag121.xml"/><Relationship Id="rId35" Type="http://schemas.openxmlformats.org/officeDocument/2006/relationships/tags" Target="../tags/tag126.xml"/><Relationship Id="rId43" Type="http://schemas.openxmlformats.org/officeDocument/2006/relationships/slideLayout" Target="../slideLayouts/slideLayout4.xml"/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12" Type="http://schemas.openxmlformats.org/officeDocument/2006/relationships/tags" Target="../tags/tag103.xml"/><Relationship Id="rId17" Type="http://schemas.openxmlformats.org/officeDocument/2006/relationships/tags" Target="../tags/tag108.xml"/><Relationship Id="rId25" Type="http://schemas.openxmlformats.org/officeDocument/2006/relationships/tags" Target="../tags/tag116.xml"/><Relationship Id="rId33" Type="http://schemas.openxmlformats.org/officeDocument/2006/relationships/tags" Target="../tags/tag124.xml"/><Relationship Id="rId38" Type="http://schemas.openxmlformats.org/officeDocument/2006/relationships/tags" Target="../tags/tag129.xml"/><Relationship Id="rId20" Type="http://schemas.openxmlformats.org/officeDocument/2006/relationships/tags" Target="../tags/tag111.xml"/><Relationship Id="rId41" Type="http://schemas.openxmlformats.org/officeDocument/2006/relationships/tags" Target="../tags/tag1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文本框 94">
            <a:extLst>
              <a:ext uri="{FF2B5EF4-FFF2-40B4-BE49-F238E27FC236}">
                <a16:creationId xmlns:a16="http://schemas.microsoft.com/office/drawing/2014/main" id="{E4184923-E158-E042-5067-2A65FC3FDDCE}"/>
              </a:ext>
            </a:extLst>
          </p:cNvPr>
          <p:cNvSpPr txBox="1"/>
          <p:nvPr/>
        </p:nvSpPr>
        <p:spPr>
          <a:xfrm>
            <a:off x="10688021" y="304743"/>
            <a:ext cx="103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4D89D04B-B029-7D49-26E8-049B9A10E121}"/>
              </a:ext>
            </a:extLst>
          </p:cNvPr>
          <p:cNvSpPr txBox="1"/>
          <p:nvPr/>
        </p:nvSpPr>
        <p:spPr>
          <a:xfrm>
            <a:off x="7177163" y="1641230"/>
            <a:ext cx="4469967" cy="20163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zh-CN" altLang="en-US" sz="6000" dirty="0">
                <a:gradFill flip="none" rotWithShape="1">
                  <a:gsLst>
                    <a:gs pos="100000">
                      <a:schemeClr val="accent1"/>
                    </a:gs>
                    <a:gs pos="33000">
                      <a:srgbClr val="9C31F8"/>
                    </a:gs>
                  </a:gsLst>
                  <a:lin ang="13500000" scaled="1"/>
                  <a:tileRect/>
                </a:gradFill>
                <a:latin typeface="+mj-lt"/>
                <a:ea typeface="+mj-ea"/>
              </a:rPr>
              <a:t>科技风</a:t>
            </a:r>
            <a:endParaRPr lang="en-US" altLang="zh-CN" sz="6000" dirty="0">
              <a:gradFill flip="none" rotWithShape="1">
                <a:gsLst>
                  <a:gs pos="100000">
                    <a:schemeClr val="accent1"/>
                  </a:gs>
                  <a:gs pos="33000">
                    <a:srgbClr val="9C31F8"/>
                  </a:gs>
                </a:gsLst>
                <a:lin ang="13500000" scaled="1"/>
                <a:tileRect/>
              </a:gradFill>
              <a:latin typeface="+mj-lt"/>
              <a:ea typeface="+mj-ea"/>
            </a:endParaRPr>
          </a:p>
          <a:p>
            <a:pPr algn="r"/>
            <a:r>
              <a:rPr lang="zh-CN" altLang="en-US" sz="5400" dirty="0">
                <a:solidFill>
                  <a:schemeClr val="bg1"/>
                </a:solidFill>
                <a:latin typeface="+mj-lt"/>
                <a:ea typeface="+mj-ea"/>
              </a:rPr>
              <a:t>年终工作汇报 </a:t>
            </a:r>
          </a:p>
        </p:txBody>
      </p:sp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E7CA7632-E7ED-F196-EA87-B05CBD53CF9A}"/>
              </a:ext>
            </a:extLst>
          </p:cNvPr>
          <p:cNvGrpSpPr/>
          <p:nvPr/>
        </p:nvGrpSpPr>
        <p:grpSpPr>
          <a:xfrm>
            <a:off x="7863840" y="3582763"/>
            <a:ext cx="3645816" cy="145256"/>
            <a:chOff x="8157430" y="6056402"/>
            <a:chExt cx="3645816" cy="145256"/>
          </a:xfrm>
        </p:grpSpPr>
        <p:grpSp>
          <p:nvGrpSpPr>
            <p:cNvPr id="323" name="组合 322">
              <a:extLst>
                <a:ext uri="{FF2B5EF4-FFF2-40B4-BE49-F238E27FC236}">
                  <a16:creationId xmlns:a16="http://schemas.microsoft.com/office/drawing/2014/main" id="{E65FE960-4B03-C877-8455-2C2AD6676027}"/>
                </a:ext>
              </a:extLst>
            </p:cNvPr>
            <p:cNvGrpSpPr/>
            <p:nvPr/>
          </p:nvGrpSpPr>
          <p:grpSpPr>
            <a:xfrm>
              <a:off x="11197289" y="6096883"/>
              <a:ext cx="529276" cy="104775"/>
              <a:chOff x="10803429" y="6375400"/>
              <a:chExt cx="529276" cy="104775"/>
            </a:xfrm>
          </p:grpSpPr>
          <p:sp>
            <p:nvSpPr>
              <p:cNvPr id="326" name="平行四边形 325">
                <a:extLst>
                  <a:ext uri="{FF2B5EF4-FFF2-40B4-BE49-F238E27FC236}">
                    <a16:creationId xmlns:a16="http://schemas.microsoft.com/office/drawing/2014/main" id="{2FA13D7B-FE1E-A122-2430-CB27E6C7796C}"/>
                  </a:ext>
                </a:extLst>
              </p:cNvPr>
              <p:cNvSpPr/>
              <p:nvPr/>
            </p:nvSpPr>
            <p:spPr>
              <a:xfrm>
                <a:off x="10803429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平行四边形 326">
                <a:extLst>
                  <a:ext uri="{FF2B5EF4-FFF2-40B4-BE49-F238E27FC236}">
                    <a16:creationId xmlns:a16="http://schemas.microsoft.com/office/drawing/2014/main" id="{5D374568-B1A1-86D2-AB7D-DF8D1448E2DB}"/>
                  </a:ext>
                </a:extLst>
              </p:cNvPr>
              <p:cNvSpPr/>
              <p:nvPr/>
            </p:nvSpPr>
            <p:spPr>
              <a:xfrm>
                <a:off x="10893657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平行四边形 327">
                <a:extLst>
                  <a:ext uri="{FF2B5EF4-FFF2-40B4-BE49-F238E27FC236}">
                    <a16:creationId xmlns:a16="http://schemas.microsoft.com/office/drawing/2014/main" id="{EBD5223F-060D-5BF0-1997-C43A14BAED5A}"/>
                  </a:ext>
                </a:extLst>
              </p:cNvPr>
              <p:cNvSpPr/>
              <p:nvPr/>
            </p:nvSpPr>
            <p:spPr>
              <a:xfrm>
                <a:off x="10983885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平行四边形 328">
                <a:extLst>
                  <a:ext uri="{FF2B5EF4-FFF2-40B4-BE49-F238E27FC236}">
                    <a16:creationId xmlns:a16="http://schemas.microsoft.com/office/drawing/2014/main" id="{487B605B-9FBD-9361-71DF-0383E17A6A91}"/>
                  </a:ext>
                </a:extLst>
              </p:cNvPr>
              <p:cNvSpPr/>
              <p:nvPr/>
            </p:nvSpPr>
            <p:spPr>
              <a:xfrm>
                <a:off x="11074113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平行四边形 329">
                <a:extLst>
                  <a:ext uri="{FF2B5EF4-FFF2-40B4-BE49-F238E27FC236}">
                    <a16:creationId xmlns:a16="http://schemas.microsoft.com/office/drawing/2014/main" id="{58F5ACC6-84D5-3F8A-B6C4-1DD005A47EB7}"/>
                  </a:ext>
                </a:extLst>
              </p:cNvPr>
              <p:cNvSpPr/>
              <p:nvPr/>
            </p:nvSpPr>
            <p:spPr>
              <a:xfrm>
                <a:off x="11164341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平行四边形 330">
                <a:extLst>
                  <a:ext uri="{FF2B5EF4-FFF2-40B4-BE49-F238E27FC236}">
                    <a16:creationId xmlns:a16="http://schemas.microsoft.com/office/drawing/2014/main" id="{9E92C42C-9D03-D9F9-3C0B-2BC42B72CE2B}"/>
                  </a:ext>
                </a:extLst>
              </p:cNvPr>
              <p:cNvSpPr/>
              <p:nvPr/>
            </p:nvSpPr>
            <p:spPr>
              <a:xfrm>
                <a:off x="11254569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24" name="直接连接符 323">
              <a:extLst>
                <a:ext uri="{FF2B5EF4-FFF2-40B4-BE49-F238E27FC236}">
                  <a16:creationId xmlns:a16="http://schemas.microsoft.com/office/drawing/2014/main" id="{CAB009B1-14E0-2A33-F2CE-2769AE4289A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57430" y="6131238"/>
              <a:ext cx="3012963" cy="1803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>
              <a:extLst>
                <a:ext uri="{FF2B5EF4-FFF2-40B4-BE49-F238E27FC236}">
                  <a16:creationId xmlns:a16="http://schemas.microsoft.com/office/drawing/2014/main" id="{57B62AB4-102B-8124-DD1A-7D38047A90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02274" y="6056402"/>
              <a:ext cx="100097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7" name="矩形 386">
            <a:extLst>
              <a:ext uri="{FF2B5EF4-FFF2-40B4-BE49-F238E27FC236}">
                <a16:creationId xmlns:a16="http://schemas.microsoft.com/office/drawing/2014/main" id="{705BC45B-F671-4A25-EC5C-ADA407B964F4}"/>
              </a:ext>
            </a:extLst>
          </p:cNvPr>
          <p:cNvSpPr/>
          <p:nvPr/>
        </p:nvSpPr>
        <p:spPr>
          <a:xfrm>
            <a:off x="10175239" y="5060462"/>
            <a:ext cx="1371683" cy="45719"/>
          </a:xfrm>
          <a:prstGeom prst="rect">
            <a:avLst/>
          </a:prstGeom>
          <a:gradFill flip="none" rotWithShape="1">
            <a:gsLst>
              <a:gs pos="33000">
                <a:schemeClr val="accent3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0301A0DF-F1A6-8241-F4CB-FB309320DD5D}"/>
              </a:ext>
            </a:extLst>
          </p:cNvPr>
          <p:cNvSpPr txBox="1"/>
          <p:nvPr/>
        </p:nvSpPr>
        <p:spPr>
          <a:xfrm>
            <a:off x="9840748" y="4437119"/>
            <a:ext cx="1802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策划人：光光</a:t>
            </a:r>
          </a:p>
        </p:txBody>
      </p:sp>
      <p:sp>
        <p:nvSpPr>
          <p:cNvPr id="389" name="文本框 388">
            <a:extLst>
              <a:ext uri="{FF2B5EF4-FFF2-40B4-BE49-F238E27FC236}">
                <a16:creationId xmlns:a16="http://schemas.microsoft.com/office/drawing/2014/main" id="{4C3A6AA2-E110-AD60-AF52-E6DF75607739}"/>
              </a:ext>
            </a:extLst>
          </p:cNvPr>
          <p:cNvSpPr txBox="1"/>
          <p:nvPr/>
        </p:nvSpPr>
        <p:spPr>
          <a:xfrm>
            <a:off x="10033621" y="4752396"/>
            <a:ext cx="1609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项目部：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51PPT</a:t>
            </a:r>
          </a:p>
        </p:txBody>
      </p:sp>
    </p:spTree>
    <p:extLst>
      <p:ext uri="{BB962C8B-B14F-4D97-AF65-F5344CB8AC3E}">
        <p14:creationId xmlns:p14="http://schemas.microsoft.com/office/powerpoint/2010/main" val="1857973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6965A39-A0B2-E30C-01B1-C5DC6000CCE0}"/>
              </a:ext>
            </a:extLst>
          </p:cNvPr>
          <p:cNvSpPr txBox="1"/>
          <p:nvPr/>
        </p:nvSpPr>
        <p:spPr>
          <a:xfrm>
            <a:off x="10688021" y="304743"/>
            <a:ext cx="1033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lt"/>
              </a:rPr>
              <a:t>LOGO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42EE74-2E21-AE2A-2D56-DCE98FF9E994}"/>
              </a:ext>
            </a:extLst>
          </p:cNvPr>
          <p:cNvSpPr txBox="1"/>
          <p:nvPr/>
        </p:nvSpPr>
        <p:spPr>
          <a:xfrm>
            <a:off x="7177163" y="1641230"/>
            <a:ext cx="4469967" cy="201636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altLang="zh-CN" sz="5400" dirty="0">
                <a:gradFill flip="none" rotWithShape="1">
                  <a:gsLst>
                    <a:gs pos="100000">
                      <a:schemeClr val="accent1"/>
                    </a:gs>
                    <a:gs pos="33000">
                      <a:srgbClr val="9C31F8"/>
                    </a:gs>
                  </a:gsLst>
                  <a:lin ang="13500000" scaled="1"/>
                  <a:tileRect/>
                </a:gradFill>
                <a:latin typeface="+mj-lt"/>
                <a:ea typeface="+mj-ea"/>
              </a:rPr>
              <a:t>THANKS</a:t>
            </a:r>
          </a:p>
          <a:p>
            <a:pPr algn="r"/>
            <a:r>
              <a:rPr lang="zh-CN" altLang="en-US" sz="6600" dirty="0">
                <a:solidFill>
                  <a:schemeClr val="bg1"/>
                </a:solidFill>
                <a:latin typeface="+mj-lt"/>
                <a:ea typeface="+mj-ea"/>
              </a:rPr>
              <a:t>感谢聆听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644A1D6-5F13-2544-9E44-7C56C28C963A}"/>
              </a:ext>
            </a:extLst>
          </p:cNvPr>
          <p:cNvGrpSpPr/>
          <p:nvPr/>
        </p:nvGrpSpPr>
        <p:grpSpPr>
          <a:xfrm>
            <a:off x="7863840" y="3582763"/>
            <a:ext cx="3645816" cy="145256"/>
            <a:chOff x="8157430" y="6056402"/>
            <a:chExt cx="3645816" cy="14525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D091AA1-1E4B-8714-406B-64C3FD9CCD49}"/>
                </a:ext>
              </a:extLst>
            </p:cNvPr>
            <p:cNvGrpSpPr/>
            <p:nvPr/>
          </p:nvGrpSpPr>
          <p:grpSpPr>
            <a:xfrm>
              <a:off x="11197289" y="6096883"/>
              <a:ext cx="529276" cy="104775"/>
              <a:chOff x="10803429" y="6375400"/>
              <a:chExt cx="529276" cy="104775"/>
            </a:xfrm>
          </p:grpSpPr>
          <p:sp>
            <p:nvSpPr>
              <p:cNvPr id="8" name="平行四边形 7">
                <a:extLst>
                  <a:ext uri="{FF2B5EF4-FFF2-40B4-BE49-F238E27FC236}">
                    <a16:creationId xmlns:a16="http://schemas.microsoft.com/office/drawing/2014/main" id="{B513A7A6-73FF-702B-8248-6112EFDDD637}"/>
                  </a:ext>
                </a:extLst>
              </p:cNvPr>
              <p:cNvSpPr/>
              <p:nvPr/>
            </p:nvSpPr>
            <p:spPr>
              <a:xfrm>
                <a:off x="10803429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CD010FCB-3C89-D165-3624-802CD014F9C2}"/>
                  </a:ext>
                </a:extLst>
              </p:cNvPr>
              <p:cNvSpPr/>
              <p:nvPr/>
            </p:nvSpPr>
            <p:spPr>
              <a:xfrm>
                <a:off x="10893657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id="{993997FA-DA0C-6AF9-44E3-B45EF5FE10AE}"/>
                  </a:ext>
                </a:extLst>
              </p:cNvPr>
              <p:cNvSpPr/>
              <p:nvPr/>
            </p:nvSpPr>
            <p:spPr>
              <a:xfrm>
                <a:off x="10983885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:a16="http://schemas.microsoft.com/office/drawing/2014/main" id="{6F731305-7E83-8A8C-7043-13E92ABC41EB}"/>
                  </a:ext>
                </a:extLst>
              </p:cNvPr>
              <p:cNvSpPr/>
              <p:nvPr/>
            </p:nvSpPr>
            <p:spPr>
              <a:xfrm>
                <a:off x="11074113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C212E5B0-D46A-63C9-EF5B-6C626E08D4A6}"/>
                  </a:ext>
                </a:extLst>
              </p:cNvPr>
              <p:cNvSpPr/>
              <p:nvPr/>
            </p:nvSpPr>
            <p:spPr>
              <a:xfrm>
                <a:off x="11164341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12CA79C8-BC9C-73F4-460C-F72F9335E4D0}"/>
                  </a:ext>
                </a:extLst>
              </p:cNvPr>
              <p:cNvSpPr/>
              <p:nvPr/>
            </p:nvSpPr>
            <p:spPr>
              <a:xfrm>
                <a:off x="11254569" y="6375400"/>
                <a:ext cx="78136" cy="104775"/>
              </a:xfrm>
              <a:prstGeom prst="parallelogram">
                <a:avLst>
                  <a:gd name="adj" fmla="val 41579"/>
                </a:avLst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E0AD3176-CBC4-8E73-3C96-BEA360F6A23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157430" y="6131238"/>
              <a:ext cx="3012963" cy="18032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34836A6-D84C-D9C3-E871-C9BBB65A18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02274" y="6056402"/>
              <a:ext cx="1000972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A6F8ABFF-30AD-1D27-53B2-06A6B138D3AD}"/>
              </a:ext>
            </a:extLst>
          </p:cNvPr>
          <p:cNvSpPr/>
          <p:nvPr/>
        </p:nvSpPr>
        <p:spPr>
          <a:xfrm>
            <a:off x="10175239" y="5060462"/>
            <a:ext cx="1371683" cy="45719"/>
          </a:xfrm>
          <a:prstGeom prst="rect">
            <a:avLst/>
          </a:prstGeom>
          <a:gradFill flip="none" rotWithShape="1">
            <a:gsLst>
              <a:gs pos="33000">
                <a:schemeClr val="accent3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5BE755A-75F7-D944-85E5-C82A46F7AC77}"/>
              </a:ext>
            </a:extLst>
          </p:cNvPr>
          <p:cNvSpPr txBox="1"/>
          <p:nvPr/>
        </p:nvSpPr>
        <p:spPr>
          <a:xfrm>
            <a:off x="9840748" y="4437119"/>
            <a:ext cx="1802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策划人：光光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E95AC74-F1A8-B74D-AAF4-3A1E82B87556}"/>
              </a:ext>
            </a:extLst>
          </p:cNvPr>
          <p:cNvSpPr txBox="1"/>
          <p:nvPr/>
        </p:nvSpPr>
        <p:spPr>
          <a:xfrm>
            <a:off x="10033621" y="4752396"/>
            <a:ext cx="1609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项目部：</a:t>
            </a:r>
            <a:r>
              <a:rPr lang="en-US" altLang="zh-CN" sz="16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51PPT</a:t>
            </a:r>
          </a:p>
        </p:txBody>
      </p:sp>
    </p:spTree>
    <p:extLst>
      <p:ext uri="{BB962C8B-B14F-4D97-AF65-F5344CB8AC3E}">
        <p14:creationId xmlns:p14="http://schemas.microsoft.com/office/powerpoint/2010/main" val="1466570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BAE2C76-594A-D9F6-9D4E-814E096857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81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62795FD-F8F4-DC9A-C010-BE42BFC57BBD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光光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56F58EE-3B83-D1EA-F759-1C3FFC197E3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623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96CF262-D474-BDA8-A342-B9B978E97372}"/>
              </a:ext>
            </a:extLst>
          </p:cNvPr>
          <p:cNvSpPr/>
          <p:nvPr/>
        </p:nvSpPr>
        <p:spPr>
          <a:xfrm rot="5400000">
            <a:off x="1200111" y="4068711"/>
            <a:ext cx="829546" cy="45719"/>
          </a:xfrm>
          <a:prstGeom prst="rect">
            <a:avLst/>
          </a:prstGeom>
          <a:gradFill flip="none" rotWithShape="1">
            <a:gsLst>
              <a:gs pos="100000">
                <a:schemeClr val="accent3"/>
              </a:gs>
              <a:gs pos="0">
                <a:schemeClr val="accent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42AD3B-3C5B-9E42-FA34-5886D3AE0B6A}"/>
              </a:ext>
            </a:extLst>
          </p:cNvPr>
          <p:cNvSpPr txBox="1"/>
          <p:nvPr/>
        </p:nvSpPr>
        <p:spPr>
          <a:xfrm>
            <a:off x="1736483" y="3605678"/>
            <a:ext cx="925115" cy="1857574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lstStyle/>
          <a:p>
            <a:r>
              <a:rPr lang="zh-CN" altLang="en-US" sz="5400" dirty="0">
                <a:ln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lin ang="10800000" scaled="0"/>
                  </a:gradFill>
                </a:ln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/>
                    </a:gs>
                  </a:gsLst>
                  <a:lin ang="10800000" scaled="0"/>
                </a:gradFill>
                <a:latin typeface="+mj-lt"/>
                <a:ea typeface="+mj-ea"/>
              </a:rPr>
              <a:t>目 录</a:t>
            </a:r>
            <a:endParaRPr lang="en-US" altLang="zh-CN" sz="5400" dirty="0">
              <a:ln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10800000" scaled="0"/>
                </a:gradFill>
              </a:ln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/>
                  </a:gs>
                </a:gsLst>
                <a:lin ang="10800000" scaled="0"/>
              </a:gradFill>
              <a:latin typeface="+mj-lt"/>
              <a:ea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DB30473-7DFB-7315-4076-72863D36ABC4}"/>
              </a:ext>
            </a:extLst>
          </p:cNvPr>
          <p:cNvGrpSpPr/>
          <p:nvPr/>
        </p:nvGrpSpPr>
        <p:grpSpPr>
          <a:xfrm>
            <a:off x="3174150" y="3923746"/>
            <a:ext cx="1988415" cy="758096"/>
            <a:chOff x="3913387" y="3904485"/>
            <a:chExt cx="1988415" cy="758096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3390823-AAA2-1CB6-3FE8-0EEB2DC5C0B4}"/>
                </a:ext>
              </a:extLst>
            </p:cNvPr>
            <p:cNvSpPr/>
            <p:nvPr/>
          </p:nvSpPr>
          <p:spPr>
            <a:xfrm>
              <a:off x="3953220" y="3944745"/>
              <a:ext cx="1908750" cy="6829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8DA2B9A-9A7D-9AE1-CB9C-FF56DE586B35}"/>
                </a:ext>
              </a:extLst>
            </p:cNvPr>
            <p:cNvSpPr/>
            <p:nvPr/>
          </p:nvSpPr>
          <p:spPr>
            <a:xfrm>
              <a:off x="391338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EECD4AE9-56AC-4EE0-3079-7BF5F39AE9CC}"/>
                </a:ext>
              </a:extLst>
            </p:cNvPr>
            <p:cNvSpPr/>
            <p:nvPr/>
          </p:nvSpPr>
          <p:spPr>
            <a:xfrm>
              <a:off x="391338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88F56194-AACA-D838-1877-BED66EAB7C48}"/>
                </a:ext>
              </a:extLst>
            </p:cNvPr>
            <p:cNvSpPr/>
            <p:nvPr/>
          </p:nvSpPr>
          <p:spPr>
            <a:xfrm>
              <a:off x="582213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245B34E-39B5-FF0A-B1E7-473413C5B1B0}"/>
                </a:ext>
              </a:extLst>
            </p:cNvPr>
            <p:cNvSpPr/>
            <p:nvPr/>
          </p:nvSpPr>
          <p:spPr>
            <a:xfrm>
              <a:off x="582213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62B6571-50D2-E316-66DD-683586551561}"/>
              </a:ext>
            </a:extLst>
          </p:cNvPr>
          <p:cNvGrpSpPr/>
          <p:nvPr/>
        </p:nvGrpSpPr>
        <p:grpSpPr>
          <a:xfrm>
            <a:off x="3174150" y="5157166"/>
            <a:ext cx="1988415" cy="758096"/>
            <a:chOff x="3913387" y="3904485"/>
            <a:chExt cx="1988415" cy="75809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7846A443-2065-8E57-D740-AB8ED6FED844}"/>
                </a:ext>
              </a:extLst>
            </p:cNvPr>
            <p:cNvSpPr/>
            <p:nvPr/>
          </p:nvSpPr>
          <p:spPr>
            <a:xfrm>
              <a:off x="3953220" y="3944745"/>
              <a:ext cx="1908750" cy="6829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B51BC97-AC0B-0550-9BA2-AC54453CF351}"/>
                </a:ext>
              </a:extLst>
            </p:cNvPr>
            <p:cNvSpPr/>
            <p:nvPr/>
          </p:nvSpPr>
          <p:spPr>
            <a:xfrm>
              <a:off x="391338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8B60529-4412-B2EE-076E-AB4F07519AD4}"/>
                </a:ext>
              </a:extLst>
            </p:cNvPr>
            <p:cNvSpPr/>
            <p:nvPr/>
          </p:nvSpPr>
          <p:spPr>
            <a:xfrm>
              <a:off x="391338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62517E0B-4140-E455-A2CE-5660E500BC40}"/>
                </a:ext>
              </a:extLst>
            </p:cNvPr>
            <p:cNvSpPr/>
            <p:nvPr/>
          </p:nvSpPr>
          <p:spPr>
            <a:xfrm>
              <a:off x="582213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A2F6CD2-C975-4AD7-4DA6-4B816B15057A}"/>
                </a:ext>
              </a:extLst>
            </p:cNvPr>
            <p:cNvSpPr/>
            <p:nvPr/>
          </p:nvSpPr>
          <p:spPr>
            <a:xfrm>
              <a:off x="582213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F69E9B4-4D44-89C5-AC73-E9CA58F477AA}"/>
              </a:ext>
            </a:extLst>
          </p:cNvPr>
          <p:cNvGrpSpPr/>
          <p:nvPr/>
        </p:nvGrpSpPr>
        <p:grpSpPr>
          <a:xfrm>
            <a:off x="5853689" y="3923746"/>
            <a:ext cx="1988415" cy="758096"/>
            <a:chOff x="3913387" y="3904485"/>
            <a:chExt cx="1988415" cy="758096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A01BAB36-C408-F1E0-D9AC-73E503103101}"/>
                </a:ext>
              </a:extLst>
            </p:cNvPr>
            <p:cNvSpPr/>
            <p:nvPr/>
          </p:nvSpPr>
          <p:spPr>
            <a:xfrm>
              <a:off x="3953220" y="3944745"/>
              <a:ext cx="1908750" cy="6829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84B30B2E-6D82-8AC9-A986-6E7E495B4D11}"/>
                </a:ext>
              </a:extLst>
            </p:cNvPr>
            <p:cNvSpPr/>
            <p:nvPr/>
          </p:nvSpPr>
          <p:spPr>
            <a:xfrm>
              <a:off x="391338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7A9E52F0-2C88-D2EF-2AE4-590A627091BA}"/>
                </a:ext>
              </a:extLst>
            </p:cNvPr>
            <p:cNvSpPr/>
            <p:nvPr/>
          </p:nvSpPr>
          <p:spPr>
            <a:xfrm>
              <a:off x="391338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9176DD83-CDFE-C3B9-A829-C1019792F283}"/>
                </a:ext>
              </a:extLst>
            </p:cNvPr>
            <p:cNvSpPr/>
            <p:nvPr/>
          </p:nvSpPr>
          <p:spPr>
            <a:xfrm>
              <a:off x="582213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A7F327C7-C339-073D-8963-39238E19B17E}"/>
                </a:ext>
              </a:extLst>
            </p:cNvPr>
            <p:cNvSpPr/>
            <p:nvPr/>
          </p:nvSpPr>
          <p:spPr>
            <a:xfrm>
              <a:off x="582213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6C2BFB2-E481-3142-D0C1-B98E6B97CE4A}"/>
              </a:ext>
            </a:extLst>
          </p:cNvPr>
          <p:cNvGrpSpPr/>
          <p:nvPr/>
        </p:nvGrpSpPr>
        <p:grpSpPr>
          <a:xfrm>
            <a:off x="5853689" y="5157166"/>
            <a:ext cx="1988415" cy="758096"/>
            <a:chOff x="3913387" y="3904485"/>
            <a:chExt cx="1988415" cy="75809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8FB529F-707E-45FD-586D-ED0F2F07D7AF}"/>
                </a:ext>
              </a:extLst>
            </p:cNvPr>
            <p:cNvSpPr/>
            <p:nvPr/>
          </p:nvSpPr>
          <p:spPr>
            <a:xfrm>
              <a:off x="3953220" y="3944745"/>
              <a:ext cx="1908750" cy="6829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BD52CF08-F7B6-E232-FD09-F1C390186E70}"/>
                </a:ext>
              </a:extLst>
            </p:cNvPr>
            <p:cNvSpPr/>
            <p:nvPr/>
          </p:nvSpPr>
          <p:spPr>
            <a:xfrm>
              <a:off x="391338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0367959-FFA2-D4C1-6CD4-1AFD5E039004}"/>
                </a:ext>
              </a:extLst>
            </p:cNvPr>
            <p:cNvSpPr/>
            <p:nvPr/>
          </p:nvSpPr>
          <p:spPr>
            <a:xfrm>
              <a:off x="391338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5A63CFDA-38C4-2713-B3E2-AB971A3BC6F1}"/>
                </a:ext>
              </a:extLst>
            </p:cNvPr>
            <p:cNvSpPr/>
            <p:nvPr/>
          </p:nvSpPr>
          <p:spPr>
            <a:xfrm>
              <a:off x="582213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91E45338-343C-8814-E847-8648FE98DA40}"/>
                </a:ext>
              </a:extLst>
            </p:cNvPr>
            <p:cNvSpPr/>
            <p:nvPr/>
          </p:nvSpPr>
          <p:spPr>
            <a:xfrm>
              <a:off x="582213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095F931-2A8B-5D8F-99EF-39A88338C43C}"/>
              </a:ext>
            </a:extLst>
          </p:cNvPr>
          <p:cNvGrpSpPr/>
          <p:nvPr/>
        </p:nvGrpSpPr>
        <p:grpSpPr>
          <a:xfrm>
            <a:off x="8533230" y="3923746"/>
            <a:ext cx="1988415" cy="758096"/>
            <a:chOff x="3913387" y="3904485"/>
            <a:chExt cx="1988415" cy="758096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9F7A8BBB-0399-1B2F-A903-751734C3807C}"/>
                </a:ext>
              </a:extLst>
            </p:cNvPr>
            <p:cNvSpPr/>
            <p:nvPr/>
          </p:nvSpPr>
          <p:spPr>
            <a:xfrm>
              <a:off x="3953220" y="3944745"/>
              <a:ext cx="1908750" cy="6829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B4FEA616-D3F8-F428-C688-6E72DBC22989}"/>
                </a:ext>
              </a:extLst>
            </p:cNvPr>
            <p:cNvSpPr/>
            <p:nvPr/>
          </p:nvSpPr>
          <p:spPr>
            <a:xfrm>
              <a:off x="391338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E0CDC85B-46C8-87E2-A64B-735EEC20A6F9}"/>
                </a:ext>
              </a:extLst>
            </p:cNvPr>
            <p:cNvSpPr/>
            <p:nvPr/>
          </p:nvSpPr>
          <p:spPr>
            <a:xfrm>
              <a:off x="391338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A422C3B9-6FAE-4FF6-D095-C60F8545EDB9}"/>
                </a:ext>
              </a:extLst>
            </p:cNvPr>
            <p:cNvSpPr/>
            <p:nvPr/>
          </p:nvSpPr>
          <p:spPr>
            <a:xfrm>
              <a:off x="582213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7D6A915-053F-A527-A5EA-36C51E855DD5}"/>
                </a:ext>
              </a:extLst>
            </p:cNvPr>
            <p:cNvSpPr/>
            <p:nvPr/>
          </p:nvSpPr>
          <p:spPr>
            <a:xfrm>
              <a:off x="582213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6C368E4-C21F-EA17-3D8A-D9EF530BB650}"/>
              </a:ext>
            </a:extLst>
          </p:cNvPr>
          <p:cNvGrpSpPr/>
          <p:nvPr/>
        </p:nvGrpSpPr>
        <p:grpSpPr>
          <a:xfrm>
            <a:off x="8533230" y="5157166"/>
            <a:ext cx="1988415" cy="758096"/>
            <a:chOff x="3913387" y="3904485"/>
            <a:chExt cx="1988415" cy="758096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7B7F5BF5-59BA-F716-4B1D-25A60CEC0BA9}"/>
                </a:ext>
              </a:extLst>
            </p:cNvPr>
            <p:cNvSpPr/>
            <p:nvPr/>
          </p:nvSpPr>
          <p:spPr>
            <a:xfrm>
              <a:off x="3953220" y="3944745"/>
              <a:ext cx="1908750" cy="6829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1C218157-07DA-587A-00C3-9E71B02D92EE}"/>
                </a:ext>
              </a:extLst>
            </p:cNvPr>
            <p:cNvSpPr/>
            <p:nvPr/>
          </p:nvSpPr>
          <p:spPr>
            <a:xfrm>
              <a:off x="391338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5F1B0C4F-94D7-A5FF-E90D-418251F37492}"/>
                </a:ext>
              </a:extLst>
            </p:cNvPr>
            <p:cNvSpPr/>
            <p:nvPr/>
          </p:nvSpPr>
          <p:spPr>
            <a:xfrm>
              <a:off x="391338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AD920188-4B20-2BB0-0A3E-69B76800D11E}"/>
                </a:ext>
              </a:extLst>
            </p:cNvPr>
            <p:cNvSpPr/>
            <p:nvPr/>
          </p:nvSpPr>
          <p:spPr>
            <a:xfrm>
              <a:off x="5822137" y="3904485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AA581D98-D98B-5EA4-1760-A55D694AA6FB}"/>
                </a:ext>
              </a:extLst>
            </p:cNvPr>
            <p:cNvSpPr/>
            <p:nvPr/>
          </p:nvSpPr>
          <p:spPr>
            <a:xfrm>
              <a:off x="5822137" y="4582061"/>
              <a:ext cx="79665" cy="8052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56D56AF7-AF67-2B7E-011D-96F688100FC1}"/>
              </a:ext>
            </a:extLst>
          </p:cNvPr>
          <p:cNvSpPr txBox="1"/>
          <p:nvPr/>
        </p:nvSpPr>
        <p:spPr>
          <a:xfrm>
            <a:off x="3951323" y="4089399"/>
            <a:ext cx="1211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标题一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9D809FC-FC40-16BB-4C60-2DD6EC912B85}"/>
              </a:ext>
            </a:extLst>
          </p:cNvPr>
          <p:cNvSpPr txBox="1"/>
          <p:nvPr/>
        </p:nvSpPr>
        <p:spPr>
          <a:xfrm>
            <a:off x="3951323" y="5308073"/>
            <a:ext cx="1211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标题四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6253A891-9418-B35B-C738-78BD07635864}"/>
              </a:ext>
            </a:extLst>
          </p:cNvPr>
          <p:cNvSpPr txBox="1"/>
          <p:nvPr/>
        </p:nvSpPr>
        <p:spPr>
          <a:xfrm>
            <a:off x="6624478" y="4089399"/>
            <a:ext cx="1211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标题二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5E916DB-B69B-4EB1-09DF-D558A1A36448}"/>
              </a:ext>
            </a:extLst>
          </p:cNvPr>
          <p:cNvSpPr txBox="1"/>
          <p:nvPr/>
        </p:nvSpPr>
        <p:spPr>
          <a:xfrm>
            <a:off x="6624478" y="5308073"/>
            <a:ext cx="1211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标题五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961E527-F7A5-EAC3-4B27-C6CA50AA00D4}"/>
              </a:ext>
            </a:extLst>
          </p:cNvPr>
          <p:cNvSpPr txBox="1"/>
          <p:nvPr/>
        </p:nvSpPr>
        <p:spPr>
          <a:xfrm>
            <a:off x="9297633" y="4089399"/>
            <a:ext cx="1211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标题三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E3EA568-71F4-ED79-DDAC-313D9620E056}"/>
              </a:ext>
            </a:extLst>
          </p:cNvPr>
          <p:cNvSpPr txBox="1"/>
          <p:nvPr/>
        </p:nvSpPr>
        <p:spPr>
          <a:xfrm>
            <a:off x="9297633" y="5308073"/>
            <a:ext cx="12112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R" panose="00020600040101010101" pitchFamily="18" charset="-122"/>
                <a:sym typeface="OPPOSans R" panose="00020600040101010101" pitchFamily="18" charset="-122"/>
              </a:rPr>
              <a:t>标题六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004C408-943E-35AB-3E6B-6C3CB115B133}"/>
              </a:ext>
            </a:extLst>
          </p:cNvPr>
          <p:cNvSpPr txBox="1"/>
          <p:nvPr/>
        </p:nvSpPr>
        <p:spPr>
          <a:xfrm>
            <a:off x="3209485" y="3923746"/>
            <a:ext cx="779785" cy="6363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C453B3E-7563-37C0-758F-2362CA48E5E2}"/>
              </a:ext>
            </a:extLst>
          </p:cNvPr>
          <p:cNvSpPr txBox="1"/>
          <p:nvPr/>
        </p:nvSpPr>
        <p:spPr>
          <a:xfrm>
            <a:off x="3209485" y="5119205"/>
            <a:ext cx="779785" cy="6363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CC598F3-1C5F-0397-E152-F7ADCD2EED0C}"/>
              </a:ext>
            </a:extLst>
          </p:cNvPr>
          <p:cNvSpPr txBox="1"/>
          <p:nvPr/>
        </p:nvSpPr>
        <p:spPr>
          <a:xfrm>
            <a:off x="5853688" y="3923746"/>
            <a:ext cx="779785" cy="6363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1F35FD3-B24A-9024-FABF-7D8C38099666}"/>
              </a:ext>
            </a:extLst>
          </p:cNvPr>
          <p:cNvSpPr txBox="1"/>
          <p:nvPr/>
        </p:nvSpPr>
        <p:spPr>
          <a:xfrm>
            <a:off x="5853688" y="5119205"/>
            <a:ext cx="779785" cy="6363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05</a:t>
            </a:r>
            <a:endParaRPr lang="zh-CN" altLang="en-US" sz="36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9821017-738E-3584-E493-864E7C61EB40}"/>
              </a:ext>
            </a:extLst>
          </p:cNvPr>
          <p:cNvSpPr txBox="1"/>
          <p:nvPr/>
        </p:nvSpPr>
        <p:spPr>
          <a:xfrm>
            <a:off x="8522345" y="3923746"/>
            <a:ext cx="779785" cy="6363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2749626-6ED1-AB42-D415-76CD277F1EEA}"/>
              </a:ext>
            </a:extLst>
          </p:cNvPr>
          <p:cNvSpPr txBox="1"/>
          <p:nvPr/>
        </p:nvSpPr>
        <p:spPr>
          <a:xfrm>
            <a:off x="8522345" y="5119205"/>
            <a:ext cx="779785" cy="6363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06</a:t>
            </a:r>
            <a:endParaRPr lang="zh-CN" altLang="en-US" sz="36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080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7B3553D-7A82-7ADA-D295-ED12D441632F}"/>
              </a:ext>
            </a:extLst>
          </p:cNvPr>
          <p:cNvSpPr/>
          <p:nvPr/>
        </p:nvSpPr>
        <p:spPr>
          <a:xfrm>
            <a:off x="2301241" y="1477537"/>
            <a:ext cx="7652724" cy="3830443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CD6F0D-286F-3832-629B-B12BC089D85B}"/>
              </a:ext>
            </a:extLst>
          </p:cNvPr>
          <p:cNvSpPr txBox="1"/>
          <p:nvPr/>
        </p:nvSpPr>
        <p:spPr>
          <a:xfrm>
            <a:off x="7763327" y="1313541"/>
            <a:ext cx="2371273" cy="23096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150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01</a:t>
            </a:r>
            <a:endParaRPr lang="zh-CN" altLang="en-US" sz="150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endParaRPr lang="zh-CN" altLang="en-US" sz="150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endParaRPr lang="zh-CN" altLang="en-US" sz="150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B58AD4-64D1-C34D-8C53-648B37A33267}"/>
              </a:ext>
            </a:extLst>
          </p:cNvPr>
          <p:cNvSpPr txBox="1"/>
          <p:nvPr/>
        </p:nvSpPr>
        <p:spPr>
          <a:xfrm>
            <a:off x="4571620" y="3023040"/>
            <a:ext cx="3259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+mn-ea"/>
                <a:sym typeface="OPPOSans R" panose="00020600040101010101" pitchFamily="18" charset="-122"/>
              </a:rPr>
              <a:t>标题一</a:t>
            </a:r>
          </a:p>
        </p:txBody>
      </p:sp>
      <p:grpSp>
        <p:nvGrpSpPr>
          <p:cNvPr id="7" name="图形 20">
            <a:extLst>
              <a:ext uri="{FF2B5EF4-FFF2-40B4-BE49-F238E27FC236}">
                <a16:creationId xmlns:a16="http://schemas.microsoft.com/office/drawing/2014/main" id="{4CCCBF0F-CE1D-BF8F-5CF6-8CCEE83C8F40}"/>
              </a:ext>
            </a:extLst>
          </p:cNvPr>
          <p:cNvGrpSpPr/>
          <p:nvPr/>
        </p:nvGrpSpPr>
        <p:grpSpPr>
          <a:xfrm>
            <a:off x="3286577" y="2203834"/>
            <a:ext cx="952502" cy="819206"/>
            <a:chOff x="4895579" y="1614459"/>
            <a:chExt cx="952502" cy="81920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D676538-2E23-2A72-B852-370D30BC9D3A}"/>
                </a:ext>
              </a:extLst>
            </p:cNvPr>
            <p:cNvSpPr/>
            <p:nvPr/>
          </p:nvSpPr>
          <p:spPr>
            <a:xfrm>
              <a:off x="4893496" y="1612376"/>
              <a:ext cx="444316" cy="821983"/>
            </a:xfrm>
            <a:custGeom>
              <a:avLst/>
              <a:gdLst>
                <a:gd name="connsiteX0" fmla="*/ 443872 w 444315"/>
                <a:gd name="connsiteY0" fmla="*/ 141959 h 821982"/>
                <a:gd name="connsiteX1" fmla="*/ 358396 w 444315"/>
                <a:gd name="connsiteY1" fmla="*/ 85392 h 821982"/>
                <a:gd name="connsiteX2" fmla="*/ 268478 w 444315"/>
                <a:gd name="connsiteY2" fmla="*/ 2083 h 821982"/>
                <a:gd name="connsiteX3" fmla="*/ 67564 w 444315"/>
                <a:gd name="connsiteY3" fmla="*/ 204107 h 821982"/>
                <a:gd name="connsiteX4" fmla="*/ 2083 w 444315"/>
                <a:gd name="connsiteY4" fmla="*/ 539343 h 821982"/>
                <a:gd name="connsiteX5" fmla="*/ 4304 w 444315"/>
                <a:gd name="connsiteY5" fmla="*/ 821289 h 821982"/>
                <a:gd name="connsiteX6" fmla="*/ 434985 w 444315"/>
                <a:gd name="connsiteY6" fmla="*/ 821289 h 821982"/>
                <a:gd name="connsiteX7" fmla="*/ 434985 w 444315"/>
                <a:gd name="connsiteY7" fmla="*/ 377279 h 821982"/>
                <a:gd name="connsiteX8" fmla="*/ 210772 w 444315"/>
                <a:gd name="connsiteY8" fmla="*/ 377279 h 821982"/>
                <a:gd name="connsiteX9" fmla="*/ 278475 w 444315"/>
                <a:gd name="connsiteY9" fmla="*/ 241846 h 821982"/>
                <a:gd name="connsiteX10" fmla="*/ 443872 w 444315"/>
                <a:gd name="connsiteY10" fmla="*/ 141959 h 8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4315" h="821982">
                  <a:moveTo>
                    <a:pt x="443872" y="141959"/>
                  </a:moveTo>
                  <a:cubicBezTo>
                    <a:pt x="413475" y="126155"/>
                    <a:pt x="384825" y="107195"/>
                    <a:pt x="358396" y="85392"/>
                  </a:cubicBezTo>
                  <a:cubicBezTo>
                    <a:pt x="332479" y="63954"/>
                    <a:pt x="302504" y="36184"/>
                    <a:pt x="268478" y="2083"/>
                  </a:cubicBezTo>
                  <a:cubicBezTo>
                    <a:pt x="178208" y="40608"/>
                    <a:pt x="111236" y="107950"/>
                    <a:pt x="67564" y="204107"/>
                  </a:cubicBezTo>
                  <a:cubicBezTo>
                    <a:pt x="23891" y="300265"/>
                    <a:pt x="2064" y="412011"/>
                    <a:pt x="2083" y="539343"/>
                  </a:cubicBezTo>
                  <a:lnTo>
                    <a:pt x="4304" y="821289"/>
                  </a:lnTo>
                  <a:lnTo>
                    <a:pt x="434985" y="821289"/>
                  </a:lnTo>
                  <a:lnTo>
                    <a:pt x="434985" y="377279"/>
                  </a:lnTo>
                  <a:lnTo>
                    <a:pt x="210772" y="377279"/>
                  </a:lnTo>
                  <a:cubicBezTo>
                    <a:pt x="220470" y="326772"/>
                    <a:pt x="243894" y="279913"/>
                    <a:pt x="278475" y="241846"/>
                  </a:cubicBezTo>
                  <a:cubicBezTo>
                    <a:pt x="313243" y="203394"/>
                    <a:pt x="368374" y="170099"/>
                    <a:pt x="443872" y="1419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3C07725-59E7-91F3-7D74-BB888189C394}"/>
                </a:ext>
              </a:extLst>
            </p:cNvPr>
            <p:cNvSpPr/>
            <p:nvPr/>
          </p:nvSpPr>
          <p:spPr>
            <a:xfrm>
              <a:off x="5404126" y="1612376"/>
              <a:ext cx="444316" cy="821983"/>
            </a:xfrm>
            <a:custGeom>
              <a:avLst/>
              <a:gdLst>
                <a:gd name="connsiteX0" fmla="*/ 278475 w 444315"/>
                <a:gd name="connsiteY0" fmla="*/ 241846 h 821982"/>
                <a:gd name="connsiteX1" fmla="*/ 443871 w 444315"/>
                <a:gd name="connsiteY1" fmla="*/ 141875 h 821982"/>
                <a:gd name="connsiteX2" fmla="*/ 358396 w 444315"/>
                <a:gd name="connsiteY2" fmla="*/ 85392 h 821982"/>
                <a:gd name="connsiteX3" fmla="*/ 268478 w 444315"/>
                <a:gd name="connsiteY3" fmla="*/ 2083 h 821982"/>
                <a:gd name="connsiteX4" fmla="*/ 67564 w 444315"/>
                <a:gd name="connsiteY4" fmla="*/ 204107 h 821982"/>
                <a:gd name="connsiteX5" fmla="*/ 2083 w 444315"/>
                <a:gd name="connsiteY5" fmla="*/ 539343 h 821982"/>
                <a:gd name="connsiteX6" fmla="*/ 4277 w 444315"/>
                <a:gd name="connsiteY6" fmla="*/ 821289 h 821982"/>
                <a:gd name="connsiteX7" fmla="*/ 412797 w 444315"/>
                <a:gd name="connsiteY7" fmla="*/ 821289 h 821982"/>
                <a:gd name="connsiteX8" fmla="*/ 412797 w 444315"/>
                <a:gd name="connsiteY8" fmla="*/ 377279 h 821982"/>
                <a:gd name="connsiteX9" fmla="*/ 210689 w 444315"/>
                <a:gd name="connsiteY9" fmla="*/ 377279 h 821982"/>
                <a:gd name="connsiteX10" fmla="*/ 278475 w 444315"/>
                <a:gd name="connsiteY10" fmla="*/ 241846 h 82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4315" h="821982">
                  <a:moveTo>
                    <a:pt x="278475" y="241846"/>
                  </a:moveTo>
                  <a:cubicBezTo>
                    <a:pt x="313207" y="203376"/>
                    <a:pt x="368338" y="170052"/>
                    <a:pt x="443871" y="141875"/>
                  </a:cubicBezTo>
                  <a:cubicBezTo>
                    <a:pt x="413477" y="126098"/>
                    <a:pt x="384827" y="107166"/>
                    <a:pt x="358396" y="85392"/>
                  </a:cubicBezTo>
                  <a:cubicBezTo>
                    <a:pt x="332479" y="63954"/>
                    <a:pt x="302504" y="36184"/>
                    <a:pt x="268478" y="2083"/>
                  </a:cubicBezTo>
                  <a:cubicBezTo>
                    <a:pt x="178115" y="40608"/>
                    <a:pt x="111143" y="107950"/>
                    <a:pt x="67564" y="204107"/>
                  </a:cubicBezTo>
                  <a:cubicBezTo>
                    <a:pt x="23985" y="300265"/>
                    <a:pt x="2158" y="412011"/>
                    <a:pt x="2083" y="539343"/>
                  </a:cubicBezTo>
                  <a:lnTo>
                    <a:pt x="4277" y="821289"/>
                  </a:lnTo>
                  <a:lnTo>
                    <a:pt x="412797" y="821289"/>
                  </a:lnTo>
                  <a:lnTo>
                    <a:pt x="412797" y="377279"/>
                  </a:lnTo>
                  <a:lnTo>
                    <a:pt x="210689" y="377279"/>
                  </a:lnTo>
                  <a:cubicBezTo>
                    <a:pt x="220425" y="326769"/>
                    <a:pt x="243877" y="279913"/>
                    <a:pt x="278475" y="24184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6591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文本框 290">
            <a:extLst>
              <a:ext uri="{FF2B5EF4-FFF2-40B4-BE49-F238E27FC236}">
                <a16:creationId xmlns:a16="http://schemas.microsoft.com/office/drawing/2014/main" id="{B1C923D3-695F-ACB7-1CA6-0BDDB43C01E1}"/>
              </a:ext>
            </a:extLst>
          </p:cNvPr>
          <p:cNvSpPr txBox="1"/>
          <p:nvPr/>
        </p:nvSpPr>
        <p:spPr>
          <a:xfrm>
            <a:off x="935807" y="860256"/>
            <a:ext cx="4715660" cy="1225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ABOUT US</a:t>
            </a:r>
            <a:endParaRPr lang="zh-CN" altLang="en-US" sz="54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endParaRPr lang="zh-CN" altLang="en-US" sz="54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endParaRPr lang="zh-CN" altLang="en-US" sz="54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292" name="文本框 291">
            <a:extLst>
              <a:ext uri="{FF2B5EF4-FFF2-40B4-BE49-F238E27FC236}">
                <a16:creationId xmlns:a16="http://schemas.microsoft.com/office/drawing/2014/main" id="{756FBEEE-DDB3-83A4-037C-58E449822457}"/>
              </a:ext>
            </a:extLst>
          </p:cNvPr>
          <p:cNvSpPr txBox="1"/>
          <p:nvPr/>
        </p:nvSpPr>
        <p:spPr>
          <a:xfrm>
            <a:off x="981259" y="1892128"/>
            <a:ext cx="4624756" cy="1225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这里填写项目组基本信息或者汇报人信息，本段字号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号，段间距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倍。这里填写项目组基本信息或者汇报人信息，本段字号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号，段间距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倍。</a:t>
            </a:r>
          </a:p>
        </p:txBody>
      </p:sp>
      <p:sp>
        <p:nvSpPr>
          <p:cNvPr id="293" name="矩形 292">
            <a:extLst>
              <a:ext uri="{FF2B5EF4-FFF2-40B4-BE49-F238E27FC236}">
                <a16:creationId xmlns:a16="http://schemas.microsoft.com/office/drawing/2014/main" id="{7FC769D9-5FC0-8887-9495-34BD4092B9FC}"/>
              </a:ext>
            </a:extLst>
          </p:cNvPr>
          <p:cNvSpPr/>
          <p:nvPr/>
        </p:nvSpPr>
        <p:spPr>
          <a:xfrm>
            <a:off x="1072448" y="3679583"/>
            <a:ext cx="2051796" cy="1750731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矩形 293">
            <a:extLst>
              <a:ext uri="{FF2B5EF4-FFF2-40B4-BE49-F238E27FC236}">
                <a16:creationId xmlns:a16="http://schemas.microsoft.com/office/drawing/2014/main" id="{E47213F1-74BC-961D-AE8C-72F158F34170}"/>
              </a:ext>
            </a:extLst>
          </p:cNvPr>
          <p:cNvSpPr/>
          <p:nvPr/>
        </p:nvSpPr>
        <p:spPr>
          <a:xfrm>
            <a:off x="3483134" y="3679583"/>
            <a:ext cx="2051796" cy="1750731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E4C4F074-B61B-2F2E-5816-B9816B7CC5BF}"/>
              </a:ext>
            </a:extLst>
          </p:cNvPr>
          <p:cNvSpPr txBox="1"/>
          <p:nvPr/>
        </p:nvSpPr>
        <p:spPr>
          <a:xfrm>
            <a:off x="1143848" y="3665133"/>
            <a:ext cx="1180967" cy="5489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工作经历</a:t>
            </a:r>
          </a:p>
        </p:txBody>
      </p:sp>
      <p:sp>
        <p:nvSpPr>
          <p:cNvPr id="296" name="文本框 295">
            <a:extLst>
              <a:ext uri="{FF2B5EF4-FFF2-40B4-BE49-F238E27FC236}">
                <a16:creationId xmlns:a16="http://schemas.microsoft.com/office/drawing/2014/main" id="{7D088BC0-FE2C-2385-82C7-0848032BCB39}"/>
              </a:ext>
            </a:extLst>
          </p:cNvPr>
          <p:cNvSpPr txBox="1"/>
          <p:nvPr/>
        </p:nvSpPr>
        <p:spPr>
          <a:xfrm>
            <a:off x="3551422" y="3665132"/>
            <a:ext cx="1180967" cy="5489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工作内容</a:t>
            </a:r>
          </a:p>
        </p:txBody>
      </p:sp>
      <p:sp>
        <p:nvSpPr>
          <p:cNvPr id="297" name="文本框 296">
            <a:extLst>
              <a:ext uri="{FF2B5EF4-FFF2-40B4-BE49-F238E27FC236}">
                <a16:creationId xmlns:a16="http://schemas.microsoft.com/office/drawing/2014/main" id="{9F491548-9E1F-286E-E6E3-CE9BFBCDAE6E}"/>
              </a:ext>
            </a:extLst>
          </p:cNvPr>
          <p:cNvSpPr txBox="1"/>
          <p:nvPr/>
        </p:nvSpPr>
        <p:spPr>
          <a:xfrm>
            <a:off x="1228040" y="4420591"/>
            <a:ext cx="1756475" cy="9912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填入内容，本段字号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号，段间距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倍。填入内容，本段字号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号，段间距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倍。</a:t>
            </a: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728B35A4-544A-FE0D-DD2D-50F6225CA2C9}"/>
              </a:ext>
            </a:extLst>
          </p:cNvPr>
          <p:cNvSpPr txBox="1"/>
          <p:nvPr/>
        </p:nvSpPr>
        <p:spPr>
          <a:xfrm>
            <a:off x="3699881" y="4420591"/>
            <a:ext cx="1756475" cy="9912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填入内容，本段字号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号，段间距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倍。填入内容，本段字号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12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号，段间距</a:t>
            </a:r>
            <a:r>
              <a:rPr lang="en-US" altLang="zh-CN" sz="1000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n-ea"/>
              </a:rPr>
              <a:t>倍。</a:t>
            </a:r>
          </a:p>
        </p:txBody>
      </p:sp>
      <p:sp>
        <p:nvSpPr>
          <p:cNvPr id="355" name="图形 34">
            <a:extLst>
              <a:ext uri="{FF2B5EF4-FFF2-40B4-BE49-F238E27FC236}">
                <a16:creationId xmlns:a16="http://schemas.microsoft.com/office/drawing/2014/main" id="{C260D233-7687-111B-8D1E-F1D6FC5B943F}"/>
              </a:ext>
            </a:extLst>
          </p:cNvPr>
          <p:cNvSpPr/>
          <p:nvPr/>
        </p:nvSpPr>
        <p:spPr>
          <a:xfrm>
            <a:off x="2351539" y="4026053"/>
            <a:ext cx="134826" cy="134824"/>
          </a:xfrm>
          <a:custGeom>
            <a:avLst/>
            <a:gdLst>
              <a:gd name="connsiteX0" fmla="*/ 390681 w 1012866"/>
              <a:gd name="connsiteY0" fmla="*/ 376190 h 1012866"/>
              <a:gd name="connsiteX1" fmla="*/ 1848 w 1012866"/>
              <a:gd name="connsiteY1" fmla="*/ 506433 h 1012866"/>
              <a:gd name="connsiteX2" fmla="*/ 369043 w 1012866"/>
              <a:gd name="connsiteY2" fmla="*/ 643971 h 1012866"/>
              <a:gd name="connsiteX3" fmla="*/ 513112 w 1012866"/>
              <a:gd name="connsiteY3" fmla="*/ 1011141 h 1012866"/>
              <a:gd name="connsiteX4" fmla="*/ 651931 w 1012866"/>
              <a:gd name="connsiteY4" fmla="*/ 645795 h 1012866"/>
              <a:gd name="connsiteX5" fmla="*/ 1012102 w 1012866"/>
              <a:gd name="connsiteY5" fmla="*/ 521466 h 1012866"/>
              <a:gd name="connsiteX6" fmla="*/ 661123 w 1012866"/>
              <a:gd name="connsiteY6" fmla="*/ 383756 h 1012866"/>
              <a:gd name="connsiteX7" fmla="*/ 524719 w 1012866"/>
              <a:gd name="connsiteY7" fmla="*/ 1848 h 1012866"/>
              <a:gd name="connsiteX8" fmla="*/ 390681 w 1012866"/>
              <a:gd name="connsiteY8" fmla="*/ 376190 h 10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2866" h="1012866">
                <a:moveTo>
                  <a:pt x="390681" y="376190"/>
                </a:moveTo>
                <a:lnTo>
                  <a:pt x="1848" y="506433"/>
                </a:lnTo>
                <a:lnTo>
                  <a:pt x="369043" y="643971"/>
                </a:lnTo>
                <a:lnTo>
                  <a:pt x="513112" y="1011141"/>
                </a:lnTo>
                <a:lnTo>
                  <a:pt x="651931" y="645795"/>
                </a:lnTo>
                <a:lnTo>
                  <a:pt x="1012102" y="521466"/>
                </a:lnTo>
                <a:lnTo>
                  <a:pt x="661123" y="383756"/>
                </a:lnTo>
                <a:lnTo>
                  <a:pt x="524719" y="1848"/>
                </a:lnTo>
                <a:lnTo>
                  <a:pt x="390681" y="37619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356" name="直接连接符 355">
            <a:extLst>
              <a:ext uri="{FF2B5EF4-FFF2-40B4-BE49-F238E27FC236}">
                <a16:creationId xmlns:a16="http://schemas.microsoft.com/office/drawing/2014/main" id="{046495AD-4FB5-5CF7-2226-2B89AB43528D}"/>
              </a:ext>
            </a:extLst>
          </p:cNvPr>
          <p:cNvCxnSpPr/>
          <p:nvPr/>
        </p:nvCxnSpPr>
        <p:spPr>
          <a:xfrm>
            <a:off x="1248708" y="4088254"/>
            <a:ext cx="1007684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7" name="图形 34">
            <a:extLst>
              <a:ext uri="{FF2B5EF4-FFF2-40B4-BE49-F238E27FC236}">
                <a16:creationId xmlns:a16="http://schemas.microsoft.com/office/drawing/2014/main" id="{1D76F995-B456-6DB1-3EE7-5B695959C051}"/>
              </a:ext>
            </a:extLst>
          </p:cNvPr>
          <p:cNvSpPr/>
          <p:nvPr/>
        </p:nvSpPr>
        <p:spPr>
          <a:xfrm>
            <a:off x="4772965" y="4026053"/>
            <a:ext cx="134826" cy="134824"/>
          </a:xfrm>
          <a:custGeom>
            <a:avLst/>
            <a:gdLst>
              <a:gd name="connsiteX0" fmla="*/ 390681 w 1012866"/>
              <a:gd name="connsiteY0" fmla="*/ 376190 h 1012866"/>
              <a:gd name="connsiteX1" fmla="*/ 1848 w 1012866"/>
              <a:gd name="connsiteY1" fmla="*/ 506433 h 1012866"/>
              <a:gd name="connsiteX2" fmla="*/ 369043 w 1012866"/>
              <a:gd name="connsiteY2" fmla="*/ 643971 h 1012866"/>
              <a:gd name="connsiteX3" fmla="*/ 513112 w 1012866"/>
              <a:gd name="connsiteY3" fmla="*/ 1011141 h 1012866"/>
              <a:gd name="connsiteX4" fmla="*/ 651931 w 1012866"/>
              <a:gd name="connsiteY4" fmla="*/ 645795 h 1012866"/>
              <a:gd name="connsiteX5" fmla="*/ 1012102 w 1012866"/>
              <a:gd name="connsiteY5" fmla="*/ 521466 h 1012866"/>
              <a:gd name="connsiteX6" fmla="*/ 661123 w 1012866"/>
              <a:gd name="connsiteY6" fmla="*/ 383756 h 1012866"/>
              <a:gd name="connsiteX7" fmla="*/ 524719 w 1012866"/>
              <a:gd name="connsiteY7" fmla="*/ 1848 h 1012866"/>
              <a:gd name="connsiteX8" fmla="*/ 390681 w 1012866"/>
              <a:gd name="connsiteY8" fmla="*/ 376190 h 101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2866" h="1012866">
                <a:moveTo>
                  <a:pt x="390681" y="376190"/>
                </a:moveTo>
                <a:lnTo>
                  <a:pt x="1848" y="506433"/>
                </a:lnTo>
                <a:lnTo>
                  <a:pt x="369043" y="643971"/>
                </a:lnTo>
                <a:lnTo>
                  <a:pt x="513112" y="1011141"/>
                </a:lnTo>
                <a:lnTo>
                  <a:pt x="651931" y="645795"/>
                </a:lnTo>
                <a:lnTo>
                  <a:pt x="1012102" y="521466"/>
                </a:lnTo>
                <a:lnTo>
                  <a:pt x="661123" y="383756"/>
                </a:lnTo>
                <a:lnTo>
                  <a:pt x="524719" y="1848"/>
                </a:lnTo>
                <a:lnTo>
                  <a:pt x="390681" y="37619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cxnSp>
        <p:nvCxnSpPr>
          <p:cNvPr id="358" name="直接连接符 357">
            <a:extLst>
              <a:ext uri="{FF2B5EF4-FFF2-40B4-BE49-F238E27FC236}">
                <a16:creationId xmlns:a16="http://schemas.microsoft.com/office/drawing/2014/main" id="{C7F24307-AD7D-CFA4-F465-571674E323F1}"/>
              </a:ext>
            </a:extLst>
          </p:cNvPr>
          <p:cNvCxnSpPr/>
          <p:nvPr/>
        </p:nvCxnSpPr>
        <p:spPr>
          <a:xfrm>
            <a:off x="3670134" y="4088254"/>
            <a:ext cx="1007684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0" name="文本框 289">
            <a:extLst>
              <a:ext uri="{FF2B5EF4-FFF2-40B4-BE49-F238E27FC236}">
                <a16:creationId xmlns:a16="http://schemas.microsoft.com/office/drawing/2014/main" id="{A605EC17-CFD0-5160-B833-EDFDA9764E3D}"/>
              </a:ext>
            </a:extLst>
          </p:cNvPr>
          <p:cNvSpPr txBox="1"/>
          <p:nvPr/>
        </p:nvSpPr>
        <p:spPr>
          <a:xfrm>
            <a:off x="2198613" y="6297977"/>
            <a:ext cx="4624756" cy="3550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+mn-ea"/>
              </a:rPr>
              <a:t>Fill in the company profile, market development prospects or planning here, the number of this paragraph is 8, and the spacing between paragraphs is 1.3 times.</a:t>
            </a:r>
          </a:p>
          <a:p>
            <a:pPr>
              <a:lnSpc>
                <a:spcPct val="130000"/>
              </a:lnSpc>
            </a:pPr>
            <a:endParaRPr lang="en-US" altLang="zh-CN" sz="8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99" name="图形 28">
            <a:extLst>
              <a:ext uri="{FF2B5EF4-FFF2-40B4-BE49-F238E27FC236}">
                <a16:creationId xmlns:a16="http://schemas.microsoft.com/office/drawing/2014/main" id="{EF0DFD60-94ED-2867-FC95-6F1C87090D1B}"/>
              </a:ext>
            </a:extLst>
          </p:cNvPr>
          <p:cNvGrpSpPr/>
          <p:nvPr/>
        </p:nvGrpSpPr>
        <p:grpSpPr>
          <a:xfrm>
            <a:off x="7591290" y="6360400"/>
            <a:ext cx="2402097" cy="230188"/>
            <a:chOff x="1588293" y="1817880"/>
            <a:chExt cx="832641" cy="124506"/>
          </a:xfrm>
        </p:grpSpPr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0941AE6-AD98-1832-4CD6-FE17DE7EDCD6}"/>
                </a:ext>
              </a:extLst>
            </p:cNvPr>
            <p:cNvSpPr/>
            <p:nvPr/>
          </p:nvSpPr>
          <p:spPr>
            <a:xfrm>
              <a:off x="1801805" y="1817439"/>
              <a:ext cx="32336" cy="125110"/>
            </a:xfrm>
            <a:custGeom>
              <a:avLst/>
              <a:gdLst>
                <a:gd name="connsiteX0" fmla="*/ 31931 w 32335"/>
                <a:gd name="connsiteY0" fmla="*/ 1862 h 125110"/>
                <a:gd name="connsiteX1" fmla="*/ 28164 w 32335"/>
                <a:gd name="connsiteY1" fmla="*/ 453 h 125110"/>
                <a:gd name="connsiteX2" fmla="*/ 5287 w 32335"/>
                <a:gd name="connsiteY2" fmla="*/ 453 h 125110"/>
                <a:gd name="connsiteX3" fmla="*/ 3217 w 32335"/>
                <a:gd name="connsiteY3" fmla="*/ 502 h 125110"/>
                <a:gd name="connsiteX4" fmla="*/ 1342 w 32335"/>
                <a:gd name="connsiteY4" fmla="*/ 1215 h 125110"/>
                <a:gd name="connsiteX5" fmla="*/ 1213 w 32335"/>
                <a:gd name="connsiteY5" fmla="*/ 2762 h 125110"/>
                <a:gd name="connsiteX6" fmla="*/ 1213 w 32335"/>
                <a:gd name="connsiteY6" fmla="*/ 122778 h 125110"/>
                <a:gd name="connsiteX7" fmla="*/ 1213 w 32335"/>
                <a:gd name="connsiteY7" fmla="*/ 124023 h 125110"/>
                <a:gd name="connsiteX8" fmla="*/ 3589 w 32335"/>
                <a:gd name="connsiteY8" fmla="*/ 124851 h 125110"/>
                <a:gd name="connsiteX9" fmla="*/ 5206 w 32335"/>
                <a:gd name="connsiteY9" fmla="*/ 124851 h 125110"/>
                <a:gd name="connsiteX10" fmla="*/ 27663 w 32335"/>
                <a:gd name="connsiteY10" fmla="*/ 124851 h 125110"/>
                <a:gd name="connsiteX11" fmla="*/ 30153 w 32335"/>
                <a:gd name="connsiteY11" fmla="*/ 124814 h 125110"/>
                <a:gd name="connsiteX12" fmla="*/ 31770 w 32335"/>
                <a:gd name="connsiteY12" fmla="*/ 124210 h 125110"/>
                <a:gd name="connsiteX13" fmla="*/ 31867 w 32335"/>
                <a:gd name="connsiteY13" fmla="*/ 122500 h 125110"/>
                <a:gd name="connsiteX14" fmla="*/ 31867 w 32335"/>
                <a:gd name="connsiteY14" fmla="*/ 3107 h 125110"/>
                <a:gd name="connsiteX15" fmla="*/ 31931 w 32335"/>
                <a:gd name="connsiteY15" fmla="*/ 1862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335" h="125110">
                  <a:moveTo>
                    <a:pt x="31931" y="1862"/>
                  </a:moveTo>
                  <a:cubicBezTo>
                    <a:pt x="31931" y="520"/>
                    <a:pt x="31737" y="460"/>
                    <a:pt x="28164" y="453"/>
                  </a:cubicBezTo>
                  <a:cubicBezTo>
                    <a:pt x="20533" y="453"/>
                    <a:pt x="12902" y="453"/>
                    <a:pt x="5287" y="453"/>
                  </a:cubicBezTo>
                  <a:cubicBezTo>
                    <a:pt x="4595" y="451"/>
                    <a:pt x="3903" y="467"/>
                    <a:pt x="3217" y="502"/>
                  </a:cubicBezTo>
                  <a:cubicBezTo>
                    <a:pt x="2194" y="523"/>
                    <a:pt x="1382" y="832"/>
                    <a:pt x="1342" y="1215"/>
                  </a:cubicBezTo>
                  <a:cubicBezTo>
                    <a:pt x="1229" y="1729"/>
                    <a:pt x="1213" y="2249"/>
                    <a:pt x="1213" y="2762"/>
                  </a:cubicBezTo>
                  <a:lnTo>
                    <a:pt x="1213" y="122778"/>
                  </a:lnTo>
                  <a:cubicBezTo>
                    <a:pt x="1213" y="123195"/>
                    <a:pt x="1213" y="123612"/>
                    <a:pt x="1213" y="124023"/>
                  </a:cubicBezTo>
                  <a:cubicBezTo>
                    <a:pt x="1326" y="124627"/>
                    <a:pt x="1827" y="124802"/>
                    <a:pt x="3589" y="124851"/>
                  </a:cubicBezTo>
                  <a:cubicBezTo>
                    <a:pt x="4139" y="124851"/>
                    <a:pt x="4705" y="124851"/>
                    <a:pt x="5206" y="124851"/>
                  </a:cubicBezTo>
                  <a:lnTo>
                    <a:pt x="27663" y="124851"/>
                  </a:lnTo>
                  <a:cubicBezTo>
                    <a:pt x="28488" y="124851"/>
                    <a:pt x="29280" y="124851"/>
                    <a:pt x="30153" y="124814"/>
                  </a:cubicBezTo>
                  <a:cubicBezTo>
                    <a:pt x="31045" y="124814"/>
                    <a:pt x="31770" y="124544"/>
                    <a:pt x="31770" y="124210"/>
                  </a:cubicBezTo>
                  <a:cubicBezTo>
                    <a:pt x="31851" y="123642"/>
                    <a:pt x="31867" y="123068"/>
                    <a:pt x="31867" y="122500"/>
                  </a:cubicBezTo>
                  <a:lnTo>
                    <a:pt x="31867" y="3107"/>
                  </a:lnTo>
                  <a:cubicBezTo>
                    <a:pt x="31931" y="2696"/>
                    <a:pt x="31948" y="2255"/>
                    <a:pt x="31931" y="18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8CB0035A-1F84-E302-39E0-E774206E25A7}"/>
                </a:ext>
              </a:extLst>
            </p:cNvPr>
            <p:cNvSpPr/>
            <p:nvPr/>
          </p:nvSpPr>
          <p:spPr>
            <a:xfrm>
              <a:off x="2328373" y="1817427"/>
              <a:ext cx="30719" cy="125110"/>
            </a:xfrm>
            <a:custGeom>
              <a:avLst/>
              <a:gdLst>
                <a:gd name="connsiteX0" fmla="*/ 27518 w 30718"/>
                <a:gd name="connsiteY0" fmla="*/ 453 h 125110"/>
                <a:gd name="connsiteX1" fmla="*/ 25432 w 30718"/>
                <a:gd name="connsiteY1" fmla="*/ 453 h 125110"/>
                <a:gd name="connsiteX2" fmla="*/ 6305 w 30718"/>
                <a:gd name="connsiteY2" fmla="*/ 453 h 125110"/>
                <a:gd name="connsiteX3" fmla="*/ 3395 w 30718"/>
                <a:gd name="connsiteY3" fmla="*/ 453 h 125110"/>
                <a:gd name="connsiteX4" fmla="*/ 1293 w 30718"/>
                <a:gd name="connsiteY4" fmla="*/ 1209 h 125110"/>
                <a:gd name="connsiteX5" fmla="*/ 1213 w 30718"/>
                <a:gd name="connsiteY5" fmla="*/ 2792 h 125110"/>
                <a:gd name="connsiteX6" fmla="*/ 1213 w 30718"/>
                <a:gd name="connsiteY6" fmla="*/ 122336 h 125110"/>
                <a:gd name="connsiteX7" fmla="*/ 1213 w 30718"/>
                <a:gd name="connsiteY7" fmla="*/ 123738 h 125110"/>
                <a:gd name="connsiteX8" fmla="*/ 4074 w 30718"/>
                <a:gd name="connsiteY8" fmla="*/ 124869 h 125110"/>
                <a:gd name="connsiteX9" fmla="*/ 6160 w 30718"/>
                <a:gd name="connsiteY9" fmla="*/ 124869 h 125110"/>
                <a:gd name="connsiteX10" fmla="*/ 25303 w 30718"/>
                <a:gd name="connsiteY10" fmla="*/ 124869 h 125110"/>
                <a:gd name="connsiteX11" fmla="*/ 28213 w 30718"/>
                <a:gd name="connsiteY11" fmla="*/ 124869 h 125110"/>
                <a:gd name="connsiteX12" fmla="*/ 30315 w 30718"/>
                <a:gd name="connsiteY12" fmla="*/ 124113 h 125110"/>
                <a:gd name="connsiteX13" fmla="*/ 30315 w 30718"/>
                <a:gd name="connsiteY13" fmla="*/ 122560 h 125110"/>
                <a:gd name="connsiteX14" fmla="*/ 30315 w 30718"/>
                <a:gd name="connsiteY14" fmla="*/ 2871 h 125110"/>
                <a:gd name="connsiteX15" fmla="*/ 30315 w 30718"/>
                <a:gd name="connsiteY15" fmla="*/ 1626 h 125110"/>
                <a:gd name="connsiteX16" fmla="*/ 27518 w 30718"/>
                <a:gd name="connsiteY16" fmla="*/ 45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718" h="125110">
                  <a:moveTo>
                    <a:pt x="27518" y="453"/>
                  </a:moveTo>
                  <a:cubicBezTo>
                    <a:pt x="26822" y="453"/>
                    <a:pt x="26127" y="453"/>
                    <a:pt x="25432" y="453"/>
                  </a:cubicBezTo>
                  <a:lnTo>
                    <a:pt x="6305" y="453"/>
                  </a:lnTo>
                  <a:cubicBezTo>
                    <a:pt x="5335" y="453"/>
                    <a:pt x="4365" y="453"/>
                    <a:pt x="3395" y="453"/>
                  </a:cubicBezTo>
                  <a:cubicBezTo>
                    <a:pt x="1908" y="496"/>
                    <a:pt x="1374" y="677"/>
                    <a:pt x="1293" y="1209"/>
                  </a:cubicBezTo>
                  <a:cubicBezTo>
                    <a:pt x="1213" y="1741"/>
                    <a:pt x="1213" y="2266"/>
                    <a:pt x="1213" y="2792"/>
                  </a:cubicBezTo>
                  <a:lnTo>
                    <a:pt x="1213" y="122336"/>
                  </a:lnTo>
                  <a:cubicBezTo>
                    <a:pt x="1213" y="122808"/>
                    <a:pt x="1213" y="123273"/>
                    <a:pt x="1213" y="123738"/>
                  </a:cubicBezTo>
                  <a:cubicBezTo>
                    <a:pt x="1310" y="124705"/>
                    <a:pt x="1617" y="124820"/>
                    <a:pt x="4074" y="124869"/>
                  </a:cubicBezTo>
                  <a:cubicBezTo>
                    <a:pt x="4770" y="124869"/>
                    <a:pt x="5465" y="124869"/>
                    <a:pt x="6160" y="124869"/>
                  </a:cubicBezTo>
                  <a:lnTo>
                    <a:pt x="25303" y="124869"/>
                  </a:lnTo>
                  <a:cubicBezTo>
                    <a:pt x="26273" y="124869"/>
                    <a:pt x="27243" y="124869"/>
                    <a:pt x="28213" y="124869"/>
                  </a:cubicBezTo>
                  <a:cubicBezTo>
                    <a:pt x="29716" y="124826"/>
                    <a:pt x="30218" y="124651"/>
                    <a:pt x="30315" y="124113"/>
                  </a:cubicBezTo>
                  <a:cubicBezTo>
                    <a:pt x="30412" y="123575"/>
                    <a:pt x="30315" y="123080"/>
                    <a:pt x="30315" y="122560"/>
                  </a:cubicBezTo>
                  <a:lnTo>
                    <a:pt x="30315" y="2871"/>
                  </a:lnTo>
                  <a:cubicBezTo>
                    <a:pt x="30315" y="2454"/>
                    <a:pt x="30315" y="2037"/>
                    <a:pt x="30315" y="1626"/>
                  </a:cubicBezTo>
                  <a:cubicBezTo>
                    <a:pt x="30282" y="635"/>
                    <a:pt x="29959" y="508"/>
                    <a:pt x="27518" y="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E5C332E-A959-3539-CD81-6D9F0DA88E02}"/>
                </a:ext>
              </a:extLst>
            </p:cNvPr>
            <p:cNvSpPr/>
            <p:nvPr/>
          </p:nvSpPr>
          <p:spPr>
            <a:xfrm>
              <a:off x="2390037" y="1817439"/>
              <a:ext cx="30719" cy="125110"/>
            </a:xfrm>
            <a:custGeom>
              <a:avLst/>
              <a:gdLst>
                <a:gd name="connsiteX0" fmla="*/ 30282 w 30718"/>
                <a:gd name="connsiteY0" fmla="*/ 62640 h 125110"/>
                <a:gd name="connsiteX1" fmla="*/ 30282 w 30718"/>
                <a:gd name="connsiteY1" fmla="*/ 3113 h 125110"/>
                <a:gd name="connsiteX2" fmla="*/ 30282 w 30718"/>
                <a:gd name="connsiteY2" fmla="*/ 1868 h 125110"/>
                <a:gd name="connsiteX3" fmla="*/ 26515 w 30718"/>
                <a:gd name="connsiteY3" fmla="*/ 453 h 125110"/>
                <a:gd name="connsiteX4" fmla="*/ 4899 w 30718"/>
                <a:gd name="connsiteY4" fmla="*/ 453 h 125110"/>
                <a:gd name="connsiteX5" fmla="*/ 3654 w 30718"/>
                <a:gd name="connsiteY5" fmla="*/ 453 h 125110"/>
                <a:gd name="connsiteX6" fmla="*/ 1213 w 30718"/>
                <a:gd name="connsiteY6" fmla="*/ 1414 h 125110"/>
                <a:gd name="connsiteX7" fmla="*/ 1213 w 30718"/>
                <a:gd name="connsiteY7" fmla="*/ 2968 h 125110"/>
                <a:gd name="connsiteX8" fmla="*/ 1213 w 30718"/>
                <a:gd name="connsiteY8" fmla="*/ 122348 h 125110"/>
                <a:gd name="connsiteX9" fmla="*/ 1213 w 30718"/>
                <a:gd name="connsiteY9" fmla="*/ 123436 h 125110"/>
                <a:gd name="connsiteX10" fmla="*/ 4980 w 30718"/>
                <a:gd name="connsiteY10" fmla="*/ 124857 h 125110"/>
                <a:gd name="connsiteX11" fmla="*/ 26596 w 30718"/>
                <a:gd name="connsiteY11" fmla="*/ 124857 h 125110"/>
                <a:gd name="connsiteX12" fmla="*/ 28213 w 30718"/>
                <a:gd name="connsiteY12" fmla="*/ 124857 h 125110"/>
                <a:gd name="connsiteX13" fmla="*/ 30201 w 30718"/>
                <a:gd name="connsiteY13" fmla="*/ 124053 h 125110"/>
                <a:gd name="connsiteX14" fmla="*/ 30201 w 30718"/>
                <a:gd name="connsiteY14" fmla="*/ 12249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718" h="125110">
                  <a:moveTo>
                    <a:pt x="30282" y="62640"/>
                  </a:moveTo>
                  <a:lnTo>
                    <a:pt x="30282" y="3113"/>
                  </a:lnTo>
                  <a:cubicBezTo>
                    <a:pt x="30282" y="2696"/>
                    <a:pt x="30282" y="2279"/>
                    <a:pt x="30282" y="1868"/>
                  </a:cubicBezTo>
                  <a:cubicBezTo>
                    <a:pt x="30282" y="520"/>
                    <a:pt x="30104" y="459"/>
                    <a:pt x="26515" y="453"/>
                  </a:cubicBezTo>
                  <a:cubicBezTo>
                    <a:pt x="19304" y="453"/>
                    <a:pt x="12110" y="453"/>
                    <a:pt x="4899" y="453"/>
                  </a:cubicBezTo>
                  <a:cubicBezTo>
                    <a:pt x="4478" y="453"/>
                    <a:pt x="4058" y="453"/>
                    <a:pt x="3654" y="453"/>
                  </a:cubicBezTo>
                  <a:cubicBezTo>
                    <a:pt x="1714" y="502"/>
                    <a:pt x="1310" y="647"/>
                    <a:pt x="1213" y="1414"/>
                  </a:cubicBezTo>
                  <a:cubicBezTo>
                    <a:pt x="1213" y="1934"/>
                    <a:pt x="1213" y="2454"/>
                    <a:pt x="1213" y="2968"/>
                  </a:cubicBezTo>
                  <a:lnTo>
                    <a:pt x="1213" y="122348"/>
                  </a:lnTo>
                  <a:cubicBezTo>
                    <a:pt x="1213" y="122711"/>
                    <a:pt x="1213" y="123074"/>
                    <a:pt x="1213" y="123436"/>
                  </a:cubicBezTo>
                  <a:cubicBezTo>
                    <a:pt x="1213" y="124778"/>
                    <a:pt x="1423" y="124851"/>
                    <a:pt x="4980" y="124857"/>
                  </a:cubicBezTo>
                  <a:cubicBezTo>
                    <a:pt x="12190" y="124857"/>
                    <a:pt x="19385" y="124857"/>
                    <a:pt x="26596" y="124857"/>
                  </a:cubicBezTo>
                  <a:cubicBezTo>
                    <a:pt x="27146" y="124857"/>
                    <a:pt x="27712" y="124857"/>
                    <a:pt x="28213" y="124857"/>
                  </a:cubicBezTo>
                  <a:cubicBezTo>
                    <a:pt x="29635" y="124802"/>
                    <a:pt x="30104" y="124627"/>
                    <a:pt x="30201" y="124053"/>
                  </a:cubicBezTo>
                  <a:cubicBezTo>
                    <a:pt x="30298" y="123479"/>
                    <a:pt x="30201" y="123019"/>
                    <a:pt x="30201" y="12249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8383D42D-EE36-EA33-001B-A3F0C3FC4CCC}"/>
                </a:ext>
              </a:extLst>
            </p:cNvPr>
            <p:cNvSpPr/>
            <p:nvPr/>
          </p:nvSpPr>
          <p:spPr>
            <a:xfrm>
              <a:off x="1587080" y="1817451"/>
              <a:ext cx="29102" cy="125110"/>
            </a:xfrm>
            <a:custGeom>
              <a:avLst/>
              <a:gdLst>
                <a:gd name="connsiteX0" fmla="*/ 28698 w 29102"/>
                <a:gd name="connsiteY0" fmla="*/ 62610 h 125110"/>
                <a:gd name="connsiteX1" fmla="*/ 28698 w 29102"/>
                <a:gd name="connsiteY1" fmla="*/ 2611 h 125110"/>
                <a:gd name="connsiteX2" fmla="*/ 28601 w 29102"/>
                <a:gd name="connsiteY2" fmla="*/ 1058 h 125110"/>
                <a:gd name="connsiteX3" fmla="*/ 26985 w 29102"/>
                <a:gd name="connsiteY3" fmla="*/ 453 h 125110"/>
                <a:gd name="connsiteX4" fmla="*/ 24495 w 29102"/>
                <a:gd name="connsiteY4" fmla="*/ 453 h 125110"/>
                <a:gd name="connsiteX5" fmla="*/ 4059 w 29102"/>
                <a:gd name="connsiteY5" fmla="*/ 453 h 125110"/>
                <a:gd name="connsiteX6" fmla="*/ 1213 w 29102"/>
                <a:gd name="connsiteY6" fmla="*/ 1426 h 125110"/>
                <a:gd name="connsiteX7" fmla="*/ 1213 w 29102"/>
                <a:gd name="connsiteY7" fmla="*/ 2847 h 125110"/>
                <a:gd name="connsiteX8" fmla="*/ 1213 w 29102"/>
                <a:gd name="connsiteY8" fmla="*/ 122360 h 125110"/>
                <a:gd name="connsiteX9" fmla="*/ 1213 w 29102"/>
                <a:gd name="connsiteY9" fmla="*/ 123605 h 125110"/>
                <a:gd name="connsiteX10" fmla="*/ 1310 w 29102"/>
                <a:gd name="connsiteY10" fmla="*/ 124210 h 125110"/>
                <a:gd name="connsiteX11" fmla="*/ 2927 w 29102"/>
                <a:gd name="connsiteY11" fmla="*/ 124814 h 125110"/>
                <a:gd name="connsiteX12" fmla="*/ 4996 w 29102"/>
                <a:gd name="connsiteY12" fmla="*/ 124851 h 125110"/>
                <a:gd name="connsiteX13" fmla="*/ 24964 w 29102"/>
                <a:gd name="connsiteY13" fmla="*/ 124851 h 125110"/>
                <a:gd name="connsiteX14" fmla="*/ 26209 w 29102"/>
                <a:gd name="connsiteY14" fmla="*/ 124851 h 125110"/>
                <a:gd name="connsiteX15" fmla="*/ 28569 w 29102"/>
                <a:gd name="connsiteY15" fmla="*/ 124022 h 125110"/>
                <a:gd name="connsiteX16" fmla="*/ 28569 w 29102"/>
                <a:gd name="connsiteY16" fmla="*/ 122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102" h="125110">
                  <a:moveTo>
                    <a:pt x="28698" y="62610"/>
                  </a:moveTo>
                  <a:lnTo>
                    <a:pt x="28698" y="2611"/>
                  </a:lnTo>
                  <a:cubicBezTo>
                    <a:pt x="28698" y="2091"/>
                    <a:pt x="28698" y="1571"/>
                    <a:pt x="28601" y="1058"/>
                  </a:cubicBezTo>
                  <a:cubicBezTo>
                    <a:pt x="28601" y="724"/>
                    <a:pt x="27878" y="453"/>
                    <a:pt x="26985" y="453"/>
                  </a:cubicBezTo>
                  <a:cubicBezTo>
                    <a:pt x="26160" y="453"/>
                    <a:pt x="25368" y="453"/>
                    <a:pt x="24495" y="453"/>
                  </a:cubicBezTo>
                  <a:lnTo>
                    <a:pt x="4059" y="453"/>
                  </a:lnTo>
                  <a:cubicBezTo>
                    <a:pt x="1731" y="484"/>
                    <a:pt x="1343" y="616"/>
                    <a:pt x="1213" y="1426"/>
                  </a:cubicBezTo>
                  <a:cubicBezTo>
                    <a:pt x="1213" y="1892"/>
                    <a:pt x="1213" y="2357"/>
                    <a:pt x="1213" y="2847"/>
                  </a:cubicBezTo>
                  <a:lnTo>
                    <a:pt x="1213" y="122360"/>
                  </a:lnTo>
                  <a:cubicBezTo>
                    <a:pt x="1213" y="122777"/>
                    <a:pt x="1213" y="123188"/>
                    <a:pt x="1213" y="123605"/>
                  </a:cubicBezTo>
                  <a:cubicBezTo>
                    <a:pt x="1208" y="123807"/>
                    <a:pt x="1240" y="124009"/>
                    <a:pt x="1310" y="124210"/>
                  </a:cubicBezTo>
                  <a:cubicBezTo>
                    <a:pt x="1310" y="124543"/>
                    <a:pt x="2034" y="124814"/>
                    <a:pt x="2927" y="124814"/>
                  </a:cubicBezTo>
                  <a:cubicBezTo>
                    <a:pt x="3614" y="124841"/>
                    <a:pt x="4305" y="124854"/>
                    <a:pt x="4996" y="124851"/>
                  </a:cubicBezTo>
                  <a:cubicBezTo>
                    <a:pt x="11658" y="124851"/>
                    <a:pt x="18313" y="124851"/>
                    <a:pt x="24964" y="124851"/>
                  </a:cubicBezTo>
                  <a:cubicBezTo>
                    <a:pt x="25384" y="124851"/>
                    <a:pt x="25788" y="124851"/>
                    <a:pt x="26209" y="124851"/>
                  </a:cubicBezTo>
                  <a:cubicBezTo>
                    <a:pt x="28003" y="124796"/>
                    <a:pt x="28472" y="124651"/>
                    <a:pt x="28569" y="124022"/>
                  </a:cubicBezTo>
                  <a:cubicBezTo>
                    <a:pt x="28650" y="123503"/>
                    <a:pt x="28569" y="122983"/>
                    <a:pt x="28569" y="122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1BB12A6-92C5-BDEA-6A17-A556C0B990C9}"/>
                </a:ext>
              </a:extLst>
            </p:cNvPr>
            <p:cNvSpPr/>
            <p:nvPr/>
          </p:nvSpPr>
          <p:spPr>
            <a:xfrm>
              <a:off x="1988882" y="1817455"/>
              <a:ext cx="29102" cy="125110"/>
            </a:xfrm>
            <a:custGeom>
              <a:avLst/>
              <a:gdLst>
                <a:gd name="connsiteX0" fmla="*/ 28682 w 29102"/>
                <a:gd name="connsiteY0" fmla="*/ 1059 h 125110"/>
                <a:gd name="connsiteX1" fmla="*/ 27065 w 29102"/>
                <a:gd name="connsiteY1" fmla="*/ 455 h 125110"/>
                <a:gd name="connsiteX2" fmla="*/ 24995 w 29102"/>
                <a:gd name="connsiteY2" fmla="*/ 455 h 125110"/>
                <a:gd name="connsiteX3" fmla="*/ 4996 w 29102"/>
                <a:gd name="connsiteY3" fmla="*/ 455 h 125110"/>
                <a:gd name="connsiteX4" fmla="*/ 2926 w 29102"/>
                <a:gd name="connsiteY4" fmla="*/ 491 h 125110"/>
                <a:gd name="connsiteX5" fmla="*/ 1310 w 29102"/>
                <a:gd name="connsiteY5" fmla="*/ 1095 h 125110"/>
                <a:gd name="connsiteX6" fmla="*/ 1213 w 29102"/>
                <a:gd name="connsiteY6" fmla="*/ 2806 h 125110"/>
                <a:gd name="connsiteX7" fmla="*/ 1213 w 29102"/>
                <a:gd name="connsiteY7" fmla="*/ 122356 h 125110"/>
                <a:gd name="connsiteX8" fmla="*/ 1213 w 29102"/>
                <a:gd name="connsiteY8" fmla="*/ 123601 h 125110"/>
                <a:gd name="connsiteX9" fmla="*/ 1310 w 29102"/>
                <a:gd name="connsiteY9" fmla="*/ 124205 h 125110"/>
                <a:gd name="connsiteX10" fmla="*/ 2926 w 29102"/>
                <a:gd name="connsiteY10" fmla="*/ 124810 h 125110"/>
                <a:gd name="connsiteX11" fmla="*/ 5012 w 29102"/>
                <a:gd name="connsiteY11" fmla="*/ 124846 h 125110"/>
                <a:gd name="connsiteX12" fmla="*/ 24963 w 29102"/>
                <a:gd name="connsiteY12" fmla="*/ 124846 h 125110"/>
                <a:gd name="connsiteX13" fmla="*/ 27033 w 29102"/>
                <a:gd name="connsiteY13" fmla="*/ 124810 h 125110"/>
                <a:gd name="connsiteX14" fmla="*/ 28649 w 29102"/>
                <a:gd name="connsiteY14" fmla="*/ 124205 h 125110"/>
                <a:gd name="connsiteX15" fmla="*/ 28762 w 29102"/>
                <a:gd name="connsiteY15" fmla="*/ 122495 h 125110"/>
                <a:gd name="connsiteX16" fmla="*/ 28762 w 29102"/>
                <a:gd name="connsiteY16" fmla="*/ 2613 h 125110"/>
                <a:gd name="connsiteX17" fmla="*/ 28682 w 29102"/>
                <a:gd name="connsiteY17" fmla="*/ 105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102" h="125110">
                  <a:moveTo>
                    <a:pt x="28682" y="1059"/>
                  </a:moveTo>
                  <a:cubicBezTo>
                    <a:pt x="28641" y="732"/>
                    <a:pt x="27941" y="470"/>
                    <a:pt x="27065" y="455"/>
                  </a:cubicBezTo>
                  <a:cubicBezTo>
                    <a:pt x="26386" y="455"/>
                    <a:pt x="25691" y="455"/>
                    <a:pt x="24995" y="455"/>
                  </a:cubicBezTo>
                  <a:lnTo>
                    <a:pt x="4996" y="455"/>
                  </a:lnTo>
                  <a:cubicBezTo>
                    <a:pt x="4304" y="449"/>
                    <a:pt x="3614" y="461"/>
                    <a:pt x="2926" y="491"/>
                  </a:cubicBezTo>
                  <a:cubicBezTo>
                    <a:pt x="2034" y="491"/>
                    <a:pt x="1310" y="762"/>
                    <a:pt x="1310" y="1095"/>
                  </a:cubicBezTo>
                  <a:cubicBezTo>
                    <a:pt x="1229" y="1664"/>
                    <a:pt x="1213" y="2238"/>
                    <a:pt x="1213" y="2806"/>
                  </a:cubicBezTo>
                  <a:lnTo>
                    <a:pt x="1213" y="122356"/>
                  </a:lnTo>
                  <a:cubicBezTo>
                    <a:pt x="1213" y="122773"/>
                    <a:pt x="1213" y="123184"/>
                    <a:pt x="1213" y="123601"/>
                  </a:cubicBezTo>
                  <a:cubicBezTo>
                    <a:pt x="1213" y="123806"/>
                    <a:pt x="1213" y="124018"/>
                    <a:pt x="1310" y="124205"/>
                  </a:cubicBezTo>
                  <a:cubicBezTo>
                    <a:pt x="1310" y="124539"/>
                    <a:pt x="2034" y="124810"/>
                    <a:pt x="2926" y="124810"/>
                  </a:cubicBezTo>
                  <a:cubicBezTo>
                    <a:pt x="3618" y="124837"/>
                    <a:pt x="4315" y="124849"/>
                    <a:pt x="5012" y="124846"/>
                  </a:cubicBezTo>
                  <a:cubicBezTo>
                    <a:pt x="11662" y="124846"/>
                    <a:pt x="18313" y="124846"/>
                    <a:pt x="24963" y="124846"/>
                  </a:cubicBezTo>
                  <a:cubicBezTo>
                    <a:pt x="25653" y="124849"/>
                    <a:pt x="26345" y="124837"/>
                    <a:pt x="27033" y="124810"/>
                  </a:cubicBezTo>
                  <a:cubicBezTo>
                    <a:pt x="27925" y="124810"/>
                    <a:pt x="28649" y="124539"/>
                    <a:pt x="28649" y="124205"/>
                  </a:cubicBezTo>
                  <a:cubicBezTo>
                    <a:pt x="28746" y="123637"/>
                    <a:pt x="28762" y="123063"/>
                    <a:pt x="28762" y="122495"/>
                  </a:cubicBezTo>
                  <a:lnTo>
                    <a:pt x="28762" y="2613"/>
                  </a:lnTo>
                  <a:cubicBezTo>
                    <a:pt x="28795" y="2099"/>
                    <a:pt x="28779" y="1579"/>
                    <a:pt x="28682" y="10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8B709B8A-6945-FBCC-0241-9F5B6B231707}"/>
                </a:ext>
              </a:extLst>
            </p:cNvPr>
            <p:cNvSpPr/>
            <p:nvPr/>
          </p:nvSpPr>
          <p:spPr>
            <a:xfrm>
              <a:off x="2113753" y="1817425"/>
              <a:ext cx="27485" cy="125110"/>
            </a:xfrm>
            <a:custGeom>
              <a:avLst/>
              <a:gdLst>
                <a:gd name="connsiteX0" fmla="*/ 26896 w 27485"/>
                <a:gd name="connsiteY0" fmla="*/ 1416 h 125110"/>
                <a:gd name="connsiteX1" fmla="*/ 24245 w 27485"/>
                <a:gd name="connsiteY1" fmla="*/ 455 h 125110"/>
                <a:gd name="connsiteX2" fmla="*/ 21739 w 27485"/>
                <a:gd name="connsiteY2" fmla="*/ 455 h 125110"/>
                <a:gd name="connsiteX3" fmla="*/ 7188 w 27485"/>
                <a:gd name="connsiteY3" fmla="*/ 455 h 125110"/>
                <a:gd name="connsiteX4" fmla="*/ 1222 w 27485"/>
                <a:gd name="connsiteY4" fmla="*/ 2764 h 125110"/>
                <a:gd name="connsiteX5" fmla="*/ 1222 w 27485"/>
                <a:gd name="connsiteY5" fmla="*/ 122785 h 125110"/>
                <a:gd name="connsiteX6" fmla="*/ 1319 w 27485"/>
                <a:gd name="connsiteY6" fmla="*/ 124187 h 125110"/>
                <a:gd name="connsiteX7" fmla="*/ 3210 w 27485"/>
                <a:gd name="connsiteY7" fmla="*/ 124846 h 125110"/>
                <a:gd name="connsiteX8" fmla="*/ 4827 w 27485"/>
                <a:gd name="connsiteY8" fmla="*/ 124846 h 125110"/>
                <a:gd name="connsiteX9" fmla="*/ 23129 w 27485"/>
                <a:gd name="connsiteY9" fmla="*/ 124846 h 125110"/>
                <a:gd name="connsiteX10" fmla="*/ 25198 w 27485"/>
                <a:gd name="connsiteY10" fmla="*/ 124810 h 125110"/>
                <a:gd name="connsiteX11" fmla="*/ 26815 w 27485"/>
                <a:gd name="connsiteY11" fmla="*/ 124205 h 125110"/>
                <a:gd name="connsiteX12" fmla="*/ 26912 w 27485"/>
                <a:gd name="connsiteY12" fmla="*/ 122501 h 125110"/>
                <a:gd name="connsiteX13" fmla="*/ 26912 w 27485"/>
                <a:gd name="connsiteY13" fmla="*/ 2975 h 125110"/>
                <a:gd name="connsiteX14" fmla="*/ 26912 w 27485"/>
                <a:gd name="connsiteY14" fmla="*/ 2038 h 125110"/>
                <a:gd name="connsiteX15" fmla="*/ 26896 w 27485"/>
                <a:gd name="connsiteY15" fmla="*/ 141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485" h="125110">
                  <a:moveTo>
                    <a:pt x="26896" y="1416"/>
                  </a:moveTo>
                  <a:cubicBezTo>
                    <a:pt x="26718" y="757"/>
                    <a:pt x="26104" y="539"/>
                    <a:pt x="24245" y="455"/>
                  </a:cubicBezTo>
                  <a:cubicBezTo>
                    <a:pt x="23404" y="455"/>
                    <a:pt x="22628" y="455"/>
                    <a:pt x="21739" y="455"/>
                  </a:cubicBezTo>
                  <a:lnTo>
                    <a:pt x="7188" y="455"/>
                  </a:lnTo>
                  <a:cubicBezTo>
                    <a:pt x="720" y="455"/>
                    <a:pt x="1222" y="316"/>
                    <a:pt x="1222" y="2764"/>
                  </a:cubicBezTo>
                  <a:lnTo>
                    <a:pt x="1222" y="122785"/>
                  </a:lnTo>
                  <a:cubicBezTo>
                    <a:pt x="1222" y="123256"/>
                    <a:pt x="1222" y="123722"/>
                    <a:pt x="1319" y="124187"/>
                  </a:cubicBezTo>
                  <a:cubicBezTo>
                    <a:pt x="1416" y="124653"/>
                    <a:pt x="1981" y="124792"/>
                    <a:pt x="3210" y="124846"/>
                  </a:cubicBezTo>
                  <a:cubicBezTo>
                    <a:pt x="3749" y="124857"/>
                    <a:pt x="4289" y="124857"/>
                    <a:pt x="4827" y="124846"/>
                  </a:cubicBezTo>
                  <a:cubicBezTo>
                    <a:pt x="10917" y="124846"/>
                    <a:pt x="17018" y="124846"/>
                    <a:pt x="23129" y="124846"/>
                  </a:cubicBezTo>
                  <a:cubicBezTo>
                    <a:pt x="23819" y="124849"/>
                    <a:pt x="24511" y="124837"/>
                    <a:pt x="25198" y="124810"/>
                  </a:cubicBezTo>
                  <a:cubicBezTo>
                    <a:pt x="26091" y="124810"/>
                    <a:pt x="26815" y="124539"/>
                    <a:pt x="26815" y="124205"/>
                  </a:cubicBezTo>
                  <a:cubicBezTo>
                    <a:pt x="26896" y="123637"/>
                    <a:pt x="26912" y="123069"/>
                    <a:pt x="26912" y="122501"/>
                  </a:cubicBezTo>
                  <a:lnTo>
                    <a:pt x="26912" y="2975"/>
                  </a:lnTo>
                  <a:cubicBezTo>
                    <a:pt x="26912" y="2661"/>
                    <a:pt x="26912" y="2371"/>
                    <a:pt x="26912" y="2038"/>
                  </a:cubicBezTo>
                  <a:cubicBezTo>
                    <a:pt x="26940" y="1831"/>
                    <a:pt x="26933" y="1623"/>
                    <a:pt x="26896" y="14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E59E1E27-FFD5-4FBE-9543-C2C52BC4AFC9}"/>
                </a:ext>
              </a:extLst>
            </p:cNvPr>
            <p:cNvSpPr/>
            <p:nvPr/>
          </p:nvSpPr>
          <p:spPr>
            <a:xfrm>
              <a:off x="1681048" y="1817425"/>
              <a:ext cx="25868" cy="125110"/>
            </a:xfrm>
            <a:custGeom>
              <a:avLst/>
              <a:gdLst>
                <a:gd name="connsiteX0" fmla="*/ 26208 w 25868"/>
                <a:gd name="connsiteY0" fmla="*/ 1573 h 125110"/>
                <a:gd name="connsiteX1" fmla="*/ 26030 w 25868"/>
                <a:gd name="connsiteY1" fmla="*/ 969 h 125110"/>
                <a:gd name="connsiteX2" fmla="*/ 24947 w 25868"/>
                <a:gd name="connsiteY2" fmla="*/ 545 h 125110"/>
                <a:gd name="connsiteX3" fmla="*/ 22473 w 25868"/>
                <a:gd name="connsiteY3" fmla="*/ 455 h 125110"/>
                <a:gd name="connsiteX4" fmla="*/ 5012 w 25868"/>
                <a:gd name="connsiteY4" fmla="*/ 455 h 125110"/>
                <a:gd name="connsiteX5" fmla="*/ 2926 w 25868"/>
                <a:gd name="connsiteY5" fmla="*/ 491 h 125110"/>
                <a:gd name="connsiteX6" fmla="*/ 1310 w 25868"/>
                <a:gd name="connsiteY6" fmla="*/ 1095 h 125110"/>
                <a:gd name="connsiteX7" fmla="*/ 1213 w 25868"/>
                <a:gd name="connsiteY7" fmla="*/ 2800 h 125110"/>
                <a:gd name="connsiteX8" fmla="*/ 1213 w 25868"/>
                <a:gd name="connsiteY8" fmla="*/ 122543 h 125110"/>
                <a:gd name="connsiteX9" fmla="*/ 1213 w 25868"/>
                <a:gd name="connsiteY9" fmla="*/ 123788 h 125110"/>
                <a:gd name="connsiteX10" fmla="*/ 1390 w 25868"/>
                <a:gd name="connsiteY10" fmla="*/ 124393 h 125110"/>
                <a:gd name="connsiteX11" fmla="*/ 2474 w 25868"/>
                <a:gd name="connsiteY11" fmla="*/ 124810 h 125110"/>
                <a:gd name="connsiteX12" fmla="*/ 4947 w 25868"/>
                <a:gd name="connsiteY12" fmla="*/ 124894 h 125110"/>
                <a:gd name="connsiteX13" fmla="*/ 22409 w 25868"/>
                <a:gd name="connsiteY13" fmla="*/ 124894 h 125110"/>
                <a:gd name="connsiteX14" fmla="*/ 24478 w 25868"/>
                <a:gd name="connsiteY14" fmla="*/ 124858 h 125110"/>
                <a:gd name="connsiteX15" fmla="*/ 26095 w 25868"/>
                <a:gd name="connsiteY15" fmla="*/ 124254 h 125110"/>
                <a:gd name="connsiteX16" fmla="*/ 26192 w 25868"/>
                <a:gd name="connsiteY16" fmla="*/ 122543 h 125110"/>
                <a:gd name="connsiteX17" fmla="*/ 26192 w 25868"/>
                <a:gd name="connsiteY17" fmla="*/ 2975 h 125110"/>
                <a:gd name="connsiteX18" fmla="*/ 26208 w 25868"/>
                <a:gd name="connsiteY18" fmla="*/ 157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868" h="125110">
                  <a:moveTo>
                    <a:pt x="26208" y="1573"/>
                  </a:moveTo>
                  <a:cubicBezTo>
                    <a:pt x="26197" y="1370"/>
                    <a:pt x="26137" y="1168"/>
                    <a:pt x="26030" y="969"/>
                  </a:cubicBezTo>
                  <a:cubicBezTo>
                    <a:pt x="25959" y="753"/>
                    <a:pt x="25519" y="581"/>
                    <a:pt x="24947" y="545"/>
                  </a:cubicBezTo>
                  <a:cubicBezTo>
                    <a:pt x="24129" y="494"/>
                    <a:pt x="23302" y="464"/>
                    <a:pt x="22473" y="455"/>
                  </a:cubicBezTo>
                  <a:lnTo>
                    <a:pt x="5012" y="455"/>
                  </a:lnTo>
                  <a:cubicBezTo>
                    <a:pt x="4315" y="449"/>
                    <a:pt x="3619" y="461"/>
                    <a:pt x="2926" y="491"/>
                  </a:cubicBezTo>
                  <a:cubicBezTo>
                    <a:pt x="2033" y="491"/>
                    <a:pt x="1310" y="762"/>
                    <a:pt x="1310" y="1095"/>
                  </a:cubicBezTo>
                  <a:cubicBezTo>
                    <a:pt x="1310" y="1664"/>
                    <a:pt x="1213" y="2232"/>
                    <a:pt x="1213" y="2800"/>
                  </a:cubicBezTo>
                  <a:lnTo>
                    <a:pt x="1213" y="122543"/>
                  </a:lnTo>
                  <a:cubicBezTo>
                    <a:pt x="1213" y="122960"/>
                    <a:pt x="1213" y="123371"/>
                    <a:pt x="1213" y="123788"/>
                  </a:cubicBezTo>
                  <a:cubicBezTo>
                    <a:pt x="1232" y="123991"/>
                    <a:pt x="1291" y="124193"/>
                    <a:pt x="1390" y="124393"/>
                  </a:cubicBezTo>
                  <a:cubicBezTo>
                    <a:pt x="1468" y="124605"/>
                    <a:pt x="1907" y="124775"/>
                    <a:pt x="2474" y="124810"/>
                  </a:cubicBezTo>
                  <a:cubicBezTo>
                    <a:pt x="3291" y="124862"/>
                    <a:pt x="4118" y="124891"/>
                    <a:pt x="4947" y="124894"/>
                  </a:cubicBezTo>
                  <a:cubicBezTo>
                    <a:pt x="10768" y="124894"/>
                    <a:pt x="16588" y="124894"/>
                    <a:pt x="22409" y="124894"/>
                  </a:cubicBezTo>
                  <a:cubicBezTo>
                    <a:pt x="23100" y="124897"/>
                    <a:pt x="23791" y="124885"/>
                    <a:pt x="24478" y="124858"/>
                  </a:cubicBezTo>
                  <a:cubicBezTo>
                    <a:pt x="25371" y="124858"/>
                    <a:pt x="26095" y="124587"/>
                    <a:pt x="26095" y="124254"/>
                  </a:cubicBezTo>
                  <a:cubicBezTo>
                    <a:pt x="26095" y="123686"/>
                    <a:pt x="26192" y="123111"/>
                    <a:pt x="26192" y="122543"/>
                  </a:cubicBezTo>
                  <a:lnTo>
                    <a:pt x="26192" y="2975"/>
                  </a:lnTo>
                  <a:cubicBezTo>
                    <a:pt x="26224" y="2510"/>
                    <a:pt x="26240" y="2044"/>
                    <a:pt x="26208" y="157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F357C540-F02B-1115-BC0B-EDF0687119C8}"/>
                </a:ext>
              </a:extLst>
            </p:cNvPr>
            <p:cNvSpPr/>
            <p:nvPr/>
          </p:nvSpPr>
          <p:spPr>
            <a:xfrm>
              <a:off x="2082946" y="1817427"/>
              <a:ext cx="25868" cy="125110"/>
            </a:xfrm>
            <a:custGeom>
              <a:avLst/>
              <a:gdLst>
                <a:gd name="connsiteX0" fmla="*/ 26143 w 25868"/>
                <a:gd name="connsiteY0" fmla="*/ 1112 h 125110"/>
                <a:gd name="connsiteX1" fmla="*/ 24527 w 25868"/>
                <a:gd name="connsiteY1" fmla="*/ 508 h 125110"/>
                <a:gd name="connsiteX2" fmla="*/ 22473 w 25868"/>
                <a:gd name="connsiteY2" fmla="*/ 453 h 125110"/>
                <a:gd name="connsiteX3" fmla="*/ 5012 w 25868"/>
                <a:gd name="connsiteY3" fmla="*/ 453 h 125110"/>
                <a:gd name="connsiteX4" fmla="*/ 2926 w 25868"/>
                <a:gd name="connsiteY4" fmla="*/ 484 h 125110"/>
                <a:gd name="connsiteX5" fmla="*/ 1310 w 25868"/>
                <a:gd name="connsiteY5" fmla="*/ 1088 h 125110"/>
                <a:gd name="connsiteX6" fmla="*/ 1213 w 25868"/>
                <a:gd name="connsiteY6" fmla="*/ 2798 h 125110"/>
                <a:gd name="connsiteX7" fmla="*/ 1213 w 25868"/>
                <a:gd name="connsiteY7" fmla="*/ 122360 h 125110"/>
                <a:gd name="connsiteX8" fmla="*/ 1213 w 25868"/>
                <a:gd name="connsiteY8" fmla="*/ 123757 h 125110"/>
                <a:gd name="connsiteX9" fmla="*/ 1390 w 25868"/>
                <a:gd name="connsiteY9" fmla="*/ 124361 h 125110"/>
                <a:gd name="connsiteX10" fmla="*/ 2490 w 25868"/>
                <a:gd name="connsiteY10" fmla="*/ 124778 h 125110"/>
                <a:gd name="connsiteX11" fmla="*/ 4947 w 25868"/>
                <a:gd name="connsiteY11" fmla="*/ 124857 h 125110"/>
                <a:gd name="connsiteX12" fmla="*/ 22425 w 25868"/>
                <a:gd name="connsiteY12" fmla="*/ 124857 h 125110"/>
                <a:gd name="connsiteX13" fmla="*/ 24494 w 25868"/>
                <a:gd name="connsiteY13" fmla="*/ 124820 h 125110"/>
                <a:gd name="connsiteX14" fmla="*/ 26111 w 25868"/>
                <a:gd name="connsiteY14" fmla="*/ 124216 h 125110"/>
                <a:gd name="connsiteX15" fmla="*/ 26224 w 25868"/>
                <a:gd name="connsiteY15" fmla="*/ 122354 h 125110"/>
                <a:gd name="connsiteX16" fmla="*/ 26224 w 25868"/>
                <a:gd name="connsiteY16" fmla="*/ 2043 h 125110"/>
                <a:gd name="connsiteX17" fmla="*/ 26143 w 25868"/>
                <a:gd name="connsiteY17" fmla="*/ 1112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868" h="125110">
                  <a:moveTo>
                    <a:pt x="26143" y="1112"/>
                  </a:moveTo>
                  <a:cubicBezTo>
                    <a:pt x="26103" y="785"/>
                    <a:pt x="25401" y="523"/>
                    <a:pt x="24527" y="508"/>
                  </a:cubicBezTo>
                  <a:cubicBezTo>
                    <a:pt x="23846" y="472"/>
                    <a:pt x="23160" y="453"/>
                    <a:pt x="22473" y="453"/>
                  </a:cubicBezTo>
                  <a:lnTo>
                    <a:pt x="5012" y="453"/>
                  </a:lnTo>
                  <a:cubicBezTo>
                    <a:pt x="4317" y="453"/>
                    <a:pt x="3622" y="453"/>
                    <a:pt x="2926" y="484"/>
                  </a:cubicBezTo>
                  <a:cubicBezTo>
                    <a:pt x="2034" y="484"/>
                    <a:pt x="1310" y="754"/>
                    <a:pt x="1310" y="1088"/>
                  </a:cubicBezTo>
                  <a:cubicBezTo>
                    <a:pt x="1310" y="1656"/>
                    <a:pt x="1213" y="2224"/>
                    <a:pt x="1213" y="2798"/>
                  </a:cubicBezTo>
                  <a:lnTo>
                    <a:pt x="1213" y="122360"/>
                  </a:lnTo>
                  <a:cubicBezTo>
                    <a:pt x="1213" y="122826"/>
                    <a:pt x="1213" y="123291"/>
                    <a:pt x="1213" y="123757"/>
                  </a:cubicBezTo>
                  <a:cubicBezTo>
                    <a:pt x="1232" y="123960"/>
                    <a:pt x="1292" y="124161"/>
                    <a:pt x="1390" y="124361"/>
                  </a:cubicBezTo>
                  <a:cubicBezTo>
                    <a:pt x="1474" y="124575"/>
                    <a:pt x="1919" y="124744"/>
                    <a:pt x="2490" y="124778"/>
                  </a:cubicBezTo>
                  <a:cubicBezTo>
                    <a:pt x="3303" y="124825"/>
                    <a:pt x="4124" y="124852"/>
                    <a:pt x="4947" y="124857"/>
                  </a:cubicBezTo>
                  <a:cubicBezTo>
                    <a:pt x="10768" y="124857"/>
                    <a:pt x="16604" y="124857"/>
                    <a:pt x="22425" y="124857"/>
                  </a:cubicBezTo>
                  <a:cubicBezTo>
                    <a:pt x="23115" y="124860"/>
                    <a:pt x="23807" y="124847"/>
                    <a:pt x="24494" y="124820"/>
                  </a:cubicBezTo>
                  <a:cubicBezTo>
                    <a:pt x="25387" y="124820"/>
                    <a:pt x="26111" y="124550"/>
                    <a:pt x="26111" y="124216"/>
                  </a:cubicBezTo>
                  <a:cubicBezTo>
                    <a:pt x="26208" y="123611"/>
                    <a:pt x="26224" y="122971"/>
                    <a:pt x="26224" y="122354"/>
                  </a:cubicBezTo>
                  <a:lnTo>
                    <a:pt x="26224" y="2043"/>
                  </a:lnTo>
                  <a:cubicBezTo>
                    <a:pt x="26240" y="1729"/>
                    <a:pt x="26240" y="1420"/>
                    <a:pt x="26143" y="11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8B4824D6-FDB3-BA36-C3E9-09BC633A7911}"/>
                </a:ext>
              </a:extLst>
            </p:cNvPr>
            <p:cNvSpPr/>
            <p:nvPr/>
          </p:nvSpPr>
          <p:spPr>
            <a:xfrm>
              <a:off x="1712850" y="1817448"/>
              <a:ext cx="24252" cy="125110"/>
            </a:xfrm>
            <a:custGeom>
              <a:avLst/>
              <a:gdLst>
                <a:gd name="connsiteX0" fmla="*/ 24381 w 24251"/>
                <a:gd name="connsiteY0" fmla="*/ 62781 h 125110"/>
                <a:gd name="connsiteX1" fmla="*/ 24381 w 24251"/>
                <a:gd name="connsiteY1" fmla="*/ 2620 h 125110"/>
                <a:gd name="connsiteX2" fmla="*/ 24268 w 24251"/>
                <a:gd name="connsiteY2" fmla="*/ 1066 h 125110"/>
                <a:gd name="connsiteX3" fmla="*/ 22651 w 24251"/>
                <a:gd name="connsiteY3" fmla="*/ 462 h 125110"/>
                <a:gd name="connsiteX4" fmla="*/ 21034 w 24251"/>
                <a:gd name="connsiteY4" fmla="*/ 462 h 125110"/>
                <a:gd name="connsiteX5" fmla="*/ 5174 w 24251"/>
                <a:gd name="connsiteY5" fmla="*/ 462 h 125110"/>
                <a:gd name="connsiteX6" fmla="*/ 3169 w 24251"/>
                <a:gd name="connsiteY6" fmla="*/ 492 h 125110"/>
                <a:gd name="connsiteX7" fmla="*/ 1326 w 24251"/>
                <a:gd name="connsiteY7" fmla="*/ 1217 h 125110"/>
                <a:gd name="connsiteX8" fmla="*/ 1213 w 24251"/>
                <a:gd name="connsiteY8" fmla="*/ 2771 h 125110"/>
                <a:gd name="connsiteX9" fmla="*/ 1213 w 24251"/>
                <a:gd name="connsiteY9" fmla="*/ 122629 h 125110"/>
                <a:gd name="connsiteX10" fmla="*/ 1213 w 24251"/>
                <a:gd name="connsiteY10" fmla="*/ 123717 h 125110"/>
                <a:gd name="connsiteX11" fmla="*/ 4090 w 24251"/>
                <a:gd name="connsiteY11" fmla="*/ 124841 h 125110"/>
                <a:gd name="connsiteX12" fmla="*/ 14486 w 24251"/>
                <a:gd name="connsiteY12" fmla="*/ 124841 h 125110"/>
                <a:gd name="connsiteX13" fmla="*/ 21972 w 24251"/>
                <a:gd name="connsiteY13" fmla="*/ 124841 h 125110"/>
                <a:gd name="connsiteX14" fmla="*/ 24413 w 24251"/>
                <a:gd name="connsiteY14" fmla="*/ 123880 h 125110"/>
                <a:gd name="connsiteX15" fmla="*/ 24413 w 24251"/>
                <a:gd name="connsiteY15" fmla="*/ 122327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251" h="125110">
                  <a:moveTo>
                    <a:pt x="24381" y="62781"/>
                  </a:moveTo>
                  <a:lnTo>
                    <a:pt x="24381" y="2620"/>
                  </a:lnTo>
                  <a:cubicBezTo>
                    <a:pt x="24381" y="2100"/>
                    <a:pt x="24381" y="1580"/>
                    <a:pt x="24268" y="1066"/>
                  </a:cubicBezTo>
                  <a:cubicBezTo>
                    <a:pt x="24268" y="733"/>
                    <a:pt x="23544" y="462"/>
                    <a:pt x="22651" y="462"/>
                  </a:cubicBezTo>
                  <a:cubicBezTo>
                    <a:pt x="22113" y="450"/>
                    <a:pt x="21573" y="450"/>
                    <a:pt x="21034" y="462"/>
                  </a:cubicBezTo>
                  <a:lnTo>
                    <a:pt x="5174" y="462"/>
                  </a:lnTo>
                  <a:cubicBezTo>
                    <a:pt x="4504" y="455"/>
                    <a:pt x="3835" y="465"/>
                    <a:pt x="3169" y="492"/>
                  </a:cubicBezTo>
                  <a:cubicBezTo>
                    <a:pt x="2153" y="525"/>
                    <a:pt x="1363" y="837"/>
                    <a:pt x="1326" y="1217"/>
                  </a:cubicBezTo>
                  <a:cubicBezTo>
                    <a:pt x="1229" y="1731"/>
                    <a:pt x="1213" y="2251"/>
                    <a:pt x="1213" y="2771"/>
                  </a:cubicBezTo>
                  <a:cubicBezTo>
                    <a:pt x="1213" y="42721"/>
                    <a:pt x="1213" y="82674"/>
                    <a:pt x="1213" y="122629"/>
                  </a:cubicBezTo>
                  <a:cubicBezTo>
                    <a:pt x="1213" y="122992"/>
                    <a:pt x="1213" y="123354"/>
                    <a:pt x="1213" y="123717"/>
                  </a:cubicBezTo>
                  <a:cubicBezTo>
                    <a:pt x="1326" y="124678"/>
                    <a:pt x="1633" y="124823"/>
                    <a:pt x="4090" y="124841"/>
                  </a:cubicBezTo>
                  <a:cubicBezTo>
                    <a:pt x="7550" y="124841"/>
                    <a:pt x="11026" y="124841"/>
                    <a:pt x="14486" y="124841"/>
                  </a:cubicBezTo>
                  <a:cubicBezTo>
                    <a:pt x="16992" y="124841"/>
                    <a:pt x="19482" y="124841"/>
                    <a:pt x="21972" y="124841"/>
                  </a:cubicBezTo>
                  <a:cubicBezTo>
                    <a:pt x="23928" y="124841"/>
                    <a:pt x="24316" y="124654"/>
                    <a:pt x="24413" y="123880"/>
                  </a:cubicBezTo>
                  <a:cubicBezTo>
                    <a:pt x="24413" y="123366"/>
                    <a:pt x="24413" y="122847"/>
                    <a:pt x="24413" y="1223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B460971F-23BC-69CE-0F4B-DF45BDD92CD5}"/>
                </a:ext>
              </a:extLst>
            </p:cNvPr>
            <p:cNvSpPr/>
            <p:nvPr/>
          </p:nvSpPr>
          <p:spPr>
            <a:xfrm>
              <a:off x="2176946" y="1817422"/>
              <a:ext cx="24252" cy="125110"/>
            </a:xfrm>
            <a:custGeom>
              <a:avLst/>
              <a:gdLst>
                <a:gd name="connsiteX0" fmla="*/ 23702 w 24251"/>
                <a:gd name="connsiteY0" fmla="*/ 1425 h 125110"/>
                <a:gd name="connsiteX1" fmla="*/ 21228 w 24251"/>
                <a:gd name="connsiteY1" fmla="*/ 458 h 125110"/>
                <a:gd name="connsiteX2" fmla="*/ 3751 w 24251"/>
                <a:gd name="connsiteY2" fmla="*/ 458 h 125110"/>
                <a:gd name="connsiteX3" fmla="*/ 2926 w 24251"/>
                <a:gd name="connsiteY3" fmla="*/ 458 h 125110"/>
                <a:gd name="connsiteX4" fmla="*/ 1310 w 24251"/>
                <a:gd name="connsiteY4" fmla="*/ 1062 h 125110"/>
                <a:gd name="connsiteX5" fmla="*/ 1213 w 24251"/>
                <a:gd name="connsiteY5" fmla="*/ 2609 h 125110"/>
                <a:gd name="connsiteX6" fmla="*/ 1213 w 24251"/>
                <a:gd name="connsiteY6" fmla="*/ 122619 h 125110"/>
                <a:gd name="connsiteX7" fmla="*/ 1213 w 24251"/>
                <a:gd name="connsiteY7" fmla="*/ 123828 h 125110"/>
                <a:gd name="connsiteX8" fmla="*/ 3686 w 24251"/>
                <a:gd name="connsiteY8" fmla="*/ 124776 h 125110"/>
                <a:gd name="connsiteX9" fmla="*/ 21147 w 24251"/>
                <a:gd name="connsiteY9" fmla="*/ 124776 h 125110"/>
                <a:gd name="connsiteX10" fmla="*/ 21988 w 24251"/>
                <a:gd name="connsiteY10" fmla="*/ 124746 h 125110"/>
                <a:gd name="connsiteX11" fmla="*/ 23605 w 24251"/>
                <a:gd name="connsiteY11" fmla="*/ 124142 h 125110"/>
                <a:gd name="connsiteX12" fmla="*/ 23702 w 24251"/>
                <a:gd name="connsiteY12" fmla="*/ 122431 h 125110"/>
                <a:gd name="connsiteX13" fmla="*/ 23702 w 24251"/>
                <a:gd name="connsiteY13" fmla="*/ 2978 h 125110"/>
                <a:gd name="connsiteX14" fmla="*/ 23702 w 24251"/>
                <a:gd name="connsiteY14" fmla="*/ 142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251" h="125110">
                  <a:moveTo>
                    <a:pt x="23702" y="1425"/>
                  </a:moveTo>
                  <a:cubicBezTo>
                    <a:pt x="23605" y="669"/>
                    <a:pt x="23201" y="488"/>
                    <a:pt x="21228" y="458"/>
                  </a:cubicBezTo>
                  <a:cubicBezTo>
                    <a:pt x="15392" y="458"/>
                    <a:pt x="9571" y="458"/>
                    <a:pt x="3751" y="458"/>
                  </a:cubicBezTo>
                  <a:cubicBezTo>
                    <a:pt x="3476" y="452"/>
                    <a:pt x="3201" y="452"/>
                    <a:pt x="2926" y="458"/>
                  </a:cubicBezTo>
                  <a:cubicBezTo>
                    <a:pt x="2034" y="458"/>
                    <a:pt x="1310" y="728"/>
                    <a:pt x="1310" y="1062"/>
                  </a:cubicBezTo>
                  <a:cubicBezTo>
                    <a:pt x="1213" y="1576"/>
                    <a:pt x="1213" y="2096"/>
                    <a:pt x="1213" y="2609"/>
                  </a:cubicBezTo>
                  <a:cubicBezTo>
                    <a:pt x="1213" y="42617"/>
                    <a:pt x="1213" y="82620"/>
                    <a:pt x="1213" y="122619"/>
                  </a:cubicBezTo>
                  <a:cubicBezTo>
                    <a:pt x="1213" y="123030"/>
                    <a:pt x="1213" y="123447"/>
                    <a:pt x="1213" y="123828"/>
                  </a:cubicBezTo>
                  <a:cubicBezTo>
                    <a:pt x="1326" y="124583"/>
                    <a:pt x="1714" y="124770"/>
                    <a:pt x="3686" y="124776"/>
                  </a:cubicBezTo>
                  <a:cubicBezTo>
                    <a:pt x="9507" y="124776"/>
                    <a:pt x="15327" y="124776"/>
                    <a:pt x="21147" y="124776"/>
                  </a:cubicBezTo>
                  <a:cubicBezTo>
                    <a:pt x="21429" y="124775"/>
                    <a:pt x="21710" y="124766"/>
                    <a:pt x="21988" y="124746"/>
                  </a:cubicBezTo>
                  <a:cubicBezTo>
                    <a:pt x="22881" y="124746"/>
                    <a:pt x="23605" y="124475"/>
                    <a:pt x="23605" y="124142"/>
                  </a:cubicBezTo>
                  <a:cubicBezTo>
                    <a:pt x="23686" y="123574"/>
                    <a:pt x="23702" y="122999"/>
                    <a:pt x="23702" y="122431"/>
                  </a:cubicBezTo>
                  <a:lnTo>
                    <a:pt x="23702" y="2978"/>
                  </a:lnTo>
                  <a:cubicBezTo>
                    <a:pt x="23718" y="2458"/>
                    <a:pt x="23750" y="1945"/>
                    <a:pt x="23702" y="14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686428ED-6C89-60F4-B74E-8567802C41C0}"/>
                </a:ext>
              </a:extLst>
            </p:cNvPr>
            <p:cNvSpPr/>
            <p:nvPr/>
          </p:nvSpPr>
          <p:spPr>
            <a:xfrm>
              <a:off x="2023982" y="1817427"/>
              <a:ext cx="21018" cy="125110"/>
            </a:xfrm>
            <a:custGeom>
              <a:avLst/>
              <a:gdLst>
                <a:gd name="connsiteX0" fmla="*/ 20242 w 21018"/>
                <a:gd name="connsiteY0" fmla="*/ 1426 h 125110"/>
                <a:gd name="connsiteX1" fmla="*/ 17785 w 21018"/>
                <a:gd name="connsiteY1" fmla="*/ 453 h 125110"/>
                <a:gd name="connsiteX2" fmla="*/ 4059 w 21018"/>
                <a:gd name="connsiteY2" fmla="*/ 453 h 125110"/>
                <a:gd name="connsiteX3" fmla="*/ 3234 w 21018"/>
                <a:gd name="connsiteY3" fmla="*/ 490 h 125110"/>
                <a:gd name="connsiteX4" fmla="*/ 1359 w 21018"/>
                <a:gd name="connsiteY4" fmla="*/ 1203 h 125110"/>
                <a:gd name="connsiteX5" fmla="*/ 1213 w 21018"/>
                <a:gd name="connsiteY5" fmla="*/ 3070 h 125110"/>
                <a:gd name="connsiteX6" fmla="*/ 1213 w 21018"/>
                <a:gd name="connsiteY6" fmla="*/ 121272 h 125110"/>
                <a:gd name="connsiteX7" fmla="*/ 1213 w 21018"/>
                <a:gd name="connsiteY7" fmla="*/ 122360 h 125110"/>
                <a:gd name="connsiteX8" fmla="*/ 1844 w 21018"/>
                <a:gd name="connsiteY8" fmla="*/ 124047 h 125110"/>
                <a:gd name="connsiteX9" fmla="*/ 4317 w 21018"/>
                <a:gd name="connsiteY9" fmla="*/ 124857 h 125110"/>
                <a:gd name="connsiteX10" fmla="*/ 14309 w 21018"/>
                <a:gd name="connsiteY10" fmla="*/ 124857 h 125110"/>
                <a:gd name="connsiteX11" fmla="*/ 20275 w 21018"/>
                <a:gd name="connsiteY11" fmla="*/ 122548 h 125110"/>
                <a:gd name="connsiteX12" fmla="*/ 20275 w 21018"/>
                <a:gd name="connsiteY12" fmla="*/ 62676 h 125110"/>
                <a:gd name="connsiteX13" fmla="*/ 20275 w 21018"/>
                <a:gd name="connsiteY13" fmla="*/ 2980 h 125110"/>
                <a:gd name="connsiteX14" fmla="*/ 20242 w 21018"/>
                <a:gd name="connsiteY14" fmla="*/ 142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18" h="125110">
                  <a:moveTo>
                    <a:pt x="20242" y="1426"/>
                  </a:moveTo>
                  <a:cubicBezTo>
                    <a:pt x="20145" y="671"/>
                    <a:pt x="19741" y="484"/>
                    <a:pt x="17785" y="453"/>
                  </a:cubicBezTo>
                  <a:cubicBezTo>
                    <a:pt x="13209" y="453"/>
                    <a:pt x="8634" y="453"/>
                    <a:pt x="4059" y="453"/>
                  </a:cubicBezTo>
                  <a:cubicBezTo>
                    <a:pt x="3782" y="457"/>
                    <a:pt x="3506" y="469"/>
                    <a:pt x="3234" y="490"/>
                  </a:cubicBezTo>
                  <a:cubicBezTo>
                    <a:pt x="2224" y="522"/>
                    <a:pt x="1426" y="825"/>
                    <a:pt x="1359" y="1203"/>
                  </a:cubicBezTo>
                  <a:cubicBezTo>
                    <a:pt x="1229" y="1807"/>
                    <a:pt x="1213" y="2448"/>
                    <a:pt x="1213" y="3070"/>
                  </a:cubicBezTo>
                  <a:lnTo>
                    <a:pt x="1213" y="121272"/>
                  </a:lnTo>
                  <a:cubicBezTo>
                    <a:pt x="1213" y="121635"/>
                    <a:pt x="1213" y="121998"/>
                    <a:pt x="1213" y="122360"/>
                  </a:cubicBezTo>
                  <a:cubicBezTo>
                    <a:pt x="1202" y="122931"/>
                    <a:pt x="1415" y="123499"/>
                    <a:pt x="1844" y="124047"/>
                  </a:cubicBezTo>
                  <a:cubicBezTo>
                    <a:pt x="2312" y="124724"/>
                    <a:pt x="2571" y="124844"/>
                    <a:pt x="4317" y="124857"/>
                  </a:cubicBezTo>
                  <a:cubicBezTo>
                    <a:pt x="7648" y="124857"/>
                    <a:pt x="10978" y="124857"/>
                    <a:pt x="14309" y="124857"/>
                  </a:cubicBezTo>
                  <a:cubicBezTo>
                    <a:pt x="20776" y="124857"/>
                    <a:pt x="20275" y="125002"/>
                    <a:pt x="20275" y="122548"/>
                  </a:cubicBezTo>
                  <a:cubicBezTo>
                    <a:pt x="20275" y="102591"/>
                    <a:pt x="20275" y="82633"/>
                    <a:pt x="20275" y="62676"/>
                  </a:cubicBezTo>
                  <a:lnTo>
                    <a:pt x="20275" y="2980"/>
                  </a:lnTo>
                  <a:cubicBezTo>
                    <a:pt x="20242" y="2466"/>
                    <a:pt x="20242" y="1946"/>
                    <a:pt x="20242" y="14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6804A77E-C745-A6F4-5CF8-578FE9359BF7}"/>
                </a:ext>
              </a:extLst>
            </p:cNvPr>
            <p:cNvSpPr/>
            <p:nvPr/>
          </p:nvSpPr>
          <p:spPr>
            <a:xfrm>
              <a:off x="1900734" y="1817426"/>
              <a:ext cx="19401" cy="125110"/>
            </a:xfrm>
            <a:custGeom>
              <a:avLst/>
              <a:gdLst>
                <a:gd name="connsiteX0" fmla="*/ 19516 w 19401"/>
                <a:gd name="connsiteY0" fmla="*/ 1396 h 125110"/>
                <a:gd name="connsiteX1" fmla="*/ 16978 w 19401"/>
                <a:gd name="connsiteY1" fmla="*/ 454 h 125110"/>
                <a:gd name="connsiteX2" fmla="*/ 6582 w 19401"/>
                <a:gd name="connsiteY2" fmla="*/ 454 h 125110"/>
                <a:gd name="connsiteX3" fmla="*/ 1214 w 19401"/>
                <a:gd name="connsiteY3" fmla="*/ 2533 h 125110"/>
                <a:gd name="connsiteX4" fmla="*/ 1214 w 19401"/>
                <a:gd name="connsiteY4" fmla="*/ 122844 h 125110"/>
                <a:gd name="connsiteX5" fmla="*/ 1214 w 19401"/>
                <a:gd name="connsiteY5" fmla="*/ 124089 h 125110"/>
                <a:gd name="connsiteX6" fmla="*/ 3300 w 19401"/>
                <a:gd name="connsiteY6" fmla="*/ 124845 h 125110"/>
                <a:gd name="connsiteX7" fmla="*/ 17430 w 19401"/>
                <a:gd name="connsiteY7" fmla="*/ 124845 h 125110"/>
                <a:gd name="connsiteX8" fmla="*/ 19387 w 19401"/>
                <a:gd name="connsiteY8" fmla="*/ 124047 h 125110"/>
                <a:gd name="connsiteX9" fmla="*/ 19387 w 19401"/>
                <a:gd name="connsiteY9" fmla="*/ 122494 h 125110"/>
                <a:gd name="connsiteX10" fmla="*/ 19387 w 19401"/>
                <a:gd name="connsiteY10" fmla="*/ 2950 h 125110"/>
                <a:gd name="connsiteX11" fmla="*/ 19516 w 19401"/>
                <a:gd name="connsiteY11" fmla="*/ 139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01" h="125110">
                  <a:moveTo>
                    <a:pt x="19516" y="1396"/>
                  </a:moveTo>
                  <a:cubicBezTo>
                    <a:pt x="19419" y="665"/>
                    <a:pt x="18999" y="490"/>
                    <a:pt x="16978" y="454"/>
                  </a:cubicBezTo>
                  <a:cubicBezTo>
                    <a:pt x="13518" y="454"/>
                    <a:pt x="10058" y="454"/>
                    <a:pt x="6582" y="454"/>
                  </a:cubicBezTo>
                  <a:cubicBezTo>
                    <a:pt x="972" y="454"/>
                    <a:pt x="1214" y="387"/>
                    <a:pt x="1214" y="2533"/>
                  </a:cubicBezTo>
                  <a:cubicBezTo>
                    <a:pt x="1214" y="42636"/>
                    <a:pt x="1214" y="82741"/>
                    <a:pt x="1214" y="122844"/>
                  </a:cubicBezTo>
                  <a:cubicBezTo>
                    <a:pt x="1214" y="123261"/>
                    <a:pt x="1214" y="123678"/>
                    <a:pt x="1214" y="124089"/>
                  </a:cubicBezTo>
                  <a:cubicBezTo>
                    <a:pt x="1311" y="124627"/>
                    <a:pt x="1812" y="124839"/>
                    <a:pt x="3300" y="124845"/>
                  </a:cubicBezTo>
                  <a:cubicBezTo>
                    <a:pt x="8005" y="124845"/>
                    <a:pt x="12709" y="124845"/>
                    <a:pt x="17430" y="124845"/>
                  </a:cubicBezTo>
                  <a:cubicBezTo>
                    <a:pt x="18853" y="124845"/>
                    <a:pt x="19306" y="124627"/>
                    <a:pt x="19387" y="124047"/>
                  </a:cubicBezTo>
                  <a:cubicBezTo>
                    <a:pt x="19468" y="123467"/>
                    <a:pt x="19387" y="123013"/>
                    <a:pt x="19387" y="122494"/>
                  </a:cubicBezTo>
                  <a:lnTo>
                    <a:pt x="19387" y="2950"/>
                  </a:lnTo>
                  <a:cubicBezTo>
                    <a:pt x="19548" y="2436"/>
                    <a:pt x="19581" y="1916"/>
                    <a:pt x="19516" y="139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98C5EDBE-CA28-958D-6364-7B73B6BD24BA}"/>
                </a:ext>
              </a:extLst>
            </p:cNvPr>
            <p:cNvSpPr/>
            <p:nvPr/>
          </p:nvSpPr>
          <p:spPr>
            <a:xfrm>
              <a:off x="2271937" y="1817441"/>
              <a:ext cx="19401" cy="125110"/>
            </a:xfrm>
            <a:custGeom>
              <a:avLst/>
              <a:gdLst>
                <a:gd name="connsiteX0" fmla="*/ 19315 w 19401"/>
                <a:gd name="connsiteY0" fmla="*/ 1455 h 125110"/>
                <a:gd name="connsiteX1" fmla="*/ 16777 w 19401"/>
                <a:gd name="connsiteY1" fmla="*/ 469 h 125110"/>
                <a:gd name="connsiteX2" fmla="*/ 13446 w 19401"/>
                <a:gd name="connsiteY2" fmla="*/ 469 h 125110"/>
                <a:gd name="connsiteX3" fmla="*/ 3891 w 19401"/>
                <a:gd name="connsiteY3" fmla="*/ 469 h 125110"/>
                <a:gd name="connsiteX4" fmla="*/ 1256 w 19401"/>
                <a:gd name="connsiteY4" fmla="*/ 1424 h 125110"/>
                <a:gd name="connsiteX5" fmla="*/ 1256 w 19401"/>
                <a:gd name="connsiteY5" fmla="*/ 2978 h 125110"/>
                <a:gd name="connsiteX6" fmla="*/ 1256 w 19401"/>
                <a:gd name="connsiteY6" fmla="*/ 112084 h 125110"/>
                <a:gd name="connsiteX7" fmla="*/ 1256 w 19401"/>
                <a:gd name="connsiteY7" fmla="*/ 122032 h 125110"/>
                <a:gd name="connsiteX8" fmla="*/ 1967 w 19401"/>
                <a:gd name="connsiteY8" fmla="*/ 124184 h 125110"/>
                <a:gd name="connsiteX9" fmla="*/ 3940 w 19401"/>
                <a:gd name="connsiteY9" fmla="*/ 124836 h 125110"/>
                <a:gd name="connsiteX10" fmla="*/ 17246 w 19401"/>
                <a:gd name="connsiteY10" fmla="*/ 124836 h 125110"/>
                <a:gd name="connsiteX11" fmla="*/ 19364 w 19401"/>
                <a:gd name="connsiteY11" fmla="*/ 124087 h 125110"/>
                <a:gd name="connsiteX12" fmla="*/ 19444 w 19401"/>
                <a:gd name="connsiteY12" fmla="*/ 122534 h 125110"/>
                <a:gd name="connsiteX13" fmla="*/ 19444 w 19401"/>
                <a:gd name="connsiteY13" fmla="*/ 2857 h 125110"/>
                <a:gd name="connsiteX14" fmla="*/ 19315 w 19401"/>
                <a:gd name="connsiteY14" fmla="*/ 145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401" h="125110">
                  <a:moveTo>
                    <a:pt x="19315" y="1455"/>
                  </a:moveTo>
                  <a:cubicBezTo>
                    <a:pt x="19170" y="753"/>
                    <a:pt x="18571" y="524"/>
                    <a:pt x="16777" y="469"/>
                  </a:cubicBezTo>
                  <a:cubicBezTo>
                    <a:pt x="15661" y="433"/>
                    <a:pt x="14546" y="469"/>
                    <a:pt x="13446" y="469"/>
                  </a:cubicBezTo>
                  <a:cubicBezTo>
                    <a:pt x="10213" y="469"/>
                    <a:pt x="7076" y="469"/>
                    <a:pt x="3891" y="469"/>
                  </a:cubicBezTo>
                  <a:cubicBezTo>
                    <a:pt x="2032" y="469"/>
                    <a:pt x="1385" y="747"/>
                    <a:pt x="1256" y="1424"/>
                  </a:cubicBezTo>
                  <a:cubicBezTo>
                    <a:pt x="1159" y="1938"/>
                    <a:pt x="1256" y="2458"/>
                    <a:pt x="1256" y="2978"/>
                  </a:cubicBezTo>
                  <a:lnTo>
                    <a:pt x="1256" y="112084"/>
                  </a:lnTo>
                  <a:cubicBezTo>
                    <a:pt x="1256" y="115402"/>
                    <a:pt x="1256" y="118732"/>
                    <a:pt x="1256" y="122032"/>
                  </a:cubicBezTo>
                  <a:cubicBezTo>
                    <a:pt x="1264" y="122757"/>
                    <a:pt x="1503" y="123480"/>
                    <a:pt x="1967" y="124184"/>
                  </a:cubicBezTo>
                  <a:cubicBezTo>
                    <a:pt x="2067" y="124560"/>
                    <a:pt x="2927" y="124845"/>
                    <a:pt x="3940" y="124836"/>
                  </a:cubicBezTo>
                  <a:cubicBezTo>
                    <a:pt x="8386" y="124836"/>
                    <a:pt x="12816" y="124836"/>
                    <a:pt x="17246" y="124836"/>
                  </a:cubicBezTo>
                  <a:cubicBezTo>
                    <a:pt x="18733" y="124836"/>
                    <a:pt x="19283" y="124613"/>
                    <a:pt x="19364" y="124087"/>
                  </a:cubicBezTo>
                  <a:cubicBezTo>
                    <a:pt x="19444" y="123561"/>
                    <a:pt x="19444" y="123047"/>
                    <a:pt x="19444" y="122534"/>
                  </a:cubicBezTo>
                  <a:lnTo>
                    <a:pt x="19444" y="2857"/>
                  </a:lnTo>
                  <a:cubicBezTo>
                    <a:pt x="19364" y="2385"/>
                    <a:pt x="19396" y="1920"/>
                    <a:pt x="19315" y="145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A13EBB6D-BD8D-3A71-DD0E-DBD7379AA23E}"/>
                </a:ext>
              </a:extLst>
            </p:cNvPr>
            <p:cNvSpPr/>
            <p:nvPr/>
          </p:nvSpPr>
          <p:spPr>
            <a:xfrm>
              <a:off x="2365123" y="1817433"/>
              <a:ext cx="19401" cy="125110"/>
            </a:xfrm>
            <a:custGeom>
              <a:avLst/>
              <a:gdLst>
                <a:gd name="connsiteX0" fmla="*/ 18625 w 19401"/>
                <a:gd name="connsiteY0" fmla="*/ 2545 h 125110"/>
                <a:gd name="connsiteX1" fmla="*/ 18625 w 19401"/>
                <a:gd name="connsiteY1" fmla="*/ 1299 h 125110"/>
                <a:gd name="connsiteX2" fmla="*/ 16281 w 19401"/>
                <a:gd name="connsiteY2" fmla="*/ 471 h 125110"/>
                <a:gd name="connsiteX3" fmla="*/ 3816 w 19401"/>
                <a:gd name="connsiteY3" fmla="*/ 471 h 125110"/>
                <a:gd name="connsiteX4" fmla="*/ 1213 w 19401"/>
                <a:gd name="connsiteY4" fmla="*/ 1529 h 125110"/>
                <a:gd name="connsiteX5" fmla="*/ 1213 w 19401"/>
                <a:gd name="connsiteY5" fmla="*/ 2925 h 125110"/>
                <a:gd name="connsiteX6" fmla="*/ 1213 w 19401"/>
                <a:gd name="connsiteY6" fmla="*/ 122463 h 125110"/>
                <a:gd name="connsiteX7" fmla="*/ 1213 w 19401"/>
                <a:gd name="connsiteY7" fmla="*/ 124016 h 125110"/>
                <a:gd name="connsiteX8" fmla="*/ 3557 w 19401"/>
                <a:gd name="connsiteY8" fmla="*/ 124851 h 125110"/>
                <a:gd name="connsiteX9" fmla="*/ 16022 w 19401"/>
                <a:gd name="connsiteY9" fmla="*/ 124851 h 125110"/>
                <a:gd name="connsiteX10" fmla="*/ 18609 w 19401"/>
                <a:gd name="connsiteY10" fmla="*/ 123950 h 125110"/>
                <a:gd name="connsiteX11" fmla="*/ 18609 w 19401"/>
                <a:gd name="connsiteY11" fmla="*/ 12270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01" h="125110">
                  <a:moveTo>
                    <a:pt x="18625" y="2545"/>
                  </a:moveTo>
                  <a:cubicBezTo>
                    <a:pt x="18625" y="2127"/>
                    <a:pt x="18625" y="1716"/>
                    <a:pt x="18625" y="1299"/>
                  </a:cubicBezTo>
                  <a:cubicBezTo>
                    <a:pt x="18528" y="695"/>
                    <a:pt x="18027" y="484"/>
                    <a:pt x="16281" y="471"/>
                  </a:cubicBezTo>
                  <a:cubicBezTo>
                    <a:pt x="12121" y="447"/>
                    <a:pt x="7966" y="447"/>
                    <a:pt x="3816" y="471"/>
                  </a:cubicBezTo>
                  <a:cubicBezTo>
                    <a:pt x="1649" y="471"/>
                    <a:pt x="1293" y="647"/>
                    <a:pt x="1213" y="1529"/>
                  </a:cubicBezTo>
                  <a:cubicBezTo>
                    <a:pt x="1213" y="1995"/>
                    <a:pt x="1213" y="2460"/>
                    <a:pt x="1213" y="2925"/>
                  </a:cubicBezTo>
                  <a:lnTo>
                    <a:pt x="1213" y="122463"/>
                  </a:lnTo>
                  <a:cubicBezTo>
                    <a:pt x="1213" y="122983"/>
                    <a:pt x="1213" y="123503"/>
                    <a:pt x="1213" y="124016"/>
                  </a:cubicBezTo>
                  <a:cubicBezTo>
                    <a:pt x="1310" y="124621"/>
                    <a:pt x="1795" y="124838"/>
                    <a:pt x="3557" y="124851"/>
                  </a:cubicBezTo>
                  <a:cubicBezTo>
                    <a:pt x="7717" y="124875"/>
                    <a:pt x="11872" y="124875"/>
                    <a:pt x="16022" y="124851"/>
                  </a:cubicBezTo>
                  <a:cubicBezTo>
                    <a:pt x="18076" y="124851"/>
                    <a:pt x="18496" y="124669"/>
                    <a:pt x="18609" y="123950"/>
                  </a:cubicBezTo>
                  <a:cubicBezTo>
                    <a:pt x="18609" y="123533"/>
                    <a:pt x="18609" y="123116"/>
                    <a:pt x="18609" y="1227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0C684304-C1A5-35BE-B2BC-1D4AA1902D92}"/>
                </a:ext>
              </a:extLst>
            </p:cNvPr>
            <p:cNvSpPr/>
            <p:nvPr/>
          </p:nvSpPr>
          <p:spPr>
            <a:xfrm>
              <a:off x="1746883" y="1817457"/>
              <a:ext cx="17785" cy="125110"/>
            </a:xfrm>
            <a:custGeom>
              <a:avLst/>
              <a:gdLst>
                <a:gd name="connsiteX0" fmla="*/ 17865 w 17784"/>
                <a:gd name="connsiteY0" fmla="*/ 62779 h 125110"/>
                <a:gd name="connsiteX1" fmla="*/ 17865 w 17784"/>
                <a:gd name="connsiteY1" fmla="*/ 2768 h 125110"/>
                <a:gd name="connsiteX2" fmla="*/ 17865 w 17784"/>
                <a:gd name="connsiteY2" fmla="*/ 1209 h 125110"/>
                <a:gd name="connsiteX3" fmla="*/ 15683 w 17784"/>
                <a:gd name="connsiteY3" fmla="*/ 453 h 125110"/>
                <a:gd name="connsiteX4" fmla="*/ 6952 w 17784"/>
                <a:gd name="connsiteY4" fmla="*/ 453 h 125110"/>
                <a:gd name="connsiteX5" fmla="*/ 1213 w 17784"/>
                <a:gd name="connsiteY5" fmla="*/ 2617 h 125110"/>
                <a:gd name="connsiteX6" fmla="*/ 1213 w 17784"/>
                <a:gd name="connsiteY6" fmla="*/ 122777 h 125110"/>
                <a:gd name="connsiteX7" fmla="*/ 1213 w 17784"/>
                <a:gd name="connsiteY7" fmla="*/ 123865 h 125110"/>
                <a:gd name="connsiteX8" fmla="*/ 3670 w 17784"/>
                <a:gd name="connsiteY8" fmla="*/ 124826 h 125110"/>
                <a:gd name="connsiteX9" fmla="*/ 9895 w 17784"/>
                <a:gd name="connsiteY9" fmla="*/ 124826 h 125110"/>
                <a:gd name="connsiteX10" fmla="*/ 15715 w 17784"/>
                <a:gd name="connsiteY10" fmla="*/ 124796 h 125110"/>
                <a:gd name="connsiteX11" fmla="*/ 17768 w 17784"/>
                <a:gd name="connsiteY11" fmla="*/ 124016 h 125110"/>
                <a:gd name="connsiteX12" fmla="*/ 17768 w 17784"/>
                <a:gd name="connsiteY12" fmla="*/ 12246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4" h="125110">
                  <a:moveTo>
                    <a:pt x="17865" y="62779"/>
                  </a:moveTo>
                  <a:lnTo>
                    <a:pt x="17865" y="2768"/>
                  </a:lnTo>
                  <a:cubicBezTo>
                    <a:pt x="17865" y="2248"/>
                    <a:pt x="17865" y="1729"/>
                    <a:pt x="17865" y="1209"/>
                  </a:cubicBezTo>
                  <a:cubicBezTo>
                    <a:pt x="17865" y="689"/>
                    <a:pt x="17154" y="471"/>
                    <a:pt x="15683" y="453"/>
                  </a:cubicBezTo>
                  <a:cubicBezTo>
                    <a:pt x="12773" y="453"/>
                    <a:pt x="9862" y="453"/>
                    <a:pt x="6952" y="453"/>
                  </a:cubicBezTo>
                  <a:cubicBezTo>
                    <a:pt x="1229" y="453"/>
                    <a:pt x="1213" y="453"/>
                    <a:pt x="1213" y="2617"/>
                  </a:cubicBezTo>
                  <a:lnTo>
                    <a:pt x="1213" y="122777"/>
                  </a:lnTo>
                  <a:cubicBezTo>
                    <a:pt x="1213" y="123140"/>
                    <a:pt x="1213" y="123503"/>
                    <a:pt x="1213" y="123865"/>
                  </a:cubicBezTo>
                  <a:cubicBezTo>
                    <a:pt x="1326" y="124627"/>
                    <a:pt x="1730" y="124802"/>
                    <a:pt x="3670" y="124826"/>
                  </a:cubicBezTo>
                  <a:cubicBezTo>
                    <a:pt x="5610" y="124851"/>
                    <a:pt x="7825" y="124826"/>
                    <a:pt x="9895" y="124826"/>
                  </a:cubicBezTo>
                  <a:cubicBezTo>
                    <a:pt x="11964" y="124826"/>
                    <a:pt x="13791" y="124826"/>
                    <a:pt x="15715" y="124796"/>
                  </a:cubicBezTo>
                  <a:cubicBezTo>
                    <a:pt x="17154" y="124796"/>
                    <a:pt x="17671" y="124566"/>
                    <a:pt x="17768" y="124016"/>
                  </a:cubicBezTo>
                  <a:cubicBezTo>
                    <a:pt x="17865" y="123466"/>
                    <a:pt x="17768" y="122983"/>
                    <a:pt x="17768" y="1224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7383C1D-6EEA-B895-5D3C-0A40D89704C4}"/>
                </a:ext>
              </a:extLst>
            </p:cNvPr>
            <p:cNvSpPr/>
            <p:nvPr/>
          </p:nvSpPr>
          <p:spPr>
            <a:xfrm>
              <a:off x="1623732" y="1817426"/>
              <a:ext cx="17785" cy="125110"/>
            </a:xfrm>
            <a:custGeom>
              <a:avLst/>
              <a:gdLst>
                <a:gd name="connsiteX0" fmla="*/ 16993 w 17784"/>
                <a:gd name="connsiteY0" fmla="*/ 62810 h 125110"/>
                <a:gd name="connsiteX1" fmla="*/ 16993 w 17784"/>
                <a:gd name="connsiteY1" fmla="*/ 2817 h 125110"/>
                <a:gd name="connsiteX2" fmla="*/ 16993 w 17784"/>
                <a:gd name="connsiteY2" fmla="*/ 1264 h 125110"/>
                <a:gd name="connsiteX3" fmla="*/ 14892 w 17784"/>
                <a:gd name="connsiteY3" fmla="*/ 490 h 125110"/>
                <a:gd name="connsiteX4" fmla="*/ 6597 w 17784"/>
                <a:gd name="connsiteY4" fmla="*/ 454 h 125110"/>
                <a:gd name="connsiteX5" fmla="*/ 1214 w 17784"/>
                <a:gd name="connsiteY5" fmla="*/ 2515 h 125110"/>
                <a:gd name="connsiteX6" fmla="*/ 1214 w 17784"/>
                <a:gd name="connsiteY6" fmla="*/ 122827 h 125110"/>
                <a:gd name="connsiteX7" fmla="*/ 1214 w 17784"/>
                <a:gd name="connsiteY7" fmla="*/ 124066 h 125110"/>
                <a:gd name="connsiteX8" fmla="*/ 3251 w 17784"/>
                <a:gd name="connsiteY8" fmla="*/ 124845 h 125110"/>
                <a:gd name="connsiteX9" fmla="*/ 14892 w 17784"/>
                <a:gd name="connsiteY9" fmla="*/ 124845 h 125110"/>
                <a:gd name="connsiteX10" fmla="*/ 16880 w 17784"/>
                <a:gd name="connsiteY10" fmla="*/ 124053 h 125110"/>
                <a:gd name="connsiteX11" fmla="*/ 16880 w 17784"/>
                <a:gd name="connsiteY11" fmla="*/ 122500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4" h="125110">
                  <a:moveTo>
                    <a:pt x="16993" y="62810"/>
                  </a:moveTo>
                  <a:lnTo>
                    <a:pt x="16993" y="2817"/>
                  </a:lnTo>
                  <a:cubicBezTo>
                    <a:pt x="16993" y="2297"/>
                    <a:pt x="16993" y="1778"/>
                    <a:pt x="16993" y="1264"/>
                  </a:cubicBezTo>
                  <a:cubicBezTo>
                    <a:pt x="16993" y="750"/>
                    <a:pt x="16298" y="502"/>
                    <a:pt x="14892" y="490"/>
                  </a:cubicBezTo>
                  <a:cubicBezTo>
                    <a:pt x="12127" y="454"/>
                    <a:pt x="9346" y="454"/>
                    <a:pt x="6597" y="454"/>
                  </a:cubicBezTo>
                  <a:cubicBezTo>
                    <a:pt x="1003" y="454"/>
                    <a:pt x="1214" y="351"/>
                    <a:pt x="1214" y="2515"/>
                  </a:cubicBezTo>
                  <a:lnTo>
                    <a:pt x="1214" y="122827"/>
                  </a:lnTo>
                  <a:cubicBezTo>
                    <a:pt x="1214" y="123238"/>
                    <a:pt x="1214" y="123655"/>
                    <a:pt x="1214" y="124066"/>
                  </a:cubicBezTo>
                  <a:cubicBezTo>
                    <a:pt x="1311" y="124616"/>
                    <a:pt x="1828" y="124839"/>
                    <a:pt x="3251" y="124845"/>
                  </a:cubicBezTo>
                  <a:cubicBezTo>
                    <a:pt x="7131" y="124869"/>
                    <a:pt x="11011" y="124869"/>
                    <a:pt x="14892" y="124845"/>
                  </a:cubicBezTo>
                  <a:cubicBezTo>
                    <a:pt x="16314" y="124845"/>
                    <a:pt x="16799" y="124622"/>
                    <a:pt x="16880" y="124053"/>
                  </a:cubicBezTo>
                  <a:cubicBezTo>
                    <a:pt x="16961" y="123485"/>
                    <a:pt x="16880" y="123014"/>
                    <a:pt x="16880" y="1225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56A3A592-1E54-736D-83A8-7D9E2CCDB9B7}"/>
                </a:ext>
              </a:extLst>
            </p:cNvPr>
            <p:cNvSpPr/>
            <p:nvPr/>
          </p:nvSpPr>
          <p:spPr>
            <a:xfrm>
              <a:off x="2305092" y="1817493"/>
              <a:ext cx="16168" cy="125110"/>
            </a:xfrm>
            <a:custGeom>
              <a:avLst/>
              <a:gdLst>
                <a:gd name="connsiteX0" fmla="*/ 15327 w 16167"/>
                <a:gd name="connsiteY0" fmla="*/ 62724 h 125110"/>
                <a:gd name="connsiteX1" fmla="*/ 15327 w 16167"/>
                <a:gd name="connsiteY1" fmla="*/ 2714 h 125110"/>
                <a:gd name="connsiteX2" fmla="*/ 15198 w 16167"/>
                <a:gd name="connsiteY2" fmla="*/ 1160 h 125110"/>
                <a:gd name="connsiteX3" fmla="*/ 13338 w 16167"/>
                <a:gd name="connsiteY3" fmla="*/ 453 h 125110"/>
                <a:gd name="connsiteX4" fmla="*/ 2943 w 16167"/>
                <a:gd name="connsiteY4" fmla="*/ 453 h 125110"/>
                <a:gd name="connsiteX5" fmla="*/ 1326 w 16167"/>
                <a:gd name="connsiteY5" fmla="*/ 1058 h 125110"/>
                <a:gd name="connsiteX6" fmla="*/ 1213 w 16167"/>
                <a:gd name="connsiteY6" fmla="*/ 2454 h 125110"/>
                <a:gd name="connsiteX7" fmla="*/ 1213 w 16167"/>
                <a:gd name="connsiteY7" fmla="*/ 122753 h 125110"/>
                <a:gd name="connsiteX8" fmla="*/ 1213 w 16167"/>
                <a:gd name="connsiteY8" fmla="*/ 123998 h 125110"/>
                <a:gd name="connsiteX9" fmla="*/ 3234 w 16167"/>
                <a:gd name="connsiteY9" fmla="*/ 124778 h 125110"/>
                <a:gd name="connsiteX10" fmla="*/ 13209 w 16167"/>
                <a:gd name="connsiteY10" fmla="*/ 124778 h 125110"/>
                <a:gd name="connsiteX11" fmla="*/ 15198 w 16167"/>
                <a:gd name="connsiteY11" fmla="*/ 123974 h 125110"/>
                <a:gd name="connsiteX12" fmla="*/ 15198 w 16167"/>
                <a:gd name="connsiteY12" fmla="*/ 122421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67" h="125110">
                  <a:moveTo>
                    <a:pt x="15327" y="62724"/>
                  </a:moveTo>
                  <a:lnTo>
                    <a:pt x="15327" y="2714"/>
                  </a:lnTo>
                  <a:cubicBezTo>
                    <a:pt x="15327" y="2200"/>
                    <a:pt x="15327" y="1680"/>
                    <a:pt x="15198" y="1160"/>
                  </a:cubicBezTo>
                  <a:cubicBezTo>
                    <a:pt x="15198" y="775"/>
                    <a:pt x="14370" y="460"/>
                    <a:pt x="13338" y="453"/>
                  </a:cubicBezTo>
                  <a:cubicBezTo>
                    <a:pt x="9878" y="453"/>
                    <a:pt x="6402" y="453"/>
                    <a:pt x="2943" y="453"/>
                  </a:cubicBezTo>
                  <a:cubicBezTo>
                    <a:pt x="2050" y="453"/>
                    <a:pt x="1326" y="724"/>
                    <a:pt x="1326" y="1058"/>
                  </a:cubicBezTo>
                  <a:cubicBezTo>
                    <a:pt x="1229" y="1523"/>
                    <a:pt x="1213" y="1988"/>
                    <a:pt x="1213" y="2454"/>
                  </a:cubicBezTo>
                  <a:lnTo>
                    <a:pt x="1213" y="122753"/>
                  </a:lnTo>
                  <a:cubicBezTo>
                    <a:pt x="1213" y="123170"/>
                    <a:pt x="1213" y="123581"/>
                    <a:pt x="1213" y="123998"/>
                  </a:cubicBezTo>
                  <a:cubicBezTo>
                    <a:pt x="1310" y="124554"/>
                    <a:pt x="1795" y="124766"/>
                    <a:pt x="3234" y="124778"/>
                  </a:cubicBezTo>
                  <a:cubicBezTo>
                    <a:pt x="6564" y="124802"/>
                    <a:pt x="9890" y="124802"/>
                    <a:pt x="13209" y="124778"/>
                  </a:cubicBezTo>
                  <a:cubicBezTo>
                    <a:pt x="14616" y="124778"/>
                    <a:pt x="15101" y="124542"/>
                    <a:pt x="15198" y="123974"/>
                  </a:cubicBezTo>
                  <a:cubicBezTo>
                    <a:pt x="15295" y="123406"/>
                    <a:pt x="15198" y="122941"/>
                    <a:pt x="15198" y="1224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81CB145-7400-8F8B-0562-6D363A89DA79}"/>
                </a:ext>
              </a:extLst>
            </p:cNvPr>
            <p:cNvSpPr/>
            <p:nvPr/>
          </p:nvSpPr>
          <p:spPr>
            <a:xfrm>
              <a:off x="2212774" y="1817430"/>
              <a:ext cx="14551" cy="125110"/>
            </a:xfrm>
            <a:custGeom>
              <a:avLst/>
              <a:gdLst>
                <a:gd name="connsiteX0" fmla="*/ 14373 w 14551"/>
                <a:gd name="connsiteY0" fmla="*/ 1423 h 125110"/>
                <a:gd name="connsiteX1" fmla="*/ 11722 w 14551"/>
                <a:gd name="connsiteY1" fmla="*/ 480 h 125110"/>
                <a:gd name="connsiteX2" fmla="*/ 3816 w 14551"/>
                <a:gd name="connsiteY2" fmla="*/ 480 h 125110"/>
                <a:gd name="connsiteX3" fmla="*/ 1213 w 14551"/>
                <a:gd name="connsiteY3" fmla="*/ 1538 h 125110"/>
                <a:gd name="connsiteX4" fmla="*/ 1213 w 14551"/>
                <a:gd name="connsiteY4" fmla="*/ 2940 h 125110"/>
                <a:gd name="connsiteX5" fmla="*/ 1213 w 14551"/>
                <a:gd name="connsiteY5" fmla="*/ 122539 h 125110"/>
                <a:gd name="connsiteX6" fmla="*/ 1213 w 14551"/>
                <a:gd name="connsiteY6" fmla="*/ 124092 h 125110"/>
                <a:gd name="connsiteX7" fmla="*/ 3250 w 14551"/>
                <a:gd name="connsiteY7" fmla="*/ 124866 h 125110"/>
                <a:gd name="connsiteX8" fmla="*/ 11576 w 14551"/>
                <a:gd name="connsiteY8" fmla="*/ 124866 h 125110"/>
                <a:gd name="connsiteX9" fmla="*/ 13743 w 14551"/>
                <a:gd name="connsiteY9" fmla="*/ 124116 h 125110"/>
                <a:gd name="connsiteX10" fmla="*/ 14389 w 14551"/>
                <a:gd name="connsiteY10" fmla="*/ 121807 h 125110"/>
                <a:gd name="connsiteX11" fmla="*/ 14389 w 14551"/>
                <a:gd name="connsiteY11" fmla="*/ 2668 h 125110"/>
                <a:gd name="connsiteX12" fmla="*/ 14373 w 14551"/>
                <a:gd name="connsiteY12" fmla="*/ 142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51" h="125110">
                  <a:moveTo>
                    <a:pt x="14373" y="1423"/>
                  </a:moveTo>
                  <a:cubicBezTo>
                    <a:pt x="14228" y="759"/>
                    <a:pt x="13581" y="505"/>
                    <a:pt x="11722" y="480"/>
                  </a:cubicBezTo>
                  <a:cubicBezTo>
                    <a:pt x="9086" y="444"/>
                    <a:pt x="6451" y="444"/>
                    <a:pt x="3816" y="480"/>
                  </a:cubicBezTo>
                  <a:cubicBezTo>
                    <a:pt x="1649" y="480"/>
                    <a:pt x="1310" y="662"/>
                    <a:pt x="1213" y="1538"/>
                  </a:cubicBezTo>
                  <a:cubicBezTo>
                    <a:pt x="1213" y="2004"/>
                    <a:pt x="1213" y="2475"/>
                    <a:pt x="1213" y="2940"/>
                  </a:cubicBezTo>
                  <a:lnTo>
                    <a:pt x="1213" y="122539"/>
                  </a:lnTo>
                  <a:cubicBezTo>
                    <a:pt x="1213" y="123052"/>
                    <a:pt x="1213" y="123572"/>
                    <a:pt x="1213" y="124092"/>
                  </a:cubicBezTo>
                  <a:cubicBezTo>
                    <a:pt x="1213" y="124612"/>
                    <a:pt x="1811" y="124854"/>
                    <a:pt x="3250" y="124866"/>
                  </a:cubicBezTo>
                  <a:cubicBezTo>
                    <a:pt x="6031" y="124896"/>
                    <a:pt x="8795" y="124896"/>
                    <a:pt x="11576" y="124866"/>
                  </a:cubicBezTo>
                  <a:cubicBezTo>
                    <a:pt x="13015" y="124866"/>
                    <a:pt x="13290" y="124708"/>
                    <a:pt x="13743" y="124116"/>
                  </a:cubicBezTo>
                  <a:cubicBezTo>
                    <a:pt x="14257" y="123362"/>
                    <a:pt x="14473" y="122585"/>
                    <a:pt x="14389" y="121807"/>
                  </a:cubicBezTo>
                  <a:lnTo>
                    <a:pt x="14389" y="2668"/>
                  </a:lnTo>
                  <a:cubicBezTo>
                    <a:pt x="14438" y="2263"/>
                    <a:pt x="14470" y="1840"/>
                    <a:pt x="14373" y="142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91DF8D83-3F2B-551E-8115-06F948BFE5D8}"/>
                </a:ext>
              </a:extLst>
            </p:cNvPr>
            <p:cNvSpPr/>
            <p:nvPr/>
          </p:nvSpPr>
          <p:spPr>
            <a:xfrm>
              <a:off x="1965714" y="1817441"/>
              <a:ext cx="14551" cy="125110"/>
            </a:xfrm>
            <a:custGeom>
              <a:avLst/>
              <a:gdLst>
                <a:gd name="connsiteX0" fmla="*/ 10865 w 14551"/>
                <a:gd name="connsiteY0" fmla="*/ 469 h 125110"/>
                <a:gd name="connsiteX1" fmla="*/ 3379 w 14551"/>
                <a:gd name="connsiteY1" fmla="*/ 469 h 125110"/>
                <a:gd name="connsiteX2" fmla="*/ 1213 w 14551"/>
                <a:gd name="connsiteY2" fmla="*/ 1364 h 125110"/>
                <a:gd name="connsiteX3" fmla="*/ 1213 w 14551"/>
                <a:gd name="connsiteY3" fmla="*/ 2917 h 125110"/>
                <a:gd name="connsiteX4" fmla="*/ 1213 w 14551"/>
                <a:gd name="connsiteY4" fmla="*/ 122588 h 125110"/>
                <a:gd name="connsiteX5" fmla="*/ 1310 w 14551"/>
                <a:gd name="connsiteY5" fmla="*/ 124141 h 125110"/>
                <a:gd name="connsiteX6" fmla="*/ 2781 w 14551"/>
                <a:gd name="connsiteY6" fmla="*/ 124782 h 125110"/>
                <a:gd name="connsiteX7" fmla="*/ 11916 w 14551"/>
                <a:gd name="connsiteY7" fmla="*/ 124782 h 125110"/>
                <a:gd name="connsiteX8" fmla="*/ 13532 w 14551"/>
                <a:gd name="connsiteY8" fmla="*/ 124178 h 125110"/>
                <a:gd name="connsiteX9" fmla="*/ 13646 w 14551"/>
                <a:gd name="connsiteY9" fmla="*/ 122775 h 125110"/>
                <a:gd name="connsiteX10" fmla="*/ 13646 w 14551"/>
                <a:gd name="connsiteY10" fmla="*/ 2651 h 125110"/>
                <a:gd name="connsiteX11" fmla="*/ 13646 w 14551"/>
                <a:gd name="connsiteY11" fmla="*/ 1406 h 125110"/>
                <a:gd name="connsiteX12" fmla="*/ 10865 w 14551"/>
                <a:gd name="connsiteY12" fmla="*/ 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51" h="125110">
                  <a:moveTo>
                    <a:pt x="10865" y="469"/>
                  </a:moveTo>
                  <a:cubicBezTo>
                    <a:pt x="8359" y="433"/>
                    <a:pt x="5869" y="469"/>
                    <a:pt x="3379" y="469"/>
                  </a:cubicBezTo>
                  <a:cubicBezTo>
                    <a:pt x="1762" y="469"/>
                    <a:pt x="1310" y="681"/>
                    <a:pt x="1213" y="1364"/>
                  </a:cubicBezTo>
                  <a:cubicBezTo>
                    <a:pt x="1213" y="1884"/>
                    <a:pt x="1213" y="2397"/>
                    <a:pt x="1213" y="2917"/>
                  </a:cubicBezTo>
                  <a:lnTo>
                    <a:pt x="1213" y="122588"/>
                  </a:lnTo>
                  <a:cubicBezTo>
                    <a:pt x="1213" y="123102"/>
                    <a:pt x="1213" y="123622"/>
                    <a:pt x="1310" y="124141"/>
                  </a:cubicBezTo>
                  <a:cubicBezTo>
                    <a:pt x="1253" y="124469"/>
                    <a:pt x="1906" y="124753"/>
                    <a:pt x="2781" y="124782"/>
                  </a:cubicBezTo>
                  <a:cubicBezTo>
                    <a:pt x="5820" y="124782"/>
                    <a:pt x="8876" y="124782"/>
                    <a:pt x="11916" y="124782"/>
                  </a:cubicBezTo>
                  <a:cubicBezTo>
                    <a:pt x="12808" y="124782"/>
                    <a:pt x="13532" y="124511"/>
                    <a:pt x="13532" y="124178"/>
                  </a:cubicBezTo>
                  <a:cubicBezTo>
                    <a:pt x="13629" y="123712"/>
                    <a:pt x="13646" y="123241"/>
                    <a:pt x="13646" y="122775"/>
                  </a:cubicBezTo>
                  <a:lnTo>
                    <a:pt x="13646" y="2651"/>
                  </a:lnTo>
                  <a:cubicBezTo>
                    <a:pt x="13646" y="2234"/>
                    <a:pt x="13646" y="1817"/>
                    <a:pt x="13646" y="1406"/>
                  </a:cubicBezTo>
                  <a:cubicBezTo>
                    <a:pt x="13371" y="741"/>
                    <a:pt x="12740" y="494"/>
                    <a:pt x="10865" y="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71B75743-EE32-1E2D-9A62-E844E7181181}"/>
                </a:ext>
              </a:extLst>
            </p:cNvPr>
            <p:cNvSpPr/>
            <p:nvPr/>
          </p:nvSpPr>
          <p:spPr>
            <a:xfrm>
              <a:off x="1873362" y="1817412"/>
              <a:ext cx="12934" cy="125110"/>
            </a:xfrm>
            <a:custGeom>
              <a:avLst/>
              <a:gdLst>
                <a:gd name="connsiteX0" fmla="*/ 12710 w 12934"/>
                <a:gd name="connsiteY0" fmla="*/ 56677 h 125110"/>
                <a:gd name="connsiteX1" fmla="*/ 12710 w 12934"/>
                <a:gd name="connsiteY1" fmla="*/ 2886 h 125110"/>
                <a:gd name="connsiteX2" fmla="*/ 12629 w 12934"/>
                <a:gd name="connsiteY2" fmla="*/ 1333 h 125110"/>
                <a:gd name="connsiteX3" fmla="*/ 10559 w 12934"/>
                <a:gd name="connsiteY3" fmla="*/ 476 h 125110"/>
                <a:gd name="connsiteX4" fmla="*/ 10204 w 12934"/>
                <a:gd name="connsiteY4" fmla="*/ 480 h 125110"/>
                <a:gd name="connsiteX5" fmla="*/ 3543 w 12934"/>
                <a:gd name="connsiteY5" fmla="*/ 480 h 125110"/>
                <a:gd name="connsiteX6" fmla="*/ 1263 w 12934"/>
                <a:gd name="connsiteY6" fmla="*/ 1387 h 125110"/>
                <a:gd name="connsiteX7" fmla="*/ 1263 w 12934"/>
                <a:gd name="connsiteY7" fmla="*/ 2940 h 125110"/>
                <a:gd name="connsiteX8" fmla="*/ 1263 w 12934"/>
                <a:gd name="connsiteY8" fmla="*/ 122345 h 125110"/>
                <a:gd name="connsiteX9" fmla="*/ 1263 w 12934"/>
                <a:gd name="connsiteY9" fmla="*/ 123741 h 125110"/>
                <a:gd name="connsiteX10" fmla="*/ 4496 w 12934"/>
                <a:gd name="connsiteY10" fmla="*/ 124884 h 125110"/>
                <a:gd name="connsiteX11" fmla="*/ 9056 w 12934"/>
                <a:gd name="connsiteY11" fmla="*/ 124884 h 125110"/>
                <a:gd name="connsiteX12" fmla="*/ 12192 w 12934"/>
                <a:gd name="connsiteY12" fmla="*/ 123971 h 125110"/>
                <a:gd name="connsiteX13" fmla="*/ 12726 w 12934"/>
                <a:gd name="connsiteY13" fmla="*/ 12150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934" h="125110">
                  <a:moveTo>
                    <a:pt x="12710" y="56677"/>
                  </a:moveTo>
                  <a:lnTo>
                    <a:pt x="12710" y="2886"/>
                  </a:lnTo>
                  <a:cubicBezTo>
                    <a:pt x="12710" y="2372"/>
                    <a:pt x="12710" y="1852"/>
                    <a:pt x="12629" y="1333"/>
                  </a:cubicBezTo>
                  <a:cubicBezTo>
                    <a:pt x="12690" y="883"/>
                    <a:pt x="11764" y="499"/>
                    <a:pt x="10559" y="476"/>
                  </a:cubicBezTo>
                  <a:cubicBezTo>
                    <a:pt x="10441" y="474"/>
                    <a:pt x="10322" y="475"/>
                    <a:pt x="10204" y="480"/>
                  </a:cubicBezTo>
                  <a:cubicBezTo>
                    <a:pt x="7989" y="444"/>
                    <a:pt x="5758" y="444"/>
                    <a:pt x="3543" y="480"/>
                  </a:cubicBezTo>
                  <a:cubicBezTo>
                    <a:pt x="2039" y="480"/>
                    <a:pt x="1376" y="789"/>
                    <a:pt x="1263" y="1387"/>
                  </a:cubicBezTo>
                  <a:cubicBezTo>
                    <a:pt x="1150" y="1985"/>
                    <a:pt x="1263" y="2427"/>
                    <a:pt x="1263" y="2940"/>
                  </a:cubicBezTo>
                  <a:lnTo>
                    <a:pt x="1263" y="122345"/>
                  </a:lnTo>
                  <a:cubicBezTo>
                    <a:pt x="1263" y="122811"/>
                    <a:pt x="1263" y="123276"/>
                    <a:pt x="1263" y="123741"/>
                  </a:cubicBezTo>
                  <a:cubicBezTo>
                    <a:pt x="1360" y="124751"/>
                    <a:pt x="1667" y="124854"/>
                    <a:pt x="4496" y="124884"/>
                  </a:cubicBezTo>
                  <a:cubicBezTo>
                    <a:pt x="6016" y="124884"/>
                    <a:pt x="7536" y="124884"/>
                    <a:pt x="9056" y="124884"/>
                  </a:cubicBezTo>
                  <a:cubicBezTo>
                    <a:pt x="11449" y="124884"/>
                    <a:pt x="11562" y="124787"/>
                    <a:pt x="12192" y="123971"/>
                  </a:cubicBezTo>
                  <a:cubicBezTo>
                    <a:pt x="12684" y="123163"/>
                    <a:pt x="12865" y="122333"/>
                    <a:pt x="12726" y="1215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D08F3BF1-6E9E-11DF-324F-26FAF2C098BD}"/>
                </a:ext>
              </a:extLst>
            </p:cNvPr>
            <p:cNvSpPr/>
            <p:nvPr/>
          </p:nvSpPr>
          <p:spPr>
            <a:xfrm>
              <a:off x="1657766" y="1817445"/>
              <a:ext cx="11317" cy="125110"/>
            </a:xfrm>
            <a:custGeom>
              <a:avLst/>
              <a:gdLst>
                <a:gd name="connsiteX0" fmla="*/ 11172 w 11317"/>
                <a:gd name="connsiteY0" fmla="*/ 1698 h 125110"/>
                <a:gd name="connsiteX1" fmla="*/ 7938 w 11317"/>
                <a:gd name="connsiteY1" fmla="*/ 453 h 125110"/>
                <a:gd name="connsiteX2" fmla="*/ 3783 w 11317"/>
                <a:gd name="connsiteY2" fmla="*/ 453 h 125110"/>
                <a:gd name="connsiteX3" fmla="*/ 1213 w 11317"/>
                <a:gd name="connsiteY3" fmla="*/ 1366 h 125110"/>
                <a:gd name="connsiteX4" fmla="*/ 1213 w 11317"/>
                <a:gd name="connsiteY4" fmla="*/ 2919 h 125110"/>
                <a:gd name="connsiteX5" fmla="*/ 1213 w 11317"/>
                <a:gd name="connsiteY5" fmla="*/ 122463 h 125110"/>
                <a:gd name="connsiteX6" fmla="*/ 1213 w 11317"/>
                <a:gd name="connsiteY6" fmla="*/ 124174 h 125110"/>
                <a:gd name="connsiteX7" fmla="*/ 2732 w 11317"/>
                <a:gd name="connsiteY7" fmla="*/ 124778 h 125110"/>
                <a:gd name="connsiteX8" fmla="*/ 9377 w 11317"/>
                <a:gd name="connsiteY8" fmla="*/ 124778 h 125110"/>
                <a:gd name="connsiteX9" fmla="*/ 10994 w 11317"/>
                <a:gd name="connsiteY9" fmla="*/ 124174 h 125110"/>
                <a:gd name="connsiteX10" fmla="*/ 11091 w 11317"/>
                <a:gd name="connsiteY10" fmla="*/ 122469 h 125110"/>
                <a:gd name="connsiteX11" fmla="*/ 11091 w 11317"/>
                <a:gd name="connsiteY11" fmla="*/ 2919 h 125110"/>
                <a:gd name="connsiteX12" fmla="*/ 11091 w 11317"/>
                <a:gd name="connsiteY12" fmla="*/ 2164 h 125110"/>
                <a:gd name="connsiteX13" fmla="*/ 11172 w 11317"/>
                <a:gd name="connsiteY13" fmla="*/ 1698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317" h="125110">
                  <a:moveTo>
                    <a:pt x="11172" y="1698"/>
                  </a:moveTo>
                  <a:cubicBezTo>
                    <a:pt x="11026" y="707"/>
                    <a:pt x="10525" y="490"/>
                    <a:pt x="7938" y="453"/>
                  </a:cubicBezTo>
                  <a:cubicBezTo>
                    <a:pt x="6548" y="453"/>
                    <a:pt x="5158" y="453"/>
                    <a:pt x="3783" y="453"/>
                  </a:cubicBezTo>
                  <a:cubicBezTo>
                    <a:pt x="1730" y="490"/>
                    <a:pt x="1310" y="635"/>
                    <a:pt x="1213" y="1366"/>
                  </a:cubicBezTo>
                  <a:cubicBezTo>
                    <a:pt x="1213" y="1880"/>
                    <a:pt x="1213" y="2399"/>
                    <a:pt x="1213" y="2919"/>
                  </a:cubicBezTo>
                  <a:lnTo>
                    <a:pt x="1213" y="122463"/>
                  </a:lnTo>
                  <a:cubicBezTo>
                    <a:pt x="1213" y="123031"/>
                    <a:pt x="1213" y="123605"/>
                    <a:pt x="1213" y="124174"/>
                  </a:cubicBezTo>
                  <a:cubicBezTo>
                    <a:pt x="1211" y="124494"/>
                    <a:pt x="1878" y="124759"/>
                    <a:pt x="2732" y="124778"/>
                  </a:cubicBezTo>
                  <a:cubicBezTo>
                    <a:pt x="4947" y="124778"/>
                    <a:pt x="7162" y="124778"/>
                    <a:pt x="9377" y="124778"/>
                  </a:cubicBezTo>
                  <a:cubicBezTo>
                    <a:pt x="10270" y="124778"/>
                    <a:pt x="10994" y="124507"/>
                    <a:pt x="10994" y="124174"/>
                  </a:cubicBezTo>
                  <a:cubicBezTo>
                    <a:pt x="11091" y="123605"/>
                    <a:pt x="11091" y="123037"/>
                    <a:pt x="11091" y="122469"/>
                  </a:cubicBezTo>
                  <a:cubicBezTo>
                    <a:pt x="11091" y="82615"/>
                    <a:pt x="11091" y="42765"/>
                    <a:pt x="11091" y="2919"/>
                  </a:cubicBezTo>
                  <a:lnTo>
                    <a:pt x="11091" y="2164"/>
                  </a:lnTo>
                  <a:cubicBezTo>
                    <a:pt x="11172" y="2013"/>
                    <a:pt x="11188" y="1856"/>
                    <a:pt x="11172" y="16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63D09CFB-5F7A-B273-FC90-AD9F352F7497}"/>
                </a:ext>
              </a:extLst>
            </p:cNvPr>
            <p:cNvSpPr/>
            <p:nvPr/>
          </p:nvSpPr>
          <p:spPr>
            <a:xfrm>
              <a:off x="2152921" y="1817475"/>
              <a:ext cx="11317" cy="125110"/>
            </a:xfrm>
            <a:custGeom>
              <a:avLst/>
              <a:gdLst>
                <a:gd name="connsiteX0" fmla="*/ 10186 w 11317"/>
                <a:gd name="connsiteY0" fmla="*/ 1076 h 125110"/>
                <a:gd name="connsiteX1" fmla="*/ 8650 w 11317"/>
                <a:gd name="connsiteY1" fmla="*/ 471 h 125110"/>
                <a:gd name="connsiteX2" fmla="*/ 2829 w 11317"/>
                <a:gd name="connsiteY2" fmla="*/ 471 h 125110"/>
                <a:gd name="connsiteX3" fmla="*/ 1213 w 11317"/>
                <a:gd name="connsiteY3" fmla="*/ 1076 h 125110"/>
                <a:gd name="connsiteX4" fmla="*/ 1245 w 11317"/>
                <a:gd name="connsiteY4" fmla="*/ 2768 h 125110"/>
                <a:gd name="connsiteX5" fmla="*/ 1245 w 11317"/>
                <a:gd name="connsiteY5" fmla="*/ 62604 h 125110"/>
                <a:gd name="connsiteX6" fmla="*/ 1245 w 11317"/>
                <a:gd name="connsiteY6" fmla="*/ 122282 h 125110"/>
                <a:gd name="connsiteX7" fmla="*/ 1245 w 11317"/>
                <a:gd name="connsiteY7" fmla="*/ 123684 h 125110"/>
                <a:gd name="connsiteX8" fmla="*/ 4107 w 11317"/>
                <a:gd name="connsiteY8" fmla="*/ 124814 h 125110"/>
                <a:gd name="connsiteX9" fmla="*/ 5352 w 11317"/>
                <a:gd name="connsiteY9" fmla="*/ 124814 h 125110"/>
                <a:gd name="connsiteX10" fmla="*/ 10347 w 11317"/>
                <a:gd name="connsiteY10" fmla="*/ 122916 h 125110"/>
                <a:gd name="connsiteX11" fmla="*/ 10347 w 11317"/>
                <a:gd name="connsiteY11" fmla="*/ 2321 h 125110"/>
                <a:gd name="connsiteX12" fmla="*/ 10186 w 11317"/>
                <a:gd name="connsiteY12" fmla="*/ 107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17" h="125110">
                  <a:moveTo>
                    <a:pt x="10186" y="1076"/>
                  </a:moveTo>
                  <a:cubicBezTo>
                    <a:pt x="10187" y="753"/>
                    <a:pt x="9512" y="488"/>
                    <a:pt x="8650" y="471"/>
                  </a:cubicBezTo>
                  <a:cubicBezTo>
                    <a:pt x="6710" y="447"/>
                    <a:pt x="4769" y="447"/>
                    <a:pt x="2829" y="471"/>
                  </a:cubicBezTo>
                  <a:cubicBezTo>
                    <a:pt x="1937" y="471"/>
                    <a:pt x="1213" y="742"/>
                    <a:pt x="1213" y="1076"/>
                  </a:cubicBezTo>
                  <a:cubicBezTo>
                    <a:pt x="1245" y="1614"/>
                    <a:pt x="1245" y="2218"/>
                    <a:pt x="1245" y="2768"/>
                  </a:cubicBezTo>
                  <a:cubicBezTo>
                    <a:pt x="1245" y="22713"/>
                    <a:pt x="1245" y="42658"/>
                    <a:pt x="1245" y="62604"/>
                  </a:cubicBezTo>
                  <a:lnTo>
                    <a:pt x="1245" y="122282"/>
                  </a:lnTo>
                  <a:cubicBezTo>
                    <a:pt x="1245" y="122753"/>
                    <a:pt x="1245" y="123219"/>
                    <a:pt x="1245" y="123684"/>
                  </a:cubicBezTo>
                  <a:cubicBezTo>
                    <a:pt x="1342" y="124657"/>
                    <a:pt x="1633" y="124766"/>
                    <a:pt x="4107" y="124814"/>
                  </a:cubicBezTo>
                  <a:lnTo>
                    <a:pt x="5352" y="124814"/>
                  </a:lnTo>
                  <a:cubicBezTo>
                    <a:pt x="10331" y="124814"/>
                    <a:pt x="10347" y="124814"/>
                    <a:pt x="10347" y="122916"/>
                  </a:cubicBezTo>
                  <a:lnTo>
                    <a:pt x="10347" y="2321"/>
                  </a:lnTo>
                  <a:cubicBezTo>
                    <a:pt x="10267" y="1904"/>
                    <a:pt x="10250" y="1487"/>
                    <a:pt x="10186" y="10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C2676B40-5C4A-6D9F-4C09-7868ED7B91C0}"/>
                </a:ext>
              </a:extLst>
            </p:cNvPr>
            <p:cNvSpPr/>
            <p:nvPr/>
          </p:nvSpPr>
          <p:spPr>
            <a:xfrm>
              <a:off x="1936633" y="1817422"/>
              <a:ext cx="9701" cy="125110"/>
            </a:xfrm>
            <a:custGeom>
              <a:avLst/>
              <a:gdLst>
                <a:gd name="connsiteX0" fmla="*/ 9420 w 9700"/>
                <a:gd name="connsiteY0" fmla="*/ 123235 h 125110"/>
                <a:gd name="connsiteX1" fmla="*/ 9420 w 9700"/>
                <a:gd name="connsiteY1" fmla="*/ 122147 h 125110"/>
                <a:gd name="connsiteX2" fmla="*/ 9420 w 9700"/>
                <a:gd name="connsiteY2" fmla="*/ 58420 h 125110"/>
                <a:gd name="connsiteX3" fmla="*/ 9420 w 9700"/>
                <a:gd name="connsiteY3" fmla="*/ 2150 h 125110"/>
                <a:gd name="connsiteX4" fmla="*/ 4732 w 9700"/>
                <a:gd name="connsiteY4" fmla="*/ 458 h 125110"/>
                <a:gd name="connsiteX5" fmla="*/ 3907 w 9700"/>
                <a:gd name="connsiteY5" fmla="*/ 458 h 125110"/>
                <a:gd name="connsiteX6" fmla="*/ 1256 w 9700"/>
                <a:gd name="connsiteY6" fmla="*/ 1407 h 125110"/>
                <a:gd name="connsiteX7" fmla="*/ 1256 w 9700"/>
                <a:gd name="connsiteY7" fmla="*/ 2960 h 125110"/>
                <a:gd name="connsiteX8" fmla="*/ 1256 w 9700"/>
                <a:gd name="connsiteY8" fmla="*/ 121736 h 125110"/>
                <a:gd name="connsiteX9" fmla="*/ 1256 w 9700"/>
                <a:gd name="connsiteY9" fmla="*/ 122981 h 125110"/>
                <a:gd name="connsiteX10" fmla="*/ 1967 w 9700"/>
                <a:gd name="connsiteY10" fmla="*/ 124341 h 125110"/>
                <a:gd name="connsiteX11" fmla="*/ 3034 w 9700"/>
                <a:gd name="connsiteY11" fmla="*/ 124783 h 125110"/>
                <a:gd name="connsiteX12" fmla="*/ 8709 w 9700"/>
                <a:gd name="connsiteY12" fmla="*/ 124686 h 125110"/>
                <a:gd name="connsiteX13" fmla="*/ 9420 w 9700"/>
                <a:gd name="connsiteY13" fmla="*/ 12323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0" h="125110">
                  <a:moveTo>
                    <a:pt x="9420" y="123235"/>
                  </a:moveTo>
                  <a:cubicBezTo>
                    <a:pt x="9420" y="122873"/>
                    <a:pt x="9420" y="122510"/>
                    <a:pt x="9420" y="122147"/>
                  </a:cubicBezTo>
                  <a:lnTo>
                    <a:pt x="9420" y="58420"/>
                  </a:lnTo>
                  <a:cubicBezTo>
                    <a:pt x="9420" y="39667"/>
                    <a:pt x="9420" y="20911"/>
                    <a:pt x="9420" y="2150"/>
                  </a:cubicBezTo>
                  <a:cubicBezTo>
                    <a:pt x="9453" y="458"/>
                    <a:pt x="9340" y="458"/>
                    <a:pt x="4732" y="458"/>
                  </a:cubicBezTo>
                  <a:cubicBezTo>
                    <a:pt x="4457" y="452"/>
                    <a:pt x="4182" y="452"/>
                    <a:pt x="3907" y="458"/>
                  </a:cubicBezTo>
                  <a:cubicBezTo>
                    <a:pt x="2064" y="524"/>
                    <a:pt x="1385" y="748"/>
                    <a:pt x="1256" y="1407"/>
                  </a:cubicBezTo>
                  <a:cubicBezTo>
                    <a:pt x="1159" y="1920"/>
                    <a:pt x="1256" y="2440"/>
                    <a:pt x="1256" y="2960"/>
                  </a:cubicBezTo>
                  <a:lnTo>
                    <a:pt x="1256" y="121736"/>
                  </a:lnTo>
                  <a:cubicBezTo>
                    <a:pt x="1256" y="122147"/>
                    <a:pt x="1256" y="122564"/>
                    <a:pt x="1256" y="122981"/>
                  </a:cubicBezTo>
                  <a:cubicBezTo>
                    <a:pt x="1282" y="123447"/>
                    <a:pt x="1522" y="123907"/>
                    <a:pt x="1967" y="124341"/>
                  </a:cubicBezTo>
                  <a:cubicBezTo>
                    <a:pt x="2161" y="124547"/>
                    <a:pt x="2468" y="124746"/>
                    <a:pt x="3034" y="124783"/>
                  </a:cubicBezTo>
                  <a:cubicBezTo>
                    <a:pt x="4895" y="125008"/>
                    <a:pt x="6911" y="124973"/>
                    <a:pt x="8709" y="124686"/>
                  </a:cubicBezTo>
                  <a:cubicBezTo>
                    <a:pt x="9970" y="124390"/>
                    <a:pt x="9340" y="123755"/>
                    <a:pt x="9420" y="12323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C0B78905-00C5-5931-CC2B-808E315AE0AA}"/>
                </a:ext>
              </a:extLst>
            </p:cNvPr>
            <p:cNvSpPr/>
            <p:nvPr/>
          </p:nvSpPr>
          <p:spPr>
            <a:xfrm>
              <a:off x="1782587" y="1817413"/>
              <a:ext cx="9701" cy="125110"/>
            </a:xfrm>
            <a:custGeom>
              <a:avLst/>
              <a:gdLst>
                <a:gd name="connsiteX0" fmla="*/ 5864 w 9700"/>
                <a:gd name="connsiteY0" fmla="*/ 467 h 125110"/>
                <a:gd name="connsiteX1" fmla="*/ 3358 w 9700"/>
                <a:gd name="connsiteY1" fmla="*/ 467 h 125110"/>
                <a:gd name="connsiteX2" fmla="*/ 1256 w 9700"/>
                <a:gd name="connsiteY2" fmla="*/ 1222 h 125110"/>
                <a:gd name="connsiteX3" fmla="*/ 1256 w 9700"/>
                <a:gd name="connsiteY3" fmla="*/ 2776 h 125110"/>
                <a:gd name="connsiteX4" fmla="*/ 1256 w 9700"/>
                <a:gd name="connsiteY4" fmla="*/ 122362 h 125110"/>
                <a:gd name="connsiteX5" fmla="*/ 1256 w 9700"/>
                <a:gd name="connsiteY5" fmla="*/ 123764 h 125110"/>
                <a:gd name="connsiteX6" fmla="*/ 4150 w 9700"/>
                <a:gd name="connsiteY6" fmla="*/ 124882 h 125110"/>
                <a:gd name="connsiteX7" fmla="*/ 6640 w 9700"/>
                <a:gd name="connsiteY7" fmla="*/ 124882 h 125110"/>
                <a:gd name="connsiteX8" fmla="*/ 8741 w 9700"/>
                <a:gd name="connsiteY8" fmla="*/ 124127 h 125110"/>
                <a:gd name="connsiteX9" fmla="*/ 8741 w 9700"/>
                <a:gd name="connsiteY9" fmla="*/ 122573 h 125110"/>
                <a:gd name="connsiteX10" fmla="*/ 8741 w 9700"/>
                <a:gd name="connsiteY10" fmla="*/ 2842 h 125110"/>
                <a:gd name="connsiteX11" fmla="*/ 8741 w 9700"/>
                <a:gd name="connsiteY11" fmla="*/ 1597 h 125110"/>
                <a:gd name="connsiteX12" fmla="*/ 5864 w 9700"/>
                <a:gd name="connsiteY12" fmla="*/ 467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" h="125110">
                  <a:moveTo>
                    <a:pt x="5864" y="467"/>
                  </a:moveTo>
                  <a:cubicBezTo>
                    <a:pt x="5029" y="449"/>
                    <a:pt x="4192" y="449"/>
                    <a:pt x="3358" y="467"/>
                  </a:cubicBezTo>
                  <a:cubicBezTo>
                    <a:pt x="1886" y="509"/>
                    <a:pt x="1353" y="691"/>
                    <a:pt x="1256" y="1222"/>
                  </a:cubicBezTo>
                  <a:cubicBezTo>
                    <a:pt x="1159" y="1754"/>
                    <a:pt x="1256" y="2262"/>
                    <a:pt x="1256" y="2776"/>
                  </a:cubicBezTo>
                  <a:lnTo>
                    <a:pt x="1256" y="122362"/>
                  </a:lnTo>
                  <a:cubicBezTo>
                    <a:pt x="1256" y="122827"/>
                    <a:pt x="1256" y="123299"/>
                    <a:pt x="1256" y="123764"/>
                  </a:cubicBezTo>
                  <a:cubicBezTo>
                    <a:pt x="1353" y="124719"/>
                    <a:pt x="1692" y="124846"/>
                    <a:pt x="4150" y="124882"/>
                  </a:cubicBezTo>
                  <a:cubicBezTo>
                    <a:pt x="4974" y="124882"/>
                    <a:pt x="5767" y="124882"/>
                    <a:pt x="6640" y="124882"/>
                  </a:cubicBezTo>
                  <a:cubicBezTo>
                    <a:pt x="8127" y="124840"/>
                    <a:pt x="8644" y="124665"/>
                    <a:pt x="8741" y="124127"/>
                  </a:cubicBezTo>
                  <a:cubicBezTo>
                    <a:pt x="8838" y="123589"/>
                    <a:pt x="8741" y="123087"/>
                    <a:pt x="8741" y="122573"/>
                  </a:cubicBezTo>
                  <a:lnTo>
                    <a:pt x="8741" y="2842"/>
                  </a:lnTo>
                  <a:cubicBezTo>
                    <a:pt x="8741" y="2425"/>
                    <a:pt x="8741" y="2014"/>
                    <a:pt x="8741" y="1597"/>
                  </a:cubicBezTo>
                  <a:cubicBezTo>
                    <a:pt x="8644" y="636"/>
                    <a:pt x="8321" y="515"/>
                    <a:pt x="5864" y="4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1B9A08C3-01E5-0153-46AD-FF6A764799F3}"/>
                </a:ext>
              </a:extLst>
            </p:cNvPr>
            <p:cNvSpPr/>
            <p:nvPr/>
          </p:nvSpPr>
          <p:spPr>
            <a:xfrm>
              <a:off x="2061352" y="1817441"/>
              <a:ext cx="8084" cy="125110"/>
            </a:xfrm>
            <a:custGeom>
              <a:avLst/>
              <a:gdLst>
                <a:gd name="connsiteX0" fmla="*/ 5864 w 8083"/>
                <a:gd name="connsiteY0" fmla="*/ 469 h 125110"/>
                <a:gd name="connsiteX1" fmla="*/ 3374 w 8083"/>
                <a:gd name="connsiteY1" fmla="*/ 469 h 125110"/>
                <a:gd name="connsiteX2" fmla="*/ 1256 w 8083"/>
                <a:gd name="connsiteY2" fmla="*/ 1219 h 125110"/>
                <a:gd name="connsiteX3" fmla="*/ 1256 w 8083"/>
                <a:gd name="connsiteY3" fmla="*/ 2772 h 125110"/>
                <a:gd name="connsiteX4" fmla="*/ 1256 w 8083"/>
                <a:gd name="connsiteY4" fmla="*/ 62462 h 125110"/>
                <a:gd name="connsiteX5" fmla="*/ 1256 w 8083"/>
                <a:gd name="connsiteY5" fmla="*/ 122618 h 125110"/>
                <a:gd name="connsiteX6" fmla="*/ 1337 w 8083"/>
                <a:gd name="connsiteY6" fmla="*/ 124165 h 125110"/>
                <a:gd name="connsiteX7" fmla="*/ 2994 w 8083"/>
                <a:gd name="connsiteY7" fmla="*/ 124838 h 125110"/>
                <a:gd name="connsiteX8" fmla="*/ 3212 w 8083"/>
                <a:gd name="connsiteY8" fmla="*/ 124836 h 125110"/>
                <a:gd name="connsiteX9" fmla="*/ 6122 w 8083"/>
                <a:gd name="connsiteY9" fmla="*/ 124836 h 125110"/>
                <a:gd name="connsiteX10" fmla="*/ 7739 w 8083"/>
                <a:gd name="connsiteY10" fmla="*/ 124232 h 125110"/>
                <a:gd name="connsiteX11" fmla="*/ 7836 w 8083"/>
                <a:gd name="connsiteY11" fmla="*/ 122993 h 125110"/>
                <a:gd name="connsiteX12" fmla="*/ 7836 w 8083"/>
                <a:gd name="connsiteY12" fmla="*/ 2373 h 125110"/>
                <a:gd name="connsiteX13" fmla="*/ 7755 w 8083"/>
                <a:gd name="connsiteY13" fmla="*/ 1128 h 125110"/>
                <a:gd name="connsiteX14" fmla="*/ 5864 w 8083"/>
                <a:gd name="connsiteY14" fmla="*/ 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83" h="125110">
                  <a:moveTo>
                    <a:pt x="5864" y="469"/>
                  </a:moveTo>
                  <a:cubicBezTo>
                    <a:pt x="5034" y="448"/>
                    <a:pt x="4203" y="448"/>
                    <a:pt x="3374" y="469"/>
                  </a:cubicBezTo>
                  <a:cubicBezTo>
                    <a:pt x="1886" y="505"/>
                    <a:pt x="1353" y="687"/>
                    <a:pt x="1256" y="1219"/>
                  </a:cubicBezTo>
                  <a:cubicBezTo>
                    <a:pt x="1159" y="1750"/>
                    <a:pt x="1256" y="2258"/>
                    <a:pt x="1256" y="2772"/>
                  </a:cubicBezTo>
                  <a:cubicBezTo>
                    <a:pt x="1256" y="22669"/>
                    <a:pt x="1256" y="42565"/>
                    <a:pt x="1256" y="62462"/>
                  </a:cubicBezTo>
                  <a:cubicBezTo>
                    <a:pt x="1256" y="82512"/>
                    <a:pt x="1256" y="102564"/>
                    <a:pt x="1256" y="122618"/>
                  </a:cubicBezTo>
                  <a:cubicBezTo>
                    <a:pt x="1256" y="123132"/>
                    <a:pt x="1256" y="123652"/>
                    <a:pt x="1337" y="124165"/>
                  </a:cubicBezTo>
                  <a:cubicBezTo>
                    <a:pt x="1298" y="124522"/>
                    <a:pt x="2040" y="124823"/>
                    <a:pt x="2994" y="124838"/>
                  </a:cubicBezTo>
                  <a:cubicBezTo>
                    <a:pt x="3066" y="124839"/>
                    <a:pt x="3139" y="124839"/>
                    <a:pt x="3212" y="124836"/>
                  </a:cubicBezTo>
                  <a:cubicBezTo>
                    <a:pt x="4180" y="124863"/>
                    <a:pt x="5154" y="124863"/>
                    <a:pt x="6122" y="124836"/>
                  </a:cubicBezTo>
                  <a:cubicBezTo>
                    <a:pt x="7015" y="124836"/>
                    <a:pt x="7739" y="124565"/>
                    <a:pt x="7739" y="124232"/>
                  </a:cubicBezTo>
                  <a:cubicBezTo>
                    <a:pt x="7836" y="123821"/>
                    <a:pt x="7836" y="123404"/>
                    <a:pt x="7836" y="122993"/>
                  </a:cubicBezTo>
                  <a:cubicBezTo>
                    <a:pt x="7836" y="82784"/>
                    <a:pt x="7836" y="42578"/>
                    <a:pt x="7836" y="2373"/>
                  </a:cubicBezTo>
                  <a:cubicBezTo>
                    <a:pt x="7836" y="1956"/>
                    <a:pt x="7836" y="1539"/>
                    <a:pt x="7755" y="1128"/>
                  </a:cubicBezTo>
                  <a:cubicBezTo>
                    <a:pt x="7674" y="717"/>
                    <a:pt x="7125" y="505"/>
                    <a:pt x="5864" y="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676600B7-0AE7-0997-8121-265587C92200}"/>
                </a:ext>
              </a:extLst>
            </p:cNvPr>
            <p:cNvSpPr/>
            <p:nvPr/>
          </p:nvSpPr>
          <p:spPr>
            <a:xfrm>
              <a:off x="1845059" y="1817414"/>
              <a:ext cx="8084" cy="125110"/>
            </a:xfrm>
            <a:custGeom>
              <a:avLst/>
              <a:gdLst>
                <a:gd name="connsiteX0" fmla="*/ 7739 w 8083"/>
                <a:gd name="connsiteY0" fmla="*/ 6553 h 125110"/>
                <a:gd name="connsiteX1" fmla="*/ 7739 w 8083"/>
                <a:gd name="connsiteY1" fmla="*/ 2509 h 125110"/>
                <a:gd name="connsiteX2" fmla="*/ 7739 w 8083"/>
                <a:gd name="connsiteY2" fmla="*/ 1427 h 125110"/>
                <a:gd name="connsiteX3" fmla="*/ 4990 w 8083"/>
                <a:gd name="connsiteY3" fmla="*/ 466 h 125110"/>
                <a:gd name="connsiteX4" fmla="*/ 3374 w 8083"/>
                <a:gd name="connsiteY4" fmla="*/ 466 h 125110"/>
                <a:gd name="connsiteX5" fmla="*/ 1256 w 8083"/>
                <a:gd name="connsiteY5" fmla="*/ 1216 h 125110"/>
                <a:gd name="connsiteX6" fmla="*/ 1256 w 8083"/>
                <a:gd name="connsiteY6" fmla="*/ 2769 h 125110"/>
                <a:gd name="connsiteX7" fmla="*/ 1256 w 8083"/>
                <a:gd name="connsiteY7" fmla="*/ 91549 h 125110"/>
                <a:gd name="connsiteX8" fmla="*/ 1256 w 8083"/>
                <a:gd name="connsiteY8" fmla="*/ 122790 h 125110"/>
                <a:gd name="connsiteX9" fmla="*/ 1417 w 8083"/>
                <a:gd name="connsiteY9" fmla="*/ 124338 h 125110"/>
                <a:gd name="connsiteX10" fmla="*/ 2792 w 8083"/>
                <a:gd name="connsiteY10" fmla="*/ 124833 h 125110"/>
                <a:gd name="connsiteX11" fmla="*/ 4408 w 8083"/>
                <a:gd name="connsiteY11" fmla="*/ 124876 h 125110"/>
                <a:gd name="connsiteX12" fmla="*/ 7351 w 8083"/>
                <a:gd name="connsiteY12" fmla="*/ 124048 h 125110"/>
                <a:gd name="connsiteX13" fmla="*/ 7787 w 8083"/>
                <a:gd name="connsiteY13" fmla="*/ 12173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83" h="125110">
                  <a:moveTo>
                    <a:pt x="7739" y="6553"/>
                  </a:moveTo>
                  <a:lnTo>
                    <a:pt x="7739" y="2509"/>
                  </a:lnTo>
                  <a:cubicBezTo>
                    <a:pt x="7739" y="2147"/>
                    <a:pt x="7739" y="1784"/>
                    <a:pt x="7739" y="1427"/>
                  </a:cubicBezTo>
                  <a:cubicBezTo>
                    <a:pt x="7529" y="781"/>
                    <a:pt x="6769" y="539"/>
                    <a:pt x="4990" y="466"/>
                  </a:cubicBezTo>
                  <a:cubicBezTo>
                    <a:pt x="4452" y="449"/>
                    <a:pt x="3912" y="449"/>
                    <a:pt x="3374" y="466"/>
                  </a:cubicBezTo>
                  <a:cubicBezTo>
                    <a:pt x="1919" y="466"/>
                    <a:pt x="1353" y="684"/>
                    <a:pt x="1256" y="1216"/>
                  </a:cubicBezTo>
                  <a:cubicBezTo>
                    <a:pt x="1159" y="1748"/>
                    <a:pt x="1256" y="2249"/>
                    <a:pt x="1256" y="2769"/>
                  </a:cubicBezTo>
                  <a:lnTo>
                    <a:pt x="1256" y="91549"/>
                  </a:lnTo>
                  <a:cubicBezTo>
                    <a:pt x="1256" y="101965"/>
                    <a:pt x="1256" y="112379"/>
                    <a:pt x="1256" y="122790"/>
                  </a:cubicBezTo>
                  <a:cubicBezTo>
                    <a:pt x="1256" y="123304"/>
                    <a:pt x="1256" y="123824"/>
                    <a:pt x="1417" y="124338"/>
                  </a:cubicBezTo>
                  <a:cubicBezTo>
                    <a:pt x="1474" y="124609"/>
                    <a:pt x="2064" y="124822"/>
                    <a:pt x="2792" y="124833"/>
                  </a:cubicBezTo>
                  <a:cubicBezTo>
                    <a:pt x="3325" y="124868"/>
                    <a:pt x="3867" y="124882"/>
                    <a:pt x="4408" y="124876"/>
                  </a:cubicBezTo>
                  <a:cubicBezTo>
                    <a:pt x="6365" y="124876"/>
                    <a:pt x="6785" y="124737"/>
                    <a:pt x="7351" y="124048"/>
                  </a:cubicBezTo>
                  <a:cubicBezTo>
                    <a:pt x="7802" y="123289"/>
                    <a:pt x="7949" y="122508"/>
                    <a:pt x="7787" y="12173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B8909D0-4FCD-68BB-3E5F-91D3FE6034B8}"/>
                </a:ext>
              </a:extLst>
            </p:cNvPr>
            <p:cNvSpPr/>
            <p:nvPr/>
          </p:nvSpPr>
          <p:spPr>
            <a:xfrm>
              <a:off x="2248553" y="1817497"/>
              <a:ext cx="4850" cy="125110"/>
            </a:xfrm>
            <a:custGeom>
              <a:avLst/>
              <a:gdLst>
                <a:gd name="connsiteX0" fmla="*/ 4511 w 4850"/>
                <a:gd name="connsiteY0" fmla="*/ 1344 h 125110"/>
                <a:gd name="connsiteX1" fmla="*/ 4204 w 4850"/>
                <a:gd name="connsiteY1" fmla="*/ 740 h 125110"/>
                <a:gd name="connsiteX2" fmla="*/ 2846 w 4850"/>
                <a:gd name="connsiteY2" fmla="*/ 455 h 125110"/>
                <a:gd name="connsiteX3" fmla="*/ 1504 w 4850"/>
                <a:gd name="connsiteY3" fmla="*/ 746 h 125110"/>
                <a:gd name="connsiteX4" fmla="*/ 1213 w 4850"/>
                <a:gd name="connsiteY4" fmla="*/ 1350 h 125110"/>
                <a:gd name="connsiteX5" fmla="*/ 1213 w 4850"/>
                <a:gd name="connsiteY5" fmla="*/ 2746 h 125110"/>
                <a:gd name="connsiteX6" fmla="*/ 1213 w 4850"/>
                <a:gd name="connsiteY6" fmla="*/ 122471 h 125110"/>
                <a:gd name="connsiteX7" fmla="*/ 1213 w 4850"/>
                <a:gd name="connsiteY7" fmla="*/ 123868 h 125110"/>
                <a:gd name="connsiteX8" fmla="*/ 1520 w 4850"/>
                <a:gd name="connsiteY8" fmla="*/ 124472 h 125110"/>
                <a:gd name="connsiteX9" fmla="*/ 3759 w 4850"/>
                <a:gd name="connsiteY9" fmla="*/ 124644 h 125110"/>
                <a:gd name="connsiteX10" fmla="*/ 4220 w 4850"/>
                <a:gd name="connsiteY10" fmla="*/ 124472 h 125110"/>
                <a:gd name="connsiteX11" fmla="*/ 4511 w 4850"/>
                <a:gd name="connsiteY11" fmla="*/ 123868 h 125110"/>
                <a:gd name="connsiteX12" fmla="*/ 4511 w 4850"/>
                <a:gd name="connsiteY12" fmla="*/ 122471 h 125110"/>
                <a:gd name="connsiteX13" fmla="*/ 4511 w 4850"/>
                <a:gd name="connsiteY13" fmla="*/ 2740 h 125110"/>
                <a:gd name="connsiteX14" fmla="*/ 4511 w 4850"/>
                <a:gd name="connsiteY14" fmla="*/ 1344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50" h="125110">
                  <a:moveTo>
                    <a:pt x="4511" y="1344"/>
                  </a:moveTo>
                  <a:cubicBezTo>
                    <a:pt x="4499" y="1137"/>
                    <a:pt x="4396" y="933"/>
                    <a:pt x="4204" y="740"/>
                  </a:cubicBezTo>
                  <a:cubicBezTo>
                    <a:pt x="3951" y="549"/>
                    <a:pt x="3411" y="436"/>
                    <a:pt x="2846" y="455"/>
                  </a:cubicBezTo>
                  <a:cubicBezTo>
                    <a:pt x="2283" y="441"/>
                    <a:pt x="1753" y="556"/>
                    <a:pt x="1504" y="746"/>
                  </a:cubicBezTo>
                  <a:cubicBezTo>
                    <a:pt x="1311" y="939"/>
                    <a:pt x="1213" y="1144"/>
                    <a:pt x="1213" y="1350"/>
                  </a:cubicBezTo>
                  <a:cubicBezTo>
                    <a:pt x="1213" y="1815"/>
                    <a:pt x="1213" y="2281"/>
                    <a:pt x="1213" y="2746"/>
                  </a:cubicBezTo>
                  <a:lnTo>
                    <a:pt x="1213" y="122471"/>
                  </a:lnTo>
                  <a:cubicBezTo>
                    <a:pt x="1213" y="122937"/>
                    <a:pt x="1213" y="123402"/>
                    <a:pt x="1213" y="123868"/>
                  </a:cubicBezTo>
                  <a:cubicBezTo>
                    <a:pt x="1232" y="124074"/>
                    <a:pt x="1335" y="124277"/>
                    <a:pt x="1520" y="124472"/>
                  </a:cubicBezTo>
                  <a:cubicBezTo>
                    <a:pt x="2011" y="124751"/>
                    <a:pt x="3014" y="124828"/>
                    <a:pt x="3759" y="124644"/>
                  </a:cubicBezTo>
                  <a:cubicBezTo>
                    <a:pt x="3943" y="124599"/>
                    <a:pt x="4099" y="124540"/>
                    <a:pt x="4220" y="124472"/>
                  </a:cubicBezTo>
                  <a:cubicBezTo>
                    <a:pt x="4406" y="124278"/>
                    <a:pt x="4504" y="124074"/>
                    <a:pt x="4511" y="123868"/>
                  </a:cubicBezTo>
                  <a:cubicBezTo>
                    <a:pt x="4511" y="123402"/>
                    <a:pt x="4511" y="122937"/>
                    <a:pt x="4511" y="122471"/>
                  </a:cubicBezTo>
                  <a:lnTo>
                    <a:pt x="4511" y="2740"/>
                  </a:lnTo>
                  <a:cubicBezTo>
                    <a:pt x="4527" y="2275"/>
                    <a:pt x="4543" y="1809"/>
                    <a:pt x="4511" y="13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0" name="组合 359">
            <a:extLst>
              <a:ext uri="{FF2B5EF4-FFF2-40B4-BE49-F238E27FC236}">
                <a16:creationId xmlns:a16="http://schemas.microsoft.com/office/drawing/2014/main" id="{CDBC3B46-DD7E-98D8-67B7-E229AACE6F9E}"/>
              </a:ext>
            </a:extLst>
          </p:cNvPr>
          <p:cNvGrpSpPr/>
          <p:nvPr/>
        </p:nvGrpSpPr>
        <p:grpSpPr>
          <a:xfrm flipH="1">
            <a:off x="6245925" y="860256"/>
            <a:ext cx="5029221" cy="4630723"/>
            <a:chOff x="779026" y="829923"/>
            <a:chExt cx="5029221" cy="4630723"/>
          </a:xfrm>
        </p:grpSpPr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id="{5957E783-2076-5B7F-F8E6-300D9E8010C9}"/>
                </a:ext>
              </a:extLst>
            </p:cNvPr>
            <p:cNvSpPr/>
            <p:nvPr/>
          </p:nvSpPr>
          <p:spPr>
            <a:xfrm rot="5400000">
              <a:off x="3101974" y="2754374"/>
              <a:ext cx="787791" cy="46247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CA0F080-E9DB-64A7-5356-BE605B811524}"/>
                </a:ext>
              </a:extLst>
            </p:cNvPr>
            <p:cNvSpPr/>
            <p:nvPr/>
          </p:nvSpPr>
          <p:spPr>
            <a:xfrm>
              <a:off x="779026" y="829923"/>
              <a:ext cx="4590143" cy="42602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D53DF0D5-BBEF-CC5F-3941-5771A5082B5C}"/>
                </a:ext>
              </a:extLst>
            </p:cNvPr>
            <p:cNvGrpSpPr/>
            <p:nvPr/>
          </p:nvGrpSpPr>
          <p:grpSpPr>
            <a:xfrm>
              <a:off x="1609812" y="5144503"/>
              <a:ext cx="3980809" cy="261800"/>
              <a:chOff x="621983" y="728663"/>
              <a:chExt cx="4721537" cy="310514"/>
            </a:xfrm>
          </p:grpSpPr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77EA6929-FF66-3A4E-527A-329617A42A6A}"/>
                  </a:ext>
                </a:extLst>
              </p:cNvPr>
              <p:cNvGrpSpPr/>
              <p:nvPr/>
            </p:nvGrpSpPr>
            <p:grpSpPr>
              <a:xfrm>
                <a:off x="621983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95" name="乘号 194">
                  <a:extLst>
                    <a:ext uri="{FF2B5EF4-FFF2-40B4-BE49-F238E27FC236}">
                      <a16:creationId xmlns:a16="http://schemas.microsoft.com/office/drawing/2014/main" id="{43393F8B-E910-4E0E-F97C-D418ECB9D990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6" name="椭圆 195">
                  <a:extLst>
                    <a:ext uri="{FF2B5EF4-FFF2-40B4-BE49-F238E27FC236}">
                      <a16:creationId xmlns:a16="http://schemas.microsoft.com/office/drawing/2014/main" id="{A3D64905-8DB8-A1F6-3ED6-269CF06243E2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6" name="组合 155">
                <a:extLst>
                  <a:ext uri="{FF2B5EF4-FFF2-40B4-BE49-F238E27FC236}">
                    <a16:creationId xmlns:a16="http://schemas.microsoft.com/office/drawing/2014/main" id="{8E31A841-644F-F3C5-164C-152DE033D416}"/>
                  </a:ext>
                </a:extLst>
              </p:cNvPr>
              <p:cNvGrpSpPr/>
              <p:nvPr/>
            </p:nvGrpSpPr>
            <p:grpSpPr>
              <a:xfrm>
                <a:off x="957739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93" name="乘号 192">
                  <a:extLst>
                    <a:ext uri="{FF2B5EF4-FFF2-40B4-BE49-F238E27FC236}">
                      <a16:creationId xmlns:a16="http://schemas.microsoft.com/office/drawing/2014/main" id="{1EBFB636-DF12-35D5-9F7A-F1BB9596BDA7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" name="椭圆 193">
                  <a:extLst>
                    <a:ext uri="{FF2B5EF4-FFF2-40B4-BE49-F238E27FC236}">
                      <a16:creationId xmlns:a16="http://schemas.microsoft.com/office/drawing/2014/main" id="{C0F1B5DB-CD48-BCF0-B2DB-DC9F32D3FA4D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023C5AD1-0C7F-3CF8-23F7-8E62916974CA}"/>
                  </a:ext>
                </a:extLst>
              </p:cNvPr>
              <p:cNvGrpSpPr/>
              <p:nvPr/>
            </p:nvGrpSpPr>
            <p:grpSpPr>
              <a:xfrm>
                <a:off x="1293495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91" name="乘号 190">
                  <a:extLst>
                    <a:ext uri="{FF2B5EF4-FFF2-40B4-BE49-F238E27FC236}">
                      <a16:creationId xmlns:a16="http://schemas.microsoft.com/office/drawing/2014/main" id="{0313FA0A-19F5-0946-01E8-736628F5E472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2" name="椭圆 191">
                  <a:extLst>
                    <a:ext uri="{FF2B5EF4-FFF2-40B4-BE49-F238E27FC236}">
                      <a16:creationId xmlns:a16="http://schemas.microsoft.com/office/drawing/2014/main" id="{D9B6B93B-3621-3589-E7C9-2512553B59AD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8" name="组合 157">
                <a:extLst>
                  <a:ext uri="{FF2B5EF4-FFF2-40B4-BE49-F238E27FC236}">
                    <a16:creationId xmlns:a16="http://schemas.microsoft.com/office/drawing/2014/main" id="{1D61572D-4561-6F7D-F622-5B4FA80A60DD}"/>
                  </a:ext>
                </a:extLst>
              </p:cNvPr>
              <p:cNvGrpSpPr/>
              <p:nvPr/>
            </p:nvGrpSpPr>
            <p:grpSpPr>
              <a:xfrm>
                <a:off x="1629251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89" name="乘号 188">
                  <a:extLst>
                    <a:ext uri="{FF2B5EF4-FFF2-40B4-BE49-F238E27FC236}">
                      <a16:creationId xmlns:a16="http://schemas.microsoft.com/office/drawing/2014/main" id="{2FA345D0-E396-CDDA-D09E-1E084236E003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0" name="椭圆 189">
                  <a:extLst>
                    <a:ext uri="{FF2B5EF4-FFF2-40B4-BE49-F238E27FC236}">
                      <a16:creationId xmlns:a16="http://schemas.microsoft.com/office/drawing/2014/main" id="{BFC90CC1-60E7-176C-4B46-0C81D59B8AE4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66C57FB8-D64C-3AD5-00E2-CC22A35ADFFC}"/>
                  </a:ext>
                </a:extLst>
              </p:cNvPr>
              <p:cNvGrpSpPr/>
              <p:nvPr/>
            </p:nvGrpSpPr>
            <p:grpSpPr>
              <a:xfrm>
                <a:off x="1965007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87" name="乘号 186">
                  <a:extLst>
                    <a:ext uri="{FF2B5EF4-FFF2-40B4-BE49-F238E27FC236}">
                      <a16:creationId xmlns:a16="http://schemas.microsoft.com/office/drawing/2014/main" id="{C3D2F53A-53DE-C9DB-BD5D-ED42C29D8FEB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椭圆 187">
                  <a:extLst>
                    <a:ext uri="{FF2B5EF4-FFF2-40B4-BE49-F238E27FC236}">
                      <a16:creationId xmlns:a16="http://schemas.microsoft.com/office/drawing/2014/main" id="{C9F386DD-F291-814A-5A53-3441B3615041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0" name="组合 159">
                <a:extLst>
                  <a:ext uri="{FF2B5EF4-FFF2-40B4-BE49-F238E27FC236}">
                    <a16:creationId xmlns:a16="http://schemas.microsoft.com/office/drawing/2014/main" id="{827AE827-FB82-865D-D133-9BFCAD314229}"/>
                  </a:ext>
                </a:extLst>
              </p:cNvPr>
              <p:cNvGrpSpPr/>
              <p:nvPr/>
            </p:nvGrpSpPr>
            <p:grpSpPr>
              <a:xfrm>
                <a:off x="2300763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85" name="乘号 184">
                  <a:extLst>
                    <a:ext uri="{FF2B5EF4-FFF2-40B4-BE49-F238E27FC236}">
                      <a16:creationId xmlns:a16="http://schemas.microsoft.com/office/drawing/2014/main" id="{6FC4EDDF-35A5-EEE9-4E47-45F1170AB724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椭圆 185">
                  <a:extLst>
                    <a:ext uri="{FF2B5EF4-FFF2-40B4-BE49-F238E27FC236}">
                      <a16:creationId xmlns:a16="http://schemas.microsoft.com/office/drawing/2014/main" id="{F9EAB345-9EBC-172F-6F9B-20436C48F1D1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1" name="组合 160">
                <a:extLst>
                  <a:ext uri="{FF2B5EF4-FFF2-40B4-BE49-F238E27FC236}">
                    <a16:creationId xmlns:a16="http://schemas.microsoft.com/office/drawing/2014/main" id="{13BC1AE8-D336-CD4A-48A9-EE1E1FFC2386}"/>
                  </a:ext>
                </a:extLst>
              </p:cNvPr>
              <p:cNvGrpSpPr/>
              <p:nvPr/>
            </p:nvGrpSpPr>
            <p:grpSpPr>
              <a:xfrm>
                <a:off x="2636519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83" name="乘号 182">
                  <a:extLst>
                    <a:ext uri="{FF2B5EF4-FFF2-40B4-BE49-F238E27FC236}">
                      <a16:creationId xmlns:a16="http://schemas.microsoft.com/office/drawing/2014/main" id="{753A3723-44D7-DF39-5A25-B9BCD005CDBD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4" name="椭圆 183">
                  <a:extLst>
                    <a:ext uri="{FF2B5EF4-FFF2-40B4-BE49-F238E27FC236}">
                      <a16:creationId xmlns:a16="http://schemas.microsoft.com/office/drawing/2014/main" id="{86A1785C-6586-0AA4-39E1-A8D94F12E7F1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id="{D48B5179-BE46-A143-3FC6-655B8225D42F}"/>
                  </a:ext>
                </a:extLst>
              </p:cNvPr>
              <p:cNvGrpSpPr/>
              <p:nvPr/>
            </p:nvGrpSpPr>
            <p:grpSpPr>
              <a:xfrm>
                <a:off x="2972275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81" name="乘号 180">
                  <a:extLst>
                    <a:ext uri="{FF2B5EF4-FFF2-40B4-BE49-F238E27FC236}">
                      <a16:creationId xmlns:a16="http://schemas.microsoft.com/office/drawing/2014/main" id="{F4E5F83D-7F80-D757-39E2-8B0FAED898F3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椭圆 181">
                  <a:extLst>
                    <a:ext uri="{FF2B5EF4-FFF2-40B4-BE49-F238E27FC236}">
                      <a16:creationId xmlns:a16="http://schemas.microsoft.com/office/drawing/2014/main" id="{0E19F4CF-1FAF-D473-B802-9C397ECB12AF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3" name="组合 162">
                <a:extLst>
                  <a:ext uri="{FF2B5EF4-FFF2-40B4-BE49-F238E27FC236}">
                    <a16:creationId xmlns:a16="http://schemas.microsoft.com/office/drawing/2014/main" id="{35E441C4-B4F5-BD3F-281B-805B8C7E8945}"/>
                  </a:ext>
                </a:extLst>
              </p:cNvPr>
              <p:cNvGrpSpPr/>
              <p:nvPr/>
            </p:nvGrpSpPr>
            <p:grpSpPr>
              <a:xfrm>
                <a:off x="3308031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79" name="乘号 178">
                  <a:extLst>
                    <a:ext uri="{FF2B5EF4-FFF2-40B4-BE49-F238E27FC236}">
                      <a16:creationId xmlns:a16="http://schemas.microsoft.com/office/drawing/2014/main" id="{877329BA-AADE-80FD-37DA-91CA08F2153B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id="{E1F15F88-C447-3D8F-F631-B48720EFBC6A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id="{6D6F5AA6-810D-668D-2902-61F5FDFFC032}"/>
                  </a:ext>
                </a:extLst>
              </p:cNvPr>
              <p:cNvGrpSpPr/>
              <p:nvPr/>
            </p:nvGrpSpPr>
            <p:grpSpPr>
              <a:xfrm>
                <a:off x="3643787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77" name="乘号 176">
                  <a:extLst>
                    <a:ext uri="{FF2B5EF4-FFF2-40B4-BE49-F238E27FC236}">
                      <a16:creationId xmlns:a16="http://schemas.microsoft.com/office/drawing/2014/main" id="{DE3BD6CC-DD51-39C1-FFDD-55E1942C6BD1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>
                  <a:extLst>
                    <a:ext uri="{FF2B5EF4-FFF2-40B4-BE49-F238E27FC236}">
                      <a16:creationId xmlns:a16="http://schemas.microsoft.com/office/drawing/2014/main" id="{F9F2FF81-1F94-D361-B592-2377D7F35FF9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id="{17ABB7D9-D1A6-8137-C673-F7BEF2DE6492}"/>
                  </a:ext>
                </a:extLst>
              </p:cNvPr>
              <p:cNvGrpSpPr/>
              <p:nvPr/>
            </p:nvGrpSpPr>
            <p:grpSpPr>
              <a:xfrm>
                <a:off x="3979543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75" name="乘号 174">
                  <a:extLst>
                    <a:ext uri="{FF2B5EF4-FFF2-40B4-BE49-F238E27FC236}">
                      <a16:creationId xmlns:a16="http://schemas.microsoft.com/office/drawing/2014/main" id="{7B414FB9-10A6-98D8-303C-00A64D9EF1E7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6" name="椭圆 175">
                  <a:extLst>
                    <a:ext uri="{FF2B5EF4-FFF2-40B4-BE49-F238E27FC236}">
                      <a16:creationId xmlns:a16="http://schemas.microsoft.com/office/drawing/2014/main" id="{78055439-1402-A8E8-DF88-79CDC444484E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6" name="组合 165">
                <a:extLst>
                  <a:ext uri="{FF2B5EF4-FFF2-40B4-BE49-F238E27FC236}">
                    <a16:creationId xmlns:a16="http://schemas.microsoft.com/office/drawing/2014/main" id="{E808BF82-EF6B-FA50-73D4-8E31F2D9BBD3}"/>
                  </a:ext>
                </a:extLst>
              </p:cNvPr>
              <p:cNvGrpSpPr/>
              <p:nvPr/>
            </p:nvGrpSpPr>
            <p:grpSpPr>
              <a:xfrm>
                <a:off x="4315299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73" name="乘号 172">
                  <a:extLst>
                    <a:ext uri="{FF2B5EF4-FFF2-40B4-BE49-F238E27FC236}">
                      <a16:creationId xmlns:a16="http://schemas.microsoft.com/office/drawing/2014/main" id="{355BC647-8EDE-F011-94B2-0E8CC736AF46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椭圆 173">
                  <a:extLst>
                    <a:ext uri="{FF2B5EF4-FFF2-40B4-BE49-F238E27FC236}">
                      <a16:creationId xmlns:a16="http://schemas.microsoft.com/office/drawing/2014/main" id="{25408910-64B7-CF9C-AB59-4B9A02D75B8D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7499BF28-76F7-B01C-0F45-C482DD1C0180}"/>
                  </a:ext>
                </a:extLst>
              </p:cNvPr>
              <p:cNvGrpSpPr/>
              <p:nvPr/>
            </p:nvGrpSpPr>
            <p:grpSpPr>
              <a:xfrm>
                <a:off x="4651055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71" name="乘号 170">
                  <a:extLst>
                    <a:ext uri="{FF2B5EF4-FFF2-40B4-BE49-F238E27FC236}">
                      <a16:creationId xmlns:a16="http://schemas.microsoft.com/office/drawing/2014/main" id="{BBE3EC56-7338-2B58-DB5C-471B4759C302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28AC3F4D-8895-4AC3-326A-BF4D8726480A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65702106-C81D-A044-0845-F17CB3671B7D}"/>
                  </a:ext>
                </a:extLst>
              </p:cNvPr>
              <p:cNvGrpSpPr/>
              <p:nvPr/>
            </p:nvGrpSpPr>
            <p:grpSpPr>
              <a:xfrm>
                <a:off x="4986811" y="728663"/>
                <a:ext cx="356709" cy="310514"/>
                <a:chOff x="621983" y="728663"/>
                <a:chExt cx="356709" cy="310514"/>
              </a:xfrm>
            </p:grpSpPr>
            <p:sp>
              <p:nvSpPr>
                <p:cNvPr id="169" name="乘号 168">
                  <a:extLst>
                    <a:ext uri="{FF2B5EF4-FFF2-40B4-BE49-F238E27FC236}">
                      <a16:creationId xmlns:a16="http://schemas.microsoft.com/office/drawing/2014/main" id="{949E6234-9DC3-11BF-7B45-BB9951A31AE5}"/>
                    </a:ext>
                  </a:extLst>
                </p:cNvPr>
                <p:cNvSpPr/>
                <p:nvPr/>
              </p:nvSpPr>
              <p:spPr>
                <a:xfrm>
                  <a:off x="621983" y="728663"/>
                  <a:ext cx="310514" cy="310514"/>
                </a:xfrm>
                <a:prstGeom prst="mathMultiply">
                  <a:avLst>
                    <a:gd name="adj1" fmla="val 17385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9911CA76-1239-3003-A184-309D80406F29}"/>
                    </a:ext>
                  </a:extLst>
                </p:cNvPr>
                <p:cNvSpPr/>
                <p:nvPr/>
              </p:nvSpPr>
              <p:spPr>
                <a:xfrm>
                  <a:off x="920592" y="854870"/>
                  <a:ext cx="58100" cy="58100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359" name="图片 358">
              <a:extLst>
                <a:ext uri="{FF2B5EF4-FFF2-40B4-BE49-F238E27FC236}">
                  <a16:creationId xmlns:a16="http://schemas.microsoft.com/office/drawing/2014/main" id="{B5F05FB7-0DA3-CFF1-68E1-64057344FA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8517" y="1000335"/>
              <a:ext cx="4712616" cy="3920068"/>
            </a:xfrm>
            <a:prstGeom prst="rect">
              <a:avLst/>
            </a:prstGeom>
          </p:spPr>
        </p:pic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C9AFD37C-3920-5965-074E-4D25AFA5952C}"/>
                </a:ext>
              </a:extLst>
            </p:cNvPr>
            <p:cNvGrpSpPr/>
            <p:nvPr/>
          </p:nvGrpSpPr>
          <p:grpSpPr>
            <a:xfrm rot="5400000">
              <a:off x="-3576" y="2124902"/>
              <a:ext cx="2215401" cy="165975"/>
              <a:chOff x="9869664" y="2027808"/>
              <a:chExt cx="1679071" cy="125794"/>
            </a:xfrm>
          </p:grpSpPr>
          <p:grpSp>
            <p:nvGrpSpPr>
              <p:cNvPr id="241" name="组合 240">
                <a:extLst>
                  <a:ext uri="{FF2B5EF4-FFF2-40B4-BE49-F238E27FC236}">
                    <a16:creationId xmlns:a16="http://schemas.microsoft.com/office/drawing/2014/main" id="{F735660A-F8C4-6162-5E3D-CFD6A534D481}"/>
                  </a:ext>
                </a:extLst>
              </p:cNvPr>
              <p:cNvGrpSpPr/>
              <p:nvPr/>
            </p:nvGrpSpPr>
            <p:grpSpPr>
              <a:xfrm>
                <a:off x="10012136" y="2027808"/>
                <a:ext cx="1399658" cy="125794"/>
                <a:chOff x="10012136" y="2027808"/>
                <a:chExt cx="1399658" cy="125794"/>
              </a:xfrm>
            </p:grpSpPr>
            <p:grpSp>
              <p:nvGrpSpPr>
                <p:cNvPr id="244" name="组合 243">
                  <a:extLst>
                    <a:ext uri="{FF2B5EF4-FFF2-40B4-BE49-F238E27FC236}">
                      <a16:creationId xmlns:a16="http://schemas.microsoft.com/office/drawing/2014/main" id="{8E3AAD0D-6F1E-C441-966E-E298BBDE4568}"/>
                    </a:ext>
                  </a:extLst>
                </p:cNvPr>
                <p:cNvGrpSpPr/>
                <p:nvPr/>
              </p:nvGrpSpPr>
              <p:grpSpPr>
                <a:xfrm>
                  <a:off x="10012136" y="2027808"/>
                  <a:ext cx="489481" cy="125794"/>
                  <a:chOff x="9808884" y="2027808"/>
                  <a:chExt cx="489481" cy="125794"/>
                </a:xfrm>
              </p:grpSpPr>
              <p:cxnSp>
                <p:nvCxnSpPr>
                  <p:cNvPr id="271" name="直接连接符 270">
                    <a:extLst>
                      <a:ext uri="{FF2B5EF4-FFF2-40B4-BE49-F238E27FC236}">
                        <a16:creationId xmlns:a16="http://schemas.microsoft.com/office/drawing/2014/main" id="{FC0E01F2-6C57-4106-DA4C-3AE4C8BBBEB2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80888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>
                    <a:extLst>
                      <a:ext uri="{FF2B5EF4-FFF2-40B4-BE49-F238E27FC236}">
                        <a16:creationId xmlns:a16="http://schemas.microsoft.com/office/drawing/2014/main" id="{C1B0146F-8491-81F3-291A-FEE6BCF0618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846279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>
                    <a:extLst>
                      <a:ext uri="{FF2B5EF4-FFF2-40B4-BE49-F238E27FC236}">
                        <a16:creationId xmlns:a16="http://schemas.microsoft.com/office/drawing/2014/main" id="{E29E049B-0AA6-63D9-8479-757EAA55BC02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88367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>
                    <a:extLst>
                      <a:ext uri="{FF2B5EF4-FFF2-40B4-BE49-F238E27FC236}">
                        <a16:creationId xmlns:a16="http://schemas.microsoft.com/office/drawing/2014/main" id="{578D296D-4EF4-9248-C9AC-0B621683C87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921069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>
                    <a:extLst>
                      <a:ext uri="{FF2B5EF4-FFF2-40B4-BE49-F238E27FC236}">
                        <a16:creationId xmlns:a16="http://schemas.microsoft.com/office/drawing/2014/main" id="{A7F33479-10CC-59E1-E158-E67A0E98662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95846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>
                    <a:extLst>
                      <a:ext uri="{FF2B5EF4-FFF2-40B4-BE49-F238E27FC236}">
                        <a16:creationId xmlns:a16="http://schemas.microsoft.com/office/drawing/2014/main" id="{565660B7-4494-756E-CA23-74D2B64AB1ED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995859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>
                    <a:extLst>
                      <a:ext uri="{FF2B5EF4-FFF2-40B4-BE49-F238E27FC236}">
                        <a16:creationId xmlns:a16="http://schemas.microsoft.com/office/drawing/2014/main" id="{F2806478-17DA-FFF7-5ADB-17D3A00F2D8B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03325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8" name="直接连接符 277">
                    <a:extLst>
                      <a:ext uri="{FF2B5EF4-FFF2-40B4-BE49-F238E27FC236}">
                        <a16:creationId xmlns:a16="http://schemas.microsoft.com/office/drawing/2014/main" id="{96F29CB7-B88C-64F8-A7FE-0448A9BA9ECB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073995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9" name="直接连接符 278">
                    <a:extLst>
                      <a:ext uri="{FF2B5EF4-FFF2-40B4-BE49-F238E27FC236}">
                        <a16:creationId xmlns:a16="http://schemas.microsoft.com/office/drawing/2014/main" id="{D3848C07-A3F3-3DD2-D1D4-EFB62E5DFD0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11390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0" name="直接连接符 279">
                    <a:extLst>
                      <a:ext uri="{FF2B5EF4-FFF2-40B4-BE49-F238E27FC236}">
                        <a16:creationId xmlns:a16="http://schemas.microsoft.com/office/drawing/2014/main" id="{329F5EDC-25AA-AC8A-1904-BA5E75EF798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48785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1" name="直接连接符 280">
                    <a:extLst>
                      <a:ext uri="{FF2B5EF4-FFF2-40B4-BE49-F238E27FC236}">
                        <a16:creationId xmlns:a16="http://schemas.microsoft.com/office/drawing/2014/main" id="{E8FFC74F-F13F-D249-64AB-60E749F283C9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86180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2" name="直接连接符 281">
                    <a:extLst>
                      <a:ext uri="{FF2B5EF4-FFF2-40B4-BE49-F238E27FC236}">
                        <a16:creationId xmlns:a16="http://schemas.microsoft.com/office/drawing/2014/main" id="{79298B98-62B3-42B6-292A-C275137F9EF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223575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5" name="组合 244">
                  <a:extLst>
                    <a:ext uri="{FF2B5EF4-FFF2-40B4-BE49-F238E27FC236}">
                      <a16:creationId xmlns:a16="http://schemas.microsoft.com/office/drawing/2014/main" id="{E5D7200E-6210-41D4-7482-A2624384670E}"/>
                    </a:ext>
                  </a:extLst>
                </p:cNvPr>
                <p:cNvGrpSpPr/>
                <p:nvPr/>
              </p:nvGrpSpPr>
              <p:grpSpPr>
                <a:xfrm>
                  <a:off x="10467845" y="2027808"/>
                  <a:ext cx="489481" cy="125794"/>
                  <a:chOff x="9808884" y="2027808"/>
                  <a:chExt cx="489481" cy="125794"/>
                </a:xfrm>
              </p:grpSpPr>
              <p:cxnSp>
                <p:nvCxnSpPr>
                  <p:cNvPr id="259" name="直接连接符 258">
                    <a:extLst>
                      <a:ext uri="{FF2B5EF4-FFF2-40B4-BE49-F238E27FC236}">
                        <a16:creationId xmlns:a16="http://schemas.microsoft.com/office/drawing/2014/main" id="{D4ADB6BD-696B-B3BC-0E92-E17E93448D0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80888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>
                    <a:extLst>
                      <a:ext uri="{FF2B5EF4-FFF2-40B4-BE49-F238E27FC236}">
                        <a16:creationId xmlns:a16="http://schemas.microsoft.com/office/drawing/2014/main" id="{D11F2120-C451-7240-704A-3EDB911743E2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846279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>
                    <a:extLst>
                      <a:ext uri="{FF2B5EF4-FFF2-40B4-BE49-F238E27FC236}">
                        <a16:creationId xmlns:a16="http://schemas.microsoft.com/office/drawing/2014/main" id="{E2BA7BAA-26B2-F149-AFE6-6AA0532BCAD1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88367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>
                    <a:extLst>
                      <a:ext uri="{FF2B5EF4-FFF2-40B4-BE49-F238E27FC236}">
                        <a16:creationId xmlns:a16="http://schemas.microsoft.com/office/drawing/2014/main" id="{6ADD1817-8BC2-58B8-39C1-AB1EDC5AE71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921069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>
                    <a:extLst>
                      <a:ext uri="{FF2B5EF4-FFF2-40B4-BE49-F238E27FC236}">
                        <a16:creationId xmlns:a16="http://schemas.microsoft.com/office/drawing/2014/main" id="{98347C56-1E2A-F1AC-4D73-F8097C3DE2A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95846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>
                    <a:extLst>
                      <a:ext uri="{FF2B5EF4-FFF2-40B4-BE49-F238E27FC236}">
                        <a16:creationId xmlns:a16="http://schemas.microsoft.com/office/drawing/2014/main" id="{6617C9B9-8B4D-B7A7-2E73-BC2A67081409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995859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>
                    <a:extLst>
                      <a:ext uri="{FF2B5EF4-FFF2-40B4-BE49-F238E27FC236}">
                        <a16:creationId xmlns:a16="http://schemas.microsoft.com/office/drawing/2014/main" id="{20B4AC51-FB61-3B19-D7F4-2A231B3E6AC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03325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>
                    <a:extLst>
                      <a:ext uri="{FF2B5EF4-FFF2-40B4-BE49-F238E27FC236}">
                        <a16:creationId xmlns:a16="http://schemas.microsoft.com/office/drawing/2014/main" id="{AAC2901A-A2C6-AC1C-DFA5-49682B52B54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073995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7" name="直接连接符 266">
                    <a:extLst>
                      <a:ext uri="{FF2B5EF4-FFF2-40B4-BE49-F238E27FC236}">
                        <a16:creationId xmlns:a16="http://schemas.microsoft.com/office/drawing/2014/main" id="{73F7B5E2-338C-3D71-8C5B-D7DF28E61BD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11390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8" name="直接连接符 267">
                    <a:extLst>
                      <a:ext uri="{FF2B5EF4-FFF2-40B4-BE49-F238E27FC236}">
                        <a16:creationId xmlns:a16="http://schemas.microsoft.com/office/drawing/2014/main" id="{B1F1A669-9BBD-9926-CC49-F06CABA179F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48785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9" name="直接连接符 268">
                    <a:extLst>
                      <a:ext uri="{FF2B5EF4-FFF2-40B4-BE49-F238E27FC236}">
                        <a16:creationId xmlns:a16="http://schemas.microsoft.com/office/drawing/2014/main" id="{3C25CC49-9AC6-556A-650B-C0CB2FA7CE4D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86180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>
                    <a:extLst>
                      <a:ext uri="{FF2B5EF4-FFF2-40B4-BE49-F238E27FC236}">
                        <a16:creationId xmlns:a16="http://schemas.microsoft.com/office/drawing/2014/main" id="{345F78F5-7E8C-D9DD-5F06-22DBD91FC35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223575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6" name="组合 245">
                  <a:extLst>
                    <a:ext uri="{FF2B5EF4-FFF2-40B4-BE49-F238E27FC236}">
                      <a16:creationId xmlns:a16="http://schemas.microsoft.com/office/drawing/2014/main" id="{CDBAB622-B322-1440-753F-95B8E6EEB94B}"/>
                    </a:ext>
                  </a:extLst>
                </p:cNvPr>
                <p:cNvGrpSpPr/>
                <p:nvPr/>
              </p:nvGrpSpPr>
              <p:grpSpPr>
                <a:xfrm>
                  <a:off x="10922313" y="2027808"/>
                  <a:ext cx="489481" cy="125794"/>
                  <a:chOff x="9808884" y="2027808"/>
                  <a:chExt cx="489481" cy="125794"/>
                </a:xfrm>
              </p:grpSpPr>
              <p:cxnSp>
                <p:nvCxnSpPr>
                  <p:cNvPr id="247" name="直接连接符 246">
                    <a:extLst>
                      <a:ext uri="{FF2B5EF4-FFF2-40B4-BE49-F238E27FC236}">
                        <a16:creationId xmlns:a16="http://schemas.microsoft.com/office/drawing/2014/main" id="{5363037D-634D-4116-EBEB-BD6C96243C8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80888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>
                    <a:extLst>
                      <a:ext uri="{FF2B5EF4-FFF2-40B4-BE49-F238E27FC236}">
                        <a16:creationId xmlns:a16="http://schemas.microsoft.com/office/drawing/2014/main" id="{D4DA8446-D3F5-7022-D04D-C6A4E8CC4DF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846279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>
                    <a:extLst>
                      <a:ext uri="{FF2B5EF4-FFF2-40B4-BE49-F238E27FC236}">
                        <a16:creationId xmlns:a16="http://schemas.microsoft.com/office/drawing/2014/main" id="{D180D3F0-E19A-8DDD-C104-0D1747063B8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88367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>
                    <a:extLst>
                      <a:ext uri="{FF2B5EF4-FFF2-40B4-BE49-F238E27FC236}">
                        <a16:creationId xmlns:a16="http://schemas.microsoft.com/office/drawing/2014/main" id="{136BD047-EBA7-69A0-2D6A-66869F693520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921069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>
                    <a:extLst>
                      <a:ext uri="{FF2B5EF4-FFF2-40B4-BE49-F238E27FC236}">
                        <a16:creationId xmlns:a16="http://schemas.microsoft.com/office/drawing/2014/main" id="{AE696414-64D4-60A3-01CD-95BEB1D021AA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95846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>
                    <a:extLst>
                      <a:ext uri="{FF2B5EF4-FFF2-40B4-BE49-F238E27FC236}">
                        <a16:creationId xmlns:a16="http://schemas.microsoft.com/office/drawing/2014/main" id="{CB738B33-009A-9F28-92C0-E15EF2004AA4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9995859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>
                    <a:extLst>
                      <a:ext uri="{FF2B5EF4-FFF2-40B4-BE49-F238E27FC236}">
                        <a16:creationId xmlns:a16="http://schemas.microsoft.com/office/drawing/2014/main" id="{2FAC0810-830C-36BB-7DC9-39F2782AD7C3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033254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>
                    <a:extLst>
                      <a:ext uri="{FF2B5EF4-FFF2-40B4-BE49-F238E27FC236}">
                        <a16:creationId xmlns:a16="http://schemas.microsoft.com/office/drawing/2014/main" id="{10E1F5A3-308E-6DF2-1227-85AD9C4726E9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073995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>
                    <a:extLst>
                      <a:ext uri="{FF2B5EF4-FFF2-40B4-BE49-F238E27FC236}">
                        <a16:creationId xmlns:a16="http://schemas.microsoft.com/office/drawing/2014/main" id="{30AB08C6-B1E3-AA17-7D3F-D0FE14FF0D9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11390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6" name="直接连接符 255">
                    <a:extLst>
                      <a:ext uri="{FF2B5EF4-FFF2-40B4-BE49-F238E27FC236}">
                        <a16:creationId xmlns:a16="http://schemas.microsoft.com/office/drawing/2014/main" id="{2569CEF2-B9E5-0114-B626-66996DFC2EE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48785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7" name="直接连接符 256">
                    <a:extLst>
                      <a:ext uri="{FF2B5EF4-FFF2-40B4-BE49-F238E27FC236}">
                        <a16:creationId xmlns:a16="http://schemas.microsoft.com/office/drawing/2014/main" id="{F8BDACBB-8179-2B4A-5FCB-C2D28E7B5EE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186180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8" name="直接连接符 257">
                    <a:extLst>
                      <a:ext uri="{FF2B5EF4-FFF2-40B4-BE49-F238E27FC236}">
                        <a16:creationId xmlns:a16="http://schemas.microsoft.com/office/drawing/2014/main" id="{92512E65-34EB-F4BB-3970-3BDE61F1D5E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10223575" y="2027808"/>
                    <a:ext cx="74790" cy="125794"/>
                  </a:xfrm>
                  <a:prstGeom prst="line">
                    <a:avLst/>
                  </a:prstGeom>
                  <a:ln w="95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12C19C08-38F8-B498-76BA-A6A194C6B452}"/>
                  </a:ext>
                </a:extLst>
              </p:cNvPr>
              <p:cNvSpPr/>
              <p:nvPr/>
            </p:nvSpPr>
            <p:spPr>
              <a:xfrm>
                <a:off x="9869664" y="2052386"/>
                <a:ext cx="61428" cy="61428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64DC532F-356B-8822-7A2A-0D052C18F7D2}"/>
                  </a:ext>
                </a:extLst>
              </p:cNvPr>
              <p:cNvSpPr/>
              <p:nvPr/>
            </p:nvSpPr>
            <p:spPr>
              <a:xfrm>
                <a:off x="11487307" y="2052386"/>
                <a:ext cx="61428" cy="61428"/>
              </a:xfrm>
              <a:prstGeom prst="ellips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62" name="组合 361">
            <a:extLst>
              <a:ext uri="{FF2B5EF4-FFF2-40B4-BE49-F238E27FC236}">
                <a16:creationId xmlns:a16="http://schemas.microsoft.com/office/drawing/2014/main" id="{BFC88D8D-2CF0-8E33-3057-EEDF1DA59CE9}"/>
              </a:ext>
            </a:extLst>
          </p:cNvPr>
          <p:cNvGrpSpPr/>
          <p:nvPr/>
        </p:nvGrpSpPr>
        <p:grpSpPr>
          <a:xfrm rot="16200000" flipV="1">
            <a:off x="-1154124" y="2478283"/>
            <a:ext cx="2354545" cy="211614"/>
            <a:chOff x="10012136" y="2027808"/>
            <a:chExt cx="1399658" cy="125794"/>
          </a:xfrm>
        </p:grpSpPr>
        <p:grpSp>
          <p:nvGrpSpPr>
            <p:cNvPr id="363" name="组合 362">
              <a:extLst>
                <a:ext uri="{FF2B5EF4-FFF2-40B4-BE49-F238E27FC236}">
                  <a16:creationId xmlns:a16="http://schemas.microsoft.com/office/drawing/2014/main" id="{337A0F8E-2633-22E7-22C2-5F86D68A261D}"/>
                </a:ext>
              </a:extLst>
            </p:cNvPr>
            <p:cNvGrpSpPr/>
            <p:nvPr/>
          </p:nvGrpSpPr>
          <p:grpSpPr>
            <a:xfrm>
              <a:off x="10012136" y="2027808"/>
              <a:ext cx="489481" cy="125794"/>
              <a:chOff x="9808884" y="2027808"/>
              <a:chExt cx="489481" cy="125794"/>
            </a:xfrm>
          </p:grpSpPr>
          <p:cxnSp>
            <p:nvCxnSpPr>
              <p:cNvPr id="390" name="直接连接符 389">
                <a:extLst>
                  <a:ext uri="{FF2B5EF4-FFF2-40B4-BE49-F238E27FC236}">
                    <a16:creationId xmlns:a16="http://schemas.microsoft.com/office/drawing/2014/main" id="{034078A1-3D92-9AA4-9CDB-3A652176F819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直接连接符 390">
                <a:extLst>
                  <a:ext uri="{FF2B5EF4-FFF2-40B4-BE49-F238E27FC236}">
                    <a16:creationId xmlns:a16="http://schemas.microsoft.com/office/drawing/2014/main" id="{47A0DD5B-F372-D95D-8757-0F8D70A063E5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直接连接符 391">
                <a:extLst>
                  <a:ext uri="{FF2B5EF4-FFF2-40B4-BE49-F238E27FC236}">
                    <a16:creationId xmlns:a16="http://schemas.microsoft.com/office/drawing/2014/main" id="{A8A48D64-6DB9-B149-91E3-63EB1A3FC645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直接连接符 392">
                <a:extLst>
                  <a:ext uri="{FF2B5EF4-FFF2-40B4-BE49-F238E27FC236}">
                    <a16:creationId xmlns:a16="http://schemas.microsoft.com/office/drawing/2014/main" id="{A381EB1B-5B93-EFD2-5DBE-FD66786ADC45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直接连接符 393">
                <a:extLst>
                  <a:ext uri="{FF2B5EF4-FFF2-40B4-BE49-F238E27FC236}">
                    <a16:creationId xmlns:a16="http://schemas.microsoft.com/office/drawing/2014/main" id="{BAE59C34-AE1B-ED69-B9C9-F616F8E1370F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直接连接符 394">
                <a:extLst>
                  <a:ext uri="{FF2B5EF4-FFF2-40B4-BE49-F238E27FC236}">
                    <a16:creationId xmlns:a16="http://schemas.microsoft.com/office/drawing/2014/main" id="{5C7FC0B7-1266-E5EB-5804-2315E887B86E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直接连接符 395">
                <a:extLst>
                  <a:ext uri="{FF2B5EF4-FFF2-40B4-BE49-F238E27FC236}">
                    <a16:creationId xmlns:a16="http://schemas.microsoft.com/office/drawing/2014/main" id="{27D5BB07-2561-D2A7-26CC-998FB53004C2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直接连接符 396">
                <a:extLst>
                  <a:ext uri="{FF2B5EF4-FFF2-40B4-BE49-F238E27FC236}">
                    <a16:creationId xmlns:a16="http://schemas.microsoft.com/office/drawing/2014/main" id="{6389BA97-CB4D-C3FC-BF21-B0AF4FCD13D5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直接连接符 397">
                <a:extLst>
                  <a:ext uri="{FF2B5EF4-FFF2-40B4-BE49-F238E27FC236}">
                    <a16:creationId xmlns:a16="http://schemas.microsoft.com/office/drawing/2014/main" id="{BD875C4E-8A50-9E19-B6CC-A01AFAEB7031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直接连接符 398">
                <a:extLst>
                  <a:ext uri="{FF2B5EF4-FFF2-40B4-BE49-F238E27FC236}">
                    <a16:creationId xmlns:a16="http://schemas.microsoft.com/office/drawing/2014/main" id="{A2B1CEB6-1E6A-AD29-3F05-00B822C411B0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接连接符 399">
                <a:extLst>
                  <a:ext uri="{FF2B5EF4-FFF2-40B4-BE49-F238E27FC236}">
                    <a16:creationId xmlns:a16="http://schemas.microsoft.com/office/drawing/2014/main" id="{CB64436F-F98B-C829-4ACB-810CB00DED20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直接连接符 400">
                <a:extLst>
                  <a:ext uri="{FF2B5EF4-FFF2-40B4-BE49-F238E27FC236}">
                    <a16:creationId xmlns:a16="http://schemas.microsoft.com/office/drawing/2014/main" id="{082AFA89-21E4-23D7-1C32-96B1CC0FAB30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4" name="组合 363">
              <a:extLst>
                <a:ext uri="{FF2B5EF4-FFF2-40B4-BE49-F238E27FC236}">
                  <a16:creationId xmlns:a16="http://schemas.microsoft.com/office/drawing/2014/main" id="{D5D0E147-2265-5A5D-42EC-35A43A876D6F}"/>
                </a:ext>
              </a:extLst>
            </p:cNvPr>
            <p:cNvGrpSpPr/>
            <p:nvPr/>
          </p:nvGrpSpPr>
          <p:grpSpPr>
            <a:xfrm>
              <a:off x="10467845" y="2027808"/>
              <a:ext cx="489481" cy="125794"/>
              <a:chOff x="9808884" y="2027808"/>
              <a:chExt cx="489481" cy="125794"/>
            </a:xfrm>
          </p:grpSpPr>
          <p:cxnSp>
            <p:nvCxnSpPr>
              <p:cNvPr id="378" name="直接连接符 377">
                <a:extLst>
                  <a:ext uri="{FF2B5EF4-FFF2-40B4-BE49-F238E27FC236}">
                    <a16:creationId xmlns:a16="http://schemas.microsoft.com/office/drawing/2014/main" id="{C64713B8-3495-72BD-882F-58FD41144D2F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接连接符 378">
                <a:extLst>
                  <a:ext uri="{FF2B5EF4-FFF2-40B4-BE49-F238E27FC236}">
                    <a16:creationId xmlns:a16="http://schemas.microsoft.com/office/drawing/2014/main" id="{780589A2-84CD-B4A7-BBE0-7A7845E36C2A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接连接符 379">
                <a:extLst>
                  <a:ext uri="{FF2B5EF4-FFF2-40B4-BE49-F238E27FC236}">
                    <a16:creationId xmlns:a16="http://schemas.microsoft.com/office/drawing/2014/main" id="{187576EA-164B-E03D-961A-5F4747A5B250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接连接符 380">
                <a:extLst>
                  <a:ext uri="{FF2B5EF4-FFF2-40B4-BE49-F238E27FC236}">
                    <a16:creationId xmlns:a16="http://schemas.microsoft.com/office/drawing/2014/main" id="{8FBC43BE-9B87-EA43-F43C-AECA105B51B3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直接连接符 381">
                <a:extLst>
                  <a:ext uri="{FF2B5EF4-FFF2-40B4-BE49-F238E27FC236}">
                    <a16:creationId xmlns:a16="http://schemas.microsoft.com/office/drawing/2014/main" id="{17FF2E33-DBE5-8E21-C9FB-A8C085B7E29E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直接连接符 382">
                <a:extLst>
                  <a:ext uri="{FF2B5EF4-FFF2-40B4-BE49-F238E27FC236}">
                    <a16:creationId xmlns:a16="http://schemas.microsoft.com/office/drawing/2014/main" id="{85CA26F3-FB7B-1368-00FA-23AFFD1591BE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直接连接符 383">
                <a:extLst>
                  <a:ext uri="{FF2B5EF4-FFF2-40B4-BE49-F238E27FC236}">
                    <a16:creationId xmlns:a16="http://schemas.microsoft.com/office/drawing/2014/main" id="{F476774C-7741-FD13-C04F-A44B5F1A87EA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直接连接符 384">
                <a:extLst>
                  <a:ext uri="{FF2B5EF4-FFF2-40B4-BE49-F238E27FC236}">
                    <a16:creationId xmlns:a16="http://schemas.microsoft.com/office/drawing/2014/main" id="{BC311630-F012-75ED-C134-B573C9D39EC8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直接连接符 385">
                <a:extLst>
                  <a:ext uri="{FF2B5EF4-FFF2-40B4-BE49-F238E27FC236}">
                    <a16:creationId xmlns:a16="http://schemas.microsoft.com/office/drawing/2014/main" id="{6BE39FE4-4396-C686-747D-088C7070D089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直接连接符 386">
                <a:extLst>
                  <a:ext uri="{FF2B5EF4-FFF2-40B4-BE49-F238E27FC236}">
                    <a16:creationId xmlns:a16="http://schemas.microsoft.com/office/drawing/2014/main" id="{B1069DA4-C3C0-D7C0-3594-FF28A3A83ABD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直接连接符 387">
                <a:extLst>
                  <a:ext uri="{FF2B5EF4-FFF2-40B4-BE49-F238E27FC236}">
                    <a16:creationId xmlns:a16="http://schemas.microsoft.com/office/drawing/2014/main" id="{532F0FFC-643B-2DC0-9739-5F9A0F111562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直接连接符 388">
                <a:extLst>
                  <a:ext uri="{FF2B5EF4-FFF2-40B4-BE49-F238E27FC236}">
                    <a16:creationId xmlns:a16="http://schemas.microsoft.com/office/drawing/2014/main" id="{15D04F44-61CD-0F06-A1B9-C0F0494F7C3B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5" name="组合 364">
              <a:extLst>
                <a:ext uri="{FF2B5EF4-FFF2-40B4-BE49-F238E27FC236}">
                  <a16:creationId xmlns:a16="http://schemas.microsoft.com/office/drawing/2014/main" id="{0D9E7D25-AAF6-1967-DF2B-49901841904E}"/>
                </a:ext>
              </a:extLst>
            </p:cNvPr>
            <p:cNvGrpSpPr/>
            <p:nvPr/>
          </p:nvGrpSpPr>
          <p:grpSpPr>
            <a:xfrm>
              <a:off x="10922313" y="2027808"/>
              <a:ext cx="489481" cy="125794"/>
              <a:chOff x="9808884" y="2027808"/>
              <a:chExt cx="489481" cy="125794"/>
            </a:xfrm>
          </p:grpSpPr>
          <p:cxnSp>
            <p:nvCxnSpPr>
              <p:cNvPr id="366" name="直接连接符 365">
                <a:extLst>
                  <a:ext uri="{FF2B5EF4-FFF2-40B4-BE49-F238E27FC236}">
                    <a16:creationId xmlns:a16="http://schemas.microsoft.com/office/drawing/2014/main" id="{262BE767-5DDE-78F1-16F2-715CCCF751FA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>
                <a:extLst>
                  <a:ext uri="{FF2B5EF4-FFF2-40B4-BE49-F238E27FC236}">
                    <a16:creationId xmlns:a16="http://schemas.microsoft.com/office/drawing/2014/main" id="{1590C46F-5CD6-1F02-63ED-3DC45392D9A6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接连接符 367">
                <a:extLst>
                  <a:ext uri="{FF2B5EF4-FFF2-40B4-BE49-F238E27FC236}">
                    <a16:creationId xmlns:a16="http://schemas.microsoft.com/office/drawing/2014/main" id="{7860FB68-7B19-53E8-9B28-AD2B77F95F47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接连接符 368">
                <a:extLst>
                  <a:ext uri="{FF2B5EF4-FFF2-40B4-BE49-F238E27FC236}">
                    <a16:creationId xmlns:a16="http://schemas.microsoft.com/office/drawing/2014/main" id="{960A1E54-AF4B-3127-0AA3-C181A9BF4CCA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接连接符 369">
                <a:extLst>
                  <a:ext uri="{FF2B5EF4-FFF2-40B4-BE49-F238E27FC236}">
                    <a16:creationId xmlns:a16="http://schemas.microsoft.com/office/drawing/2014/main" id="{96B4DDE8-AA67-6478-7952-D9B10546E624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>
                <a:extLst>
                  <a:ext uri="{FF2B5EF4-FFF2-40B4-BE49-F238E27FC236}">
                    <a16:creationId xmlns:a16="http://schemas.microsoft.com/office/drawing/2014/main" id="{B6A7BC5E-0F62-42D3-9CFC-51080B5AB8AD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>
                <a:extLst>
                  <a:ext uri="{FF2B5EF4-FFF2-40B4-BE49-F238E27FC236}">
                    <a16:creationId xmlns:a16="http://schemas.microsoft.com/office/drawing/2014/main" id="{4F97F051-E0DE-7CC5-C882-6135317DC7C2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>
                <a:extLst>
                  <a:ext uri="{FF2B5EF4-FFF2-40B4-BE49-F238E27FC236}">
                    <a16:creationId xmlns:a16="http://schemas.microsoft.com/office/drawing/2014/main" id="{AE631033-BFD8-90AB-8259-158FAFB226AE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>
                <a:extLst>
                  <a:ext uri="{FF2B5EF4-FFF2-40B4-BE49-F238E27FC236}">
                    <a16:creationId xmlns:a16="http://schemas.microsoft.com/office/drawing/2014/main" id="{31D6DA5B-F140-1649-DAC4-9182B57D0A3F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>
                <a:extLst>
                  <a:ext uri="{FF2B5EF4-FFF2-40B4-BE49-F238E27FC236}">
                    <a16:creationId xmlns:a16="http://schemas.microsoft.com/office/drawing/2014/main" id="{AAA90311-163B-A4B8-152F-988C37DA110F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接连接符 375">
                <a:extLst>
                  <a:ext uri="{FF2B5EF4-FFF2-40B4-BE49-F238E27FC236}">
                    <a16:creationId xmlns:a16="http://schemas.microsoft.com/office/drawing/2014/main" id="{1B85FDD2-F167-024B-660E-B9E9E2248486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直接连接符 376">
                <a:extLst>
                  <a:ext uri="{FF2B5EF4-FFF2-40B4-BE49-F238E27FC236}">
                    <a16:creationId xmlns:a16="http://schemas.microsoft.com/office/drawing/2014/main" id="{A568346E-EA14-A45E-6678-665050A0B287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30223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EAF82A19-1500-E58A-2D72-3968DF5A956E}"/>
              </a:ext>
            </a:extLst>
          </p:cNvPr>
          <p:cNvGrpSpPr/>
          <p:nvPr/>
        </p:nvGrpSpPr>
        <p:grpSpPr>
          <a:xfrm>
            <a:off x="1153209" y="2113511"/>
            <a:ext cx="2605673" cy="3466674"/>
            <a:chOff x="1510236" y="2087669"/>
            <a:chExt cx="2605673" cy="346667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17C5949-F1CA-941F-9CB6-161CF196C57A}"/>
                </a:ext>
              </a:extLst>
            </p:cNvPr>
            <p:cNvSpPr/>
            <p:nvPr/>
          </p:nvSpPr>
          <p:spPr>
            <a:xfrm>
              <a:off x="1510236" y="2198802"/>
              <a:ext cx="2327476" cy="3355541"/>
            </a:xfrm>
            <a:prstGeom prst="rect">
              <a:avLst/>
            </a:prstGeom>
            <a:noFill/>
            <a:ln w="2413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69AB8DA8-E5BE-F4F6-41E9-37F9CBDA74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35346" y="2087669"/>
              <a:ext cx="2480563" cy="3355541"/>
            </a:xfrm>
            <a:prstGeom prst="rect">
              <a:avLst/>
            </a:prstGeom>
            <a:effectLst/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7F1DEB0-DBCC-16D9-0F1A-2143EBBB9975}"/>
              </a:ext>
            </a:extLst>
          </p:cNvPr>
          <p:cNvGrpSpPr/>
          <p:nvPr/>
        </p:nvGrpSpPr>
        <p:grpSpPr>
          <a:xfrm>
            <a:off x="4747245" y="2113511"/>
            <a:ext cx="2636574" cy="3466674"/>
            <a:chOff x="4942022" y="2087669"/>
            <a:chExt cx="2636574" cy="346667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E528199-F7FC-39D4-244D-1BFAEC5DCC37}"/>
                </a:ext>
              </a:extLst>
            </p:cNvPr>
            <p:cNvSpPr/>
            <p:nvPr/>
          </p:nvSpPr>
          <p:spPr>
            <a:xfrm>
              <a:off x="4942022" y="2198802"/>
              <a:ext cx="2327476" cy="3355541"/>
            </a:xfrm>
            <a:prstGeom prst="rect">
              <a:avLst/>
            </a:prstGeom>
            <a:noFill/>
            <a:ln w="2413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8E1BEE8F-6C19-0669-57F8-FF60BEE25B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98033" y="2087669"/>
              <a:ext cx="2480563" cy="3355541"/>
            </a:xfrm>
            <a:prstGeom prst="rect">
              <a:avLst/>
            </a:prstGeom>
            <a:effectLst/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621BA34-35BB-EBB9-2FE5-ED09DE896B2A}"/>
              </a:ext>
            </a:extLst>
          </p:cNvPr>
          <p:cNvGrpSpPr/>
          <p:nvPr/>
        </p:nvGrpSpPr>
        <p:grpSpPr>
          <a:xfrm>
            <a:off x="8372183" y="2113511"/>
            <a:ext cx="2667473" cy="3466674"/>
            <a:chOff x="8372183" y="2087669"/>
            <a:chExt cx="2667473" cy="346667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063F2CC-35DF-D07A-7EE5-584EF9220032}"/>
                </a:ext>
              </a:extLst>
            </p:cNvPr>
            <p:cNvSpPr/>
            <p:nvPr/>
          </p:nvSpPr>
          <p:spPr>
            <a:xfrm>
              <a:off x="8372183" y="2198802"/>
              <a:ext cx="2327476" cy="3355541"/>
            </a:xfrm>
            <a:prstGeom prst="rect">
              <a:avLst/>
            </a:prstGeom>
            <a:noFill/>
            <a:ln w="2413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868" tIns="43434" rIns="86868" bIns="43434" rtlCol="0" anchor="ctr"/>
            <a:lstStyle/>
            <a:p>
              <a:pPr algn="ctr"/>
              <a:endParaRPr lang="zh-CN" altLang="en-US" sz="1710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44FA593-C140-59AC-3525-7116476724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59093" y="2087669"/>
              <a:ext cx="2480563" cy="3355541"/>
            </a:xfrm>
            <a:prstGeom prst="rect">
              <a:avLst/>
            </a:prstGeom>
            <a:effectLst/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6C81835-2C7C-99DB-DB30-CEFB87B56E52}"/>
              </a:ext>
            </a:extLst>
          </p:cNvPr>
          <p:cNvGrpSpPr/>
          <p:nvPr/>
        </p:nvGrpSpPr>
        <p:grpSpPr>
          <a:xfrm>
            <a:off x="1231702" y="1005235"/>
            <a:ext cx="2527181" cy="997142"/>
            <a:chOff x="1231702" y="1216250"/>
            <a:chExt cx="2527181" cy="997142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A0F7419C-13FD-9266-F24A-4A6A9542E400}"/>
                </a:ext>
              </a:extLst>
            </p:cNvPr>
            <p:cNvSpPr/>
            <p:nvPr/>
          </p:nvSpPr>
          <p:spPr>
            <a:xfrm>
              <a:off x="1251061" y="1216250"/>
              <a:ext cx="2507822" cy="997142"/>
            </a:xfrm>
            <a:prstGeom prst="rect">
              <a:avLst/>
            </a:prstGeom>
            <a:solidFill>
              <a:schemeClr val="bg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93044BA-2446-3A27-B361-8440AC3ABBFE}"/>
                </a:ext>
              </a:extLst>
            </p:cNvPr>
            <p:cNvGrpSpPr/>
            <p:nvPr/>
          </p:nvGrpSpPr>
          <p:grpSpPr>
            <a:xfrm>
              <a:off x="1231702" y="1282804"/>
              <a:ext cx="2527180" cy="832519"/>
              <a:chOff x="947528" y="1016586"/>
              <a:chExt cx="2527180" cy="832519"/>
            </a:xfrm>
          </p:grpSpPr>
          <p:sp>
            <p:nvSpPr>
              <p:cNvPr id="23" name="图形 34">
                <a:extLst>
                  <a:ext uri="{FF2B5EF4-FFF2-40B4-BE49-F238E27FC236}">
                    <a16:creationId xmlns:a16="http://schemas.microsoft.com/office/drawing/2014/main" id="{F6047547-DFC3-4B26-EA3C-7FB53DD6E3BD}"/>
                  </a:ext>
                </a:extLst>
              </p:cNvPr>
              <p:cNvSpPr/>
              <p:nvPr/>
            </p:nvSpPr>
            <p:spPr>
              <a:xfrm>
                <a:off x="1942331" y="1353434"/>
                <a:ext cx="134826" cy="134824"/>
              </a:xfrm>
              <a:custGeom>
                <a:avLst/>
                <a:gdLst>
                  <a:gd name="connsiteX0" fmla="*/ 390681 w 1012866"/>
                  <a:gd name="connsiteY0" fmla="*/ 376190 h 1012866"/>
                  <a:gd name="connsiteX1" fmla="*/ 1848 w 1012866"/>
                  <a:gd name="connsiteY1" fmla="*/ 506433 h 1012866"/>
                  <a:gd name="connsiteX2" fmla="*/ 369043 w 1012866"/>
                  <a:gd name="connsiteY2" fmla="*/ 643971 h 1012866"/>
                  <a:gd name="connsiteX3" fmla="*/ 513112 w 1012866"/>
                  <a:gd name="connsiteY3" fmla="*/ 1011141 h 1012866"/>
                  <a:gd name="connsiteX4" fmla="*/ 651931 w 1012866"/>
                  <a:gd name="connsiteY4" fmla="*/ 645795 h 1012866"/>
                  <a:gd name="connsiteX5" fmla="*/ 1012102 w 1012866"/>
                  <a:gd name="connsiteY5" fmla="*/ 521466 h 1012866"/>
                  <a:gd name="connsiteX6" fmla="*/ 661123 w 1012866"/>
                  <a:gd name="connsiteY6" fmla="*/ 383756 h 1012866"/>
                  <a:gd name="connsiteX7" fmla="*/ 524719 w 1012866"/>
                  <a:gd name="connsiteY7" fmla="*/ 1848 h 1012866"/>
                  <a:gd name="connsiteX8" fmla="*/ 390681 w 1012866"/>
                  <a:gd name="connsiteY8" fmla="*/ 376190 h 101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2866" h="1012866">
                    <a:moveTo>
                      <a:pt x="390681" y="376190"/>
                    </a:moveTo>
                    <a:lnTo>
                      <a:pt x="1848" y="506433"/>
                    </a:lnTo>
                    <a:lnTo>
                      <a:pt x="369043" y="643971"/>
                    </a:lnTo>
                    <a:lnTo>
                      <a:pt x="513112" y="1011141"/>
                    </a:lnTo>
                    <a:lnTo>
                      <a:pt x="651931" y="645795"/>
                    </a:lnTo>
                    <a:lnTo>
                      <a:pt x="1012102" y="521466"/>
                    </a:lnTo>
                    <a:lnTo>
                      <a:pt x="661123" y="383756"/>
                    </a:lnTo>
                    <a:lnTo>
                      <a:pt x="524719" y="1848"/>
                    </a:lnTo>
                    <a:lnTo>
                      <a:pt x="390681" y="3761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EB640412-340F-38FE-9304-1F9AFEE31E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1510" y="1416694"/>
                <a:ext cx="816194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A283AC4-D4F2-B930-11F1-B5D3A6CDFD37}"/>
                  </a:ext>
                </a:extLst>
              </p:cNvPr>
              <p:cNvSpPr txBox="1"/>
              <p:nvPr/>
            </p:nvSpPr>
            <p:spPr>
              <a:xfrm>
                <a:off x="947528" y="1016586"/>
                <a:ext cx="844160" cy="39168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项目一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CBE7F36-AF22-7087-2FB4-7CCB9FF450F4}"/>
                  </a:ext>
                </a:extLst>
              </p:cNvPr>
              <p:cNvSpPr txBox="1"/>
              <p:nvPr/>
            </p:nvSpPr>
            <p:spPr>
              <a:xfrm>
                <a:off x="979450" y="1528460"/>
                <a:ext cx="2495258" cy="3206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填入内容，本段字号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</a:rPr>
                  <a:t>10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号，段间距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</a:rPr>
                  <a:t>1.3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倍。</a:t>
                </a: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1E679EB-1A54-B5A6-F9DC-9E6BEFBF8EDF}"/>
              </a:ext>
            </a:extLst>
          </p:cNvPr>
          <p:cNvGrpSpPr/>
          <p:nvPr/>
        </p:nvGrpSpPr>
        <p:grpSpPr>
          <a:xfrm>
            <a:off x="4879946" y="1005235"/>
            <a:ext cx="2527181" cy="997142"/>
            <a:chOff x="1231702" y="1216250"/>
            <a:chExt cx="2527181" cy="997142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AF5F59D4-DA04-C059-A8DF-75FA6A880BF5}"/>
                </a:ext>
              </a:extLst>
            </p:cNvPr>
            <p:cNvSpPr/>
            <p:nvPr/>
          </p:nvSpPr>
          <p:spPr>
            <a:xfrm>
              <a:off x="1251061" y="1216250"/>
              <a:ext cx="2507822" cy="997142"/>
            </a:xfrm>
            <a:prstGeom prst="rect">
              <a:avLst/>
            </a:prstGeom>
            <a:solidFill>
              <a:schemeClr val="bg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7FA14BE0-C2E8-D60D-61C8-DC8F452784CC}"/>
                </a:ext>
              </a:extLst>
            </p:cNvPr>
            <p:cNvGrpSpPr/>
            <p:nvPr/>
          </p:nvGrpSpPr>
          <p:grpSpPr>
            <a:xfrm>
              <a:off x="1231702" y="1282804"/>
              <a:ext cx="2527180" cy="832519"/>
              <a:chOff x="947528" y="1016586"/>
              <a:chExt cx="2527180" cy="832519"/>
            </a:xfrm>
          </p:grpSpPr>
          <p:sp>
            <p:nvSpPr>
              <p:cNvPr id="43" name="图形 34">
                <a:extLst>
                  <a:ext uri="{FF2B5EF4-FFF2-40B4-BE49-F238E27FC236}">
                    <a16:creationId xmlns:a16="http://schemas.microsoft.com/office/drawing/2014/main" id="{3CA95C21-B194-5B37-AAD7-2B05F6CB4CAA}"/>
                  </a:ext>
                </a:extLst>
              </p:cNvPr>
              <p:cNvSpPr/>
              <p:nvPr/>
            </p:nvSpPr>
            <p:spPr>
              <a:xfrm>
                <a:off x="1942331" y="1353434"/>
                <a:ext cx="134826" cy="134824"/>
              </a:xfrm>
              <a:custGeom>
                <a:avLst/>
                <a:gdLst>
                  <a:gd name="connsiteX0" fmla="*/ 390681 w 1012866"/>
                  <a:gd name="connsiteY0" fmla="*/ 376190 h 1012866"/>
                  <a:gd name="connsiteX1" fmla="*/ 1848 w 1012866"/>
                  <a:gd name="connsiteY1" fmla="*/ 506433 h 1012866"/>
                  <a:gd name="connsiteX2" fmla="*/ 369043 w 1012866"/>
                  <a:gd name="connsiteY2" fmla="*/ 643971 h 1012866"/>
                  <a:gd name="connsiteX3" fmla="*/ 513112 w 1012866"/>
                  <a:gd name="connsiteY3" fmla="*/ 1011141 h 1012866"/>
                  <a:gd name="connsiteX4" fmla="*/ 651931 w 1012866"/>
                  <a:gd name="connsiteY4" fmla="*/ 645795 h 1012866"/>
                  <a:gd name="connsiteX5" fmla="*/ 1012102 w 1012866"/>
                  <a:gd name="connsiteY5" fmla="*/ 521466 h 1012866"/>
                  <a:gd name="connsiteX6" fmla="*/ 661123 w 1012866"/>
                  <a:gd name="connsiteY6" fmla="*/ 383756 h 1012866"/>
                  <a:gd name="connsiteX7" fmla="*/ 524719 w 1012866"/>
                  <a:gd name="connsiteY7" fmla="*/ 1848 h 1012866"/>
                  <a:gd name="connsiteX8" fmla="*/ 390681 w 1012866"/>
                  <a:gd name="connsiteY8" fmla="*/ 376190 h 101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2866" h="1012866">
                    <a:moveTo>
                      <a:pt x="390681" y="376190"/>
                    </a:moveTo>
                    <a:lnTo>
                      <a:pt x="1848" y="506433"/>
                    </a:lnTo>
                    <a:lnTo>
                      <a:pt x="369043" y="643971"/>
                    </a:lnTo>
                    <a:lnTo>
                      <a:pt x="513112" y="1011141"/>
                    </a:lnTo>
                    <a:lnTo>
                      <a:pt x="651931" y="645795"/>
                    </a:lnTo>
                    <a:lnTo>
                      <a:pt x="1012102" y="521466"/>
                    </a:lnTo>
                    <a:lnTo>
                      <a:pt x="661123" y="383756"/>
                    </a:lnTo>
                    <a:lnTo>
                      <a:pt x="524719" y="1848"/>
                    </a:lnTo>
                    <a:lnTo>
                      <a:pt x="390681" y="3761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FDD7C031-8908-BF75-9540-577750FADB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1510" y="1416694"/>
                <a:ext cx="816194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922AC19-7434-C442-6C5D-4DAB5EBB40A2}"/>
                  </a:ext>
                </a:extLst>
              </p:cNvPr>
              <p:cNvSpPr txBox="1"/>
              <p:nvPr/>
            </p:nvSpPr>
            <p:spPr>
              <a:xfrm>
                <a:off x="947528" y="1016586"/>
                <a:ext cx="844160" cy="39168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项目二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E283C20C-BF10-1975-15FE-B383C4C17752}"/>
                  </a:ext>
                </a:extLst>
              </p:cNvPr>
              <p:cNvSpPr txBox="1"/>
              <p:nvPr/>
            </p:nvSpPr>
            <p:spPr>
              <a:xfrm>
                <a:off x="979450" y="1528460"/>
                <a:ext cx="2495258" cy="3206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填入内容，本段字号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</a:rPr>
                  <a:t>10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号，段间距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</a:rPr>
                  <a:t>1.3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倍。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2B5537B-AD20-8F56-FF2D-B5F163BD16FA}"/>
              </a:ext>
            </a:extLst>
          </p:cNvPr>
          <p:cNvGrpSpPr/>
          <p:nvPr/>
        </p:nvGrpSpPr>
        <p:grpSpPr>
          <a:xfrm>
            <a:off x="8511282" y="1005235"/>
            <a:ext cx="2527181" cy="997142"/>
            <a:chOff x="1231702" y="1216250"/>
            <a:chExt cx="2527181" cy="997142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5F8A9DE7-15BB-03A4-AF25-34861AC5FC3D}"/>
                </a:ext>
              </a:extLst>
            </p:cNvPr>
            <p:cNvSpPr/>
            <p:nvPr/>
          </p:nvSpPr>
          <p:spPr>
            <a:xfrm>
              <a:off x="1251061" y="1216250"/>
              <a:ext cx="2507822" cy="997142"/>
            </a:xfrm>
            <a:prstGeom prst="rect">
              <a:avLst/>
            </a:prstGeom>
            <a:solidFill>
              <a:schemeClr val="bg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479F23BF-DEEB-8C09-C5D0-62B4A9656085}"/>
                </a:ext>
              </a:extLst>
            </p:cNvPr>
            <p:cNvGrpSpPr/>
            <p:nvPr/>
          </p:nvGrpSpPr>
          <p:grpSpPr>
            <a:xfrm>
              <a:off x="1231702" y="1282804"/>
              <a:ext cx="2527180" cy="832519"/>
              <a:chOff x="947528" y="1016586"/>
              <a:chExt cx="2527180" cy="832519"/>
            </a:xfrm>
          </p:grpSpPr>
          <p:sp>
            <p:nvSpPr>
              <p:cNvPr id="50" name="图形 34">
                <a:extLst>
                  <a:ext uri="{FF2B5EF4-FFF2-40B4-BE49-F238E27FC236}">
                    <a16:creationId xmlns:a16="http://schemas.microsoft.com/office/drawing/2014/main" id="{AA8D316F-6216-7120-60A2-C795B5B8C61F}"/>
                  </a:ext>
                </a:extLst>
              </p:cNvPr>
              <p:cNvSpPr/>
              <p:nvPr/>
            </p:nvSpPr>
            <p:spPr>
              <a:xfrm>
                <a:off x="1942331" y="1353434"/>
                <a:ext cx="134826" cy="134824"/>
              </a:xfrm>
              <a:custGeom>
                <a:avLst/>
                <a:gdLst>
                  <a:gd name="connsiteX0" fmla="*/ 390681 w 1012866"/>
                  <a:gd name="connsiteY0" fmla="*/ 376190 h 1012866"/>
                  <a:gd name="connsiteX1" fmla="*/ 1848 w 1012866"/>
                  <a:gd name="connsiteY1" fmla="*/ 506433 h 1012866"/>
                  <a:gd name="connsiteX2" fmla="*/ 369043 w 1012866"/>
                  <a:gd name="connsiteY2" fmla="*/ 643971 h 1012866"/>
                  <a:gd name="connsiteX3" fmla="*/ 513112 w 1012866"/>
                  <a:gd name="connsiteY3" fmla="*/ 1011141 h 1012866"/>
                  <a:gd name="connsiteX4" fmla="*/ 651931 w 1012866"/>
                  <a:gd name="connsiteY4" fmla="*/ 645795 h 1012866"/>
                  <a:gd name="connsiteX5" fmla="*/ 1012102 w 1012866"/>
                  <a:gd name="connsiteY5" fmla="*/ 521466 h 1012866"/>
                  <a:gd name="connsiteX6" fmla="*/ 661123 w 1012866"/>
                  <a:gd name="connsiteY6" fmla="*/ 383756 h 1012866"/>
                  <a:gd name="connsiteX7" fmla="*/ 524719 w 1012866"/>
                  <a:gd name="connsiteY7" fmla="*/ 1848 h 1012866"/>
                  <a:gd name="connsiteX8" fmla="*/ 390681 w 1012866"/>
                  <a:gd name="connsiteY8" fmla="*/ 376190 h 1012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2866" h="1012866">
                    <a:moveTo>
                      <a:pt x="390681" y="376190"/>
                    </a:moveTo>
                    <a:lnTo>
                      <a:pt x="1848" y="506433"/>
                    </a:lnTo>
                    <a:lnTo>
                      <a:pt x="369043" y="643971"/>
                    </a:lnTo>
                    <a:lnTo>
                      <a:pt x="513112" y="1011141"/>
                    </a:lnTo>
                    <a:lnTo>
                      <a:pt x="651931" y="645795"/>
                    </a:lnTo>
                    <a:lnTo>
                      <a:pt x="1012102" y="521466"/>
                    </a:lnTo>
                    <a:lnTo>
                      <a:pt x="661123" y="383756"/>
                    </a:lnTo>
                    <a:lnTo>
                      <a:pt x="524719" y="1848"/>
                    </a:lnTo>
                    <a:lnTo>
                      <a:pt x="390681" y="3761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18377C6B-27B9-AEEB-8492-1BA9741004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1510" y="1416694"/>
                <a:ext cx="816194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C7497065-B902-53F9-B4EF-ACEC0FA750D4}"/>
                  </a:ext>
                </a:extLst>
              </p:cNvPr>
              <p:cNvSpPr txBox="1"/>
              <p:nvPr/>
            </p:nvSpPr>
            <p:spPr>
              <a:xfrm>
                <a:off x="947528" y="1016586"/>
                <a:ext cx="844160" cy="39168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项目三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25B963DD-8A26-C950-FE3E-4C6E3CA1D3C7}"/>
                  </a:ext>
                </a:extLst>
              </p:cNvPr>
              <p:cNvSpPr txBox="1"/>
              <p:nvPr/>
            </p:nvSpPr>
            <p:spPr>
              <a:xfrm>
                <a:off x="979450" y="1528460"/>
                <a:ext cx="2495258" cy="32064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填入内容，本段字号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</a:rPr>
                  <a:t>10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号，段间距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+mn-ea"/>
                  </a:rPr>
                  <a:t>1.3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倍。</a:t>
                </a:r>
              </a:p>
            </p:txBody>
          </p:sp>
        </p:grp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D23FF0F8-DE5F-6808-5157-B3760C688052}"/>
              </a:ext>
            </a:extLst>
          </p:cNvPr>
          <p:cNvSpPr txBox="1"/>
          <p:nvPr/>
        </p:nvSpPr>
        <p:spPr>
          <a:xfrm>
            <a:off x="8741944" y="5866064"/>
            <a:ext cx="2826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n-ea"/>
                <a:sym typeface="OPPOSans R" panose="00020600040101010101" pitchFamily="18" charset="-122"/>
              </a:rPr>
              <a:t>图片展示页</a:t>
            </a:r>
          </a:p>
        </p:txBody>
      </p:sp>
      <p:sp>
        <p:nvSpPr>
          <p:cNvPr id="75" name="图形 72">
            <a:extLst>
              <a:ext uri="{FF2B5EF4-FFF2-40B4-BE49-F238E27FC236}">
                <a16:creationId xmlns:a16="http://schemas.microsoft.com/office/drawing/2014/main" id="{D235D5FC-47FD-4473-7231-0ECDF5DB6845}"/>
              </a:ext>
            </a:extLst>
          </p:cNvPr>
          <p:cNvSpPr/>
          <p:nvPr/>
        </p:nvSpPr>
        <p:spPr>
          <a:xfrm>
            <a:off x="4923268" y="2248720"/>
            <a:ext cx="209212" cy="553152"/>
          </a:xfrm>
          <a:custGeom>
            <a:avLst/>
            <a:gdLst>
              <a:gd name="connsiteX0" fmla="*/ 404203 w 404733"/>
              <a:gd name="connsiteY0" fmla="*/ 584319 h 1070103"/>
              <a:gd name="connsiteX1" fmla="*/ 310966 w 404733"/>
              <a:gd name="connsiteY1" fmla="*/ 584319 h 1070103"/>
              <a:gd name="connsiteX2" fmla="*/ 310966 w 404733"/>
              <a:gd name="connsiteY2" fmla="*/ 1589 h 1070103"/>
              <a:gd name="connsiteX3" fmla="*/ 99064 w 404733"/>
              <a:gd name="connsiteY3" fmla="*/ 1589 h 1070103"/>
              <a:gd name="connsiteX4" fmla="*/ 99064 w 404733"/>
              <a:gd name="connsiteY4" fmla="*/ 582200 h 1070103"/>
              <a:gd name="connsiteX5" fmla="*/ 1589 w 404733"/>
              <a:gd name="connsiteY5" fmla="*/ 582200 h 1070103"/>
              <a:gd name="connsiteX6" fmla="*/ 152040 w 404733"/>
              <a:gd name="connsiteY6" fmla="*/ 1069573 h 1070103"/>
              <a:gd name="connsiteX7" fmla="*/ 269306 w 404733"/>
              <a:gd name="connsiteY7" fmla="*/ 1069573 h 1070103"/>
              <a:gd name="connsiteX8" fmla="*/ 368710 w 404733"/>
              <a:gd name="connsiteY8" fmla="*/ 711989 h 1070103"/>
              <a:gd name="connsiteX9" fmla="*/ 372418 w 404733"/>
              <a:gd name="connsiteY9" fmla="*/ 698746 h 1070103"/>
              <a:gd name="connsiteX10" fmla="*/ 372418 w 404733"/>
              <a:gd name="connsiteY10" fmla="*/ 698746 h 1070103"/>
              <a:gd name="connsiteX11" fmla="*/ 120254 w 404733"/>
              <a:gd name="connsiteY11" fmla="*/ 22779 h 1070103"/>
              <a:gd name="connsiteX12" fmla="*/ 209253 w 404733"/>
              <a:gd name="connsiteY12" fmla="*/ 22779 h 1070103"/>
              <a:gd name="connsiteX13" fmla="*/ 209253 w 404733"/>
              <a:gd name="connsiteY13" fmla="*/ 582200 h 1070103"/>
              <a:gd name="connsiteX14" fmla="*/ 120254 w 404733"/>
              <a:gd name="connsiteY14" fmla="*/ 582200 h 1070103"/>
              <a:gd name="connsiteX15" fmla="*/ 167678 w 404733"/>
              <a:gd name="connsiteY15" fmla="*/ 1048383 h 1070103"/>
              <a:gd name="connsiteX16" fmla="*/ 30302 w 404733"/>
              <a:gd name="connsiteY16" fmla="*/ 603390 h 1070103"/>
              <a:gd name="connsiteX17" fmla="*/ 117987 w 404733"/>
              <a:gd name="connsiteY17" fmla="*/ 603390 h 1070103"/>
              <a:gd name="connsiteX18" fmla="*/ 248561 w 404733"/>
              <a:gd name="connsiteY18" fmla="*/ 1048383 h 1070103"/>
              <a:gd name="connsiteX19" fmla="*/ 342222 w 404733"/>
              <a:gd name="connsiteY19" fmla="*/ 728030 h 1070103"/>
              <a:gd name="connsiteX20" fmla="*/ 261360 w 404733"/>
              <a:gd name="connsiteY20" fmla="*/ 1016789 h 1070103"/>
              <a:gd name="connsiteX21" fmla="*/ 140088 w 404733"/>
              <a:gd name="connsiteY21" fmla="*/ 603390 h 1070103"/>
              <a:gd name="connsiteX22" fmla="*/ 230444 w 404733"/>
              <a:gd name="connsiteY22" fmla="*/ 603390 h 1070103"/>
              <a:gd name="connsiteX23" fmla="*/ 230444 w 404733"/>
              <a:gd name="connsiteY23" fmla="*/ 22779 h 1070103"/>
              <a:gd name="connsiteX24" fmla="*/ 289776 w 404733"/>
              <a:gd name="connsiteY24" fmla="*/ 22779 h 1070103"/>
              <a:gd name="connsiteX25" fmla="*/ 289776 w 404733"/>
              <a:gd name="connsiteY25" fmla="*/ 605509 h 1070103"/>
              <a:gd name="connsiteX26" fmla="*/ 376656 w 404733"/>
              <a:gd name="connsiteY26" fmla="*/ 605509 h 107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04733" h="1070103">
                <a:moveTo>
                  <a:pt x="404203" y="584319"/>
                </a:moveTo>
                <a:lnTo>
                  <a:pt x="310966" y="584319"/>
                </a:lnTo>
                <a:lnTo>
                  <a:pt x="310966" y="1589"/>
                </a:lnTo>
                <a:lnTo>
                  <a:pt x="99064" y="1589"/>
                </a:lnTo>
                <a:lnTo>
                  <a:pt x="99064" y="582200"/>
                </a:lnTo>
                <a:lnTo>
                  <a:pt x="1589" y="582200"/>
                </a:lnTo>
                <a:lnTo>
                  <a:pt x="152040" y="1069573"/>
                </a:lnTo>
                <a:lnTo>
                  <a:pt x="269306" y="1069573"/>
                </a:lnTo>
                <a:lnTo>
                  <a:pt x="368710" y="711989"/>
                </a:lnTo>
                <a:lnTo>
                  <a:pt x="372418" y="698746"/>
                </a:lnTo>
                <a:lnTo>
                  <a:pt x="372418" y="698746"/>
                </a:lnTo>
                <a:close/>
                <a:moveTo>
                  <a:pt x="120254" y="22779"/>
                </a:moveTo>
                <a:lnTo>
                  <a:pt x="209253" y="22779"/>
                </a:lnTo>
                <a:lnTo>
                  <a:pt x="209253" y="582200"/>
                </a:lnTo>
                <a:lnTo>
                  <a:pt x="120254" y="582200"/>
                </a:lnTo>
                <a:close/>
                <a:moveTo>
                  <a:pt x="167678" y="1048383"/>
                </a:moveTo>
                <a:lnTo>
                  <a:pt x="30302" y="603390"/>
                </a:lnTo>
                <a:lnTo>
                  <a:pt x="117987" y="603390"/>
                </a:lnTo>
                <a:lnTo>
                  <a:pt x="248561" y="1048383"/>
                </a:lnTo>
                <a:close/>
                <a:moveTo>
                  <a:pt x="342222" y="728030"/>
                </a:moveTo>
                <a:lnTo>
                  <a:pt x="261360" y="1016789"/>
                </a:lnTo>
                <a:lnTo>
                  <a:pt x="140088" y="603390"/>
                </a:lnTo>
                <a:lnTo>
                  <a:pt x="230444" y="603390"/>
                </a:lnTo>
                <a:lnTo>
                  <a:pt x="230444" y="22779"/>
                </a:lnTo>
                <a:lnTo>
                  <a:pt x="289776" y="22779"/>
                </a:lnTo>
                <a:lnTo>
                  <a:pt x="289776" y="605509"/>
                </a:lnTo>
                <a:lnTo>
                  <a:pt x="376656" y="60550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图形 72">
            <a:extLst>
              <a:ext uri="{FF2B5EF4-FFF2-40B4-BE49-F238E27FC236}">
                <a16:creationId xmlns:a16="http://schemas.microsoft.com/office/drawing/2014/main" id="{53A02E67-30DE-0A63-D123-74D4B16548E9}"/>
              </a:ext>
            </a:extLst>
          </p:cNvPr>
          <p:cNvSpPr/>
          <p:nvPr/>
        </p:nvSpPr>
        <p:spPr>
          <a:xfrm>
            <a:off x="8615264" y="2248720"/>
            <a:ext cx="209212" cy="553152"/>
          </a:xfrm>
          <a:custGeom>
            <a:avLst/>
            <a:gdLst>
              <a:gd name="connsiteX0" fmla="*/ 404203 w 404733"/>
              <a:gd name="connsiteY0" fmla="*/ 584319 h 1070103"/>
              <a:gd name="connsiteX1" fmla="*/ 310966 w 404733"/>
              <a:gd name="connsiteY1" fmla="*/ 584319 h 1070103"/>
              <a:gd name="connsiteX2" fmla="*/ 310966 w 404733"/>
              <a:gd name="connsiteY2" fmla="*/ 1589 h 1070103"/>
              <a:gd name="connsiteX3" fmla="*/ 99064 w 404733"/>
              <a:gd name="connsiteY3" fmla="*/ 1589 h 1070103"/>
              <a:gd name="connsiteX4" fmla="*/ 99064 w 404733"/>
              <a:gd name="connsiteY4" fmla="*/ 582200 h 1070103"/>
              <a:gd name="connsiteX5" fmla="*/ 1589 w 404733"/>
              <a:gd name="connsiteY5" fmla="*/ 582200 h 1070103"/>
              <a:gd name="connsiteX6" fmla="*/ 152040 w 404733"/>
              <a:gd name="connsiteY6" fmla="*/ 1069573 h 1070103"/>
              <a:gd name="connsiteX7" fmla="*/ 269306 w 404733"/>
              <a:gd name="connsiteY7" fmla="*/ 1069573 h 1070103"/>
              <a:gd name="connsiteX8" fmla="*/ 368710 w 404733"/>
              <a:gd name="connsiteY8" fmla="*/ 711989 h 1070103"/>
              <a:gd name="connsiteX9" fmla="*/ 372418 w 404733"/>
              <a:gd name="connsiteY9" fmla="*/ 698746 h 1070103"/>
              <a:gd name="connsiteX10" fmla="*/ 372418 w 404733"/>
              <a:gd name="connsiteY10" fmla="*/ 698746 h 1070103"/>
              <a:gd name="connsiteX11" fmla="*/ 120254 w 404733"/>
              <a:gd name="connsiteY11" fmla="*/ 22779 h 1070103"/>
              <a:gd name="connsiteX12" fmla="*/ 209253 w 404733"/>
              <a:gd name="connsiteY12" fmla="*/ 22779 h 1070103"/>
              <a:gd name="connsiteX13" fmla="*/ 209253 w 404733"/>
              <a:gd name="connsiteY13" fmla="*/ 582200 h 1070103"/>
              <a:gd name="connsiteX14" fmla="*/ 120254 w 404733"/>
              <a:gd name="connsiteY14" fmla="*/ 582200 h 1070103"/>
              <a:gd name="connsiteX15" fmla="*/ 167678 w 404733"/>
              <a:gd name="connsiteY15" fmla="*/ 1048383 h 1070103"/>
              <a:gd name="connsiteX16" fmla="*/ 30302 w 404733"/>
              <a:gd name="connsiteY16" fmla="*/ 603390 h 1070103"/>
              <a:gd name="connsiteX17" fmla="*/ 117987 w 404733"/>
              <a:gd name="connsiteY17" fmla="*/ 603390 h 1070103"/>
              <a:gd name="connsiteX18" fmla="*/ 248561 w 404733"/>
              <a:gd name="connsiteY18" fmla="*/ 1048383 h 1070103"/>
              <a:gd name="connsiteX19" fmla="*/ 342222 w 404733"/>
              <a:gd name="connsiteY19" fmla="*/ 728030 h 1070103"/>
              <a:gd name="connsiteX20" fmla="*/ 261360 w 404733"/>
              <a:gd name="connsiteY20" fmla="*/ 1016789 h 1070103"/>
              <a:gd name="connsiteX21" fmla="*/ 140088 w 404733"/>
              <a:gd name="connsiteY21" fmla="*/ 603390 h 1070103"/>
              <a:gd name="connsiteX22" fmla="*/ 230444 w 404733"/>
              <a:gd name="connsiteY22" fmla="*/ 603390 h 1070103"/>
              <a:gd name="connsiteX23" fmla="*/ 230444 w 404733"/>
              <a:gd name="connsiteY23" fmla="*/ 22779 h 1070103"/>
              <a:gd name="connsiteX24" fmla="*/ 289776 w 404733"/>
              <a:gd name="connsiteY24" fmla="*/ 22779 h 1070103"/>
              <a:gd name="connsiteX25" fmla="*/ 289776 w 404733"/>
              <a:gd name="connsiteY25" fmla="*/ 605509 h 1070103"/>
              <a:gd name="connsiteX26" fmla="*/ 376656 w 404733"/>
              <a:gd name="connsiteY26" fmla="*/ 605509 h 107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04733" h="1070103">
                <a:moveTo>
                  <a:pt x="404203" y="584319"/>
                </a:moveTo>
                <a:lnTo>
                  <a:pt x="310966" y="584319"/>
                </a:lnTo>
                <a:lnTo>
                  <a:pt x="310966" y="1589"/>
                </a:lnTo>
                <a:lnTo>
                  <a:pt x="99064" y="1589"/>
                </a:lnTo>
                <a:lnTo>
                  <a:pt x="99064" y="582200"/>
                </a:lnTo>
                <a:lnTo>
                  <a:pt x="1589" y="582200"/>
                </a:lnTo>
                <a:lnTo>
                  <a:pt x="152040" y="1069573"/>
                </a:lnTo>
                <a:lnTo>
                  <a:pt x="269306" y="1069573"/>
                </a:lnTo>
                <a:lnTo>
                  <a:pt x="368710" y="711989"/>
                </a:lnTo>
                <a:lnTo>
                  <a:pt x="372418" y="698746"/>
                </a:lnTo>
                <a:lnTo>
                  <a:pt x="372418" y="698746"/>
                </a:lnTo>
                <a:close/>
                <a:moveTo>
                  <a:pt x="120254" y="22779"/>
                </a:moveTo>
                <a:lnTo>
                  <a:pt x="209253" y="22779"/>
                </a:lnTo>
                <a:lnTo>
                  <a:pt x="209253" y="582200"/>
                </a:lnTo>
                <a:lnTo>
                  <a:pt x="120254" y="582200"/>
                </a:lnTo>
                <a:close/>
                <a:moveTo>
                  <a:pt x="167678" y="1048383"/>
                </a:moveTo>
                <a:lnTo>
                  <a:pt x="30302" y="603390"/>
                </a:lnTo>
                <a:lnTo>
                  <a:pt x="117987" y="603390"/>
                </a:lnTo>
                <a:lnTo>
                  <a:pt x="248561" y="1048383"/>
                </a:lnTo>
                <a:close/>
                <a:moveTo>
                  <a:pt x="342222" y="728030"/>
                </a:moveTo>
                <a:lnTo>
                  <a:pt x="261360" y="1016789"/>
                </a:lnTo>
                <a:lnTo>
                  <a:pt x="140088" y="603390"/>
                </a:lnTo>
                <a:lnTo>
                  <a:pt x="230444" y="603390"/>
                </a:lnTo>
                <a:lnTo>
                  <a:pt x="230444" y="22779"/>
                </a:lnTo>
                <a:lnTo>
                  <a:pt x="289776" y="22779"/>
                </a:lnTo>
                <a:lnTo>
                  <a:pt x="289776" y="605509"/>
                </a:lnTo>
                <a:lnTo>
                  <a:pt x="376656" y="60550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B232365-0107-60EB-870E-4518F2F27114}"/>
              </a:ext>
            </a:extLst>
          </p:cNvPr>
          <p:cNvGrpSpPr/>
          <p:nvPr/>
        </p:nvGrpSpPr>
        <p:grpSpPr>
          <a:xfrm rot="5400000">
            <a:off x="10643879" y="1728804"/>
            <a:ext cx="2824581" cy="211614"/>
            <a:chOff x="9869664" y="2027808"/>
            <a:chExt cx="1679071" cy="125794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306286D7-6162-82B9-EB38-1C5625EA3C16}"/>
                </a:ext>
              </a:extLst>
            </p:cNvPr>
            <p:cNvGrpSpPr/>
            <p:nvPr/>
          </p:nvGrpSpPr>
          <p:grpSpPr>
            <a:xfrm>
              <a:off x="10012136" y="2027808"/>
              <a:ext cx="1399658" cy="125794"/>
              <a:chOff x="10012136" y="2027808"/>
              <a:chExt cx="1399658" cy="125794"/>
            </a:xfrm>
          </p:grpSpPr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E01EA5BD-0BEC-8199-0B06-5EAEDBD7EFF7}"/>
                  </a:ext>
                </a:extLst>
              </p:cNvPr>
              <p:cNvGrpSpPr/>
              <p:nvPr/>
            </p:nvGrpSpPr>
            <p:grpSpPr>
              <a:xfrm>
                <a:off x="10012136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6CBEAD7F-2780-CD67-1E80-E388289B187A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BBD482B9-8E7A-DFF4-307E-EA86816CC963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7D5F8DF1-A660-F62C-6E93-6890FAD6DDAA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8106EA73-3E6F-AD39-6595-7F91F7AB8092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B00FBDBB-A594-071D-9D71-49EEB2D7A136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ACA53890-F181-B64B-7C4E-EC4295FD5781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F494963C-1BF4-E7DF-A222-FDA1B4C8B8E1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1263FC42-0CC8-CD18-4DDD-652DB4300912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2EFC0D58-E0B6-59BE-833D-9E1FDF22EE7D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02C79765-E015-00AC-740D-A3D7846F2677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>
                  <a:extLst>
                    <a:ext uri="{FF2B5EF4-FFF2-40B4-BE49-F238E27FC236}">
                      <a16:creationId xmlns:a16="http://schemas.microsoft.com/office/drawing/2014/main" id="{0ED207C1-8903-2797-669C-78DD042E7D65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:a16="http://schemas.microsoft.com/office/drawing/2014/main" id="{654700AD-B946-7554-793B-CE621ED5C10A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7A1EF023-94F4-58E9-03A1-7BE6CE052E0B}"/>
                  </a:ext>
                </a:extLst>
              </p:cNvPr>
              <p:cNvGrpSpPr/>
              <p:nvPr/>
            </p:nvGrpSpPr>
            <p:grpSpPr>
              <a:xfrm>
                <a:off x="10467845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5807D4CF-3267-5588-CB34-7C5EC6561FD5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D5227B87-AE88-237B-E5A7-AC8729699387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E73442E2-B2AF-962D-0FFD-EE3258B6FAC2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12D5F931-9353-9B87-3E91-835AC6C02F14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33B996F0-16F5-1521-442B-7CC7F8664BAF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BF1DC425-6814-B164-8388-9D70E435AAF9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A8464732-C9F0-DDCE-C9FB-B0FE48579B00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DE255024-0226-BCF6-B7A3-F91CCDFA7103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0E9BD112-BBD3-8756-0AA0-176ADC8099AD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357E5CCD-2E91-EB88-C858-B2BF7B08B9C5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58C2BCA3-9BA7-0EC8-716D-29ABC92A89D3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9F6CFAB2-F85F-CAE3-E505-670D19132843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0F3E08A6-594D-876D-B57E-859DB76DBA1A}"/>
                  </a:ext>
                </a:extLst>
              </p:cNvPr>
              <p:cNvGrpSpPr/>
              <p:nvPr/>
            </p:nvGrpSpPr>
            <p:grpSpPr>
              <a:xfrm>
                <a:off x="10922313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AA59DB5C-70E8-1ACF-1803-19B7E4B17152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DB1F4E35-4109-BD5B-2E38-FDCAC1C2942A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661900CD-244E-6E32-D995-B6B36D537C33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D8E1FE9B-78F0-7D96-B6AC-09B86A064C58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7C8874ED-0A45-DF38-AAF9-1F2FA0E9E60C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07C40869-426B-C394-77E7-2A16F093A7F3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:a16="http://schemas.microsoft.com/office/drawing/2014/main" id="{2ADE5606-D8B5-9FF0-ECBB-D68E6CC84C77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>
                  <a:extLst>
                    <a:ext uri="{FF2B5EF4-FFF2-40B4-BE49-F238E27FC236}">
                      <a16:creationId xmlns:a16="http://schemas.microsoft.com/office/drawing/2014/main" id="{5B0B6FEC-0769-0B9D-45C5-104E3B3F2B3B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9B95770B-4D8F-A82E-D717-19F178C66D5F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93345AB0-FB6F-B88B-44ED-BAFEF68A7CA1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F10F25B9-65DD-90BB-2A14-9AA66B58D7C7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7222EFCF-AF90-9845-8FDA-30F01000E0F5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252058D-00BD-D1F1-93AF-437EBD712DA9}"/>
                </a:ext>
              </a:extLst>
            </p:cNvPr>
            <p:cNvSpPr/>
            <p:nvPr/>
          </p:nvSpPr>
          <p:spPr>
            <a:xfrm>
              <a:off x="9869664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68D98436-4E4D-9776-40E6-E1B35B26DB52}"/>
                </a:ext>
              </a:extLst>
            </p:cNvPr>
            <p:cNvSpPr/>
            <p:nvPr/>
          </p:nvSpPr>
          <p:spPr>
            <a:xfrm>
              <a:off x="11487307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8E35FB27-37F6-2705-0F1C-356310E2B3F9}"/>
              </a:ext>
            </a:extLst>
          </p:cNvPr>
          <p:cNvGrpSpPr/>
          <p:nvPr/>
        </p:nvGrpSpPr>
        <p:grpSpPr>
          <a:xfrm rot="16200000" flipH="1">
            <a:off x="-1292006" y="4323019"/>
            <a:ext cx="2824581" cy="211614"/>
            <a:chOff x="9869664" y="2027808"/>
            <a:chExt cx="1679071" cy="125794"/>
          </a:xfrm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04314632-30B5-D212-7B34-4C81FBA15B7F}"/>
                </a:ext>
              </a:extLst>
            </p:cNvPr>
            <p:cNvGrpSpPr/>
            <p:nvPr/>
          </p:nvGrpSpPr>
          <p:grpSpPr>
            <a:xfrm>
              <a:off x="10012136" y="2027808"/>
              <a:ext cx="1399658" cy="125794"/>
              <a:chOff x="10012136" y="2027808"/>
              <a:chExt cx="1399658" cy="125794"/>
            </a:xfrm>
          </p:grpSpPr>
          <p:grpSp>
            <p:nvGrpSpPr>
              <p:cNvPr id="134" name="组合 133">
                <a:extLst>
                  <a:ext uri="{FF2B5EF4-FFF2-40B4-BE49-F238E27FC236}">
                    <a16:creationId xmlns:a16="http://schemas.microsoft.com/office/drawing/2014/main" id="{83C76175-7A06-93ED-0C75-ED66C3954531}"/>
                  </a:ext>
                </a:extLst>
              </p:cNvPr>
              <p:cNvGrpSpPr/>
              <p:nvPr/>
            </p:nvGrpSpPr>
            <p:grpSpPr>
              <a:xfrm>
                <a:off x="10012136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161" name="直接连接符 160">
                  <a:extLst>
                    <a:ext uri="{FF2B5EF4-FFF2-40B4-BE49-F238E27FC236}">
                      <a16:creationId xmlns:a16="http://schemas.microsoft.com/office/drawing/2014/main" id="{84A8B67E-3490-222E-D72B-D71E19255E5F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2" name="直接连接符 161">
                  <a:extLst>
                    <a:ext uri="{FF2B5EF4-FFF2-40B4-BE49-F238E27FC236}">
                      <a16:creationId xmlns:a16="http://schemas.microsoft.com/office/drawing/2014/main" id="{8B7499DD-9044-0D3C-EA02-E1547268EFF7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>
                  <a:extLst>
                    <a:ext uri="{FF2B5EF4-FFF2-40B4-BE49-F238E27FC236}">
                      <a16:creationId xmlns:a16="http://schemas.microsoft.com/office/drawing/2014/main" id="{E266628A-08BA-A186-7E0F-65418FE2E70A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>
                  <a:extLst>
                    <a:ext uri="{FF2B5EF4-FFF2-40B4-BE49-F238E27FC236}">
                      <a16:creationId xmlns:a16="http://schemas.microsoft.com/office/drawing/2014/main" id="{BC32F681-701C-F83C-0ACE-F3A82C11FC7B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>
                  <a:extLst>
                    <a:ext uri="{FF2B5EF4-FFF2-40B4-BE49-F238E27FC236}">
                      <a16:creationId xmlns:a16="http://schemas.microsoft.com/office/drawing/2014/main" id="{892C9659-20BD-3CD4-F4A0-5FC44489B2C4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直接连接符 165">
                  <a:extLst>
                    <a:ext uri="{FF2B5EF4-FFF2-40B4-BE49-F238E27FC236}">
                      <a16:creationId xmlns:a16="http://schemas.microsoft.com/office/drawing/2014/main" id="{11A7EE8B-A895-4AF1-7B8D-1273E2D48E49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接连接符 166">
                  <a:extLst>
                    <a:ext uri="{FF2B5EF4-FFF2-40B4-BE49-F238E27FC236}">
                      <a16:creationId xmlns:a16="http://schemas.microsoft.com/office/drawing/2014/main" id="{77736AFC-2501-E66C-734A-DF03D0D8FCEE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直接连接符 167">
                  <a:extLst>
                    <a:ext uri="{FF2B5EF4-FFF2-40B4-BE49-F238E27FC236}">
                      <a16:creationId xmlns:a16="http://schemas.microsoft.com/office/drawing/2014/main" id="{6850938C-034E-20EA-B8E8-12EC640ADD8E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直接连接符 168">
                  <a:extLst>
                    <a:ext uri="{FF2B5EF4-FFF2-40B4-BE49-F238E27FC236}">
                      <a16:creationId xmlns:a16="http://schemas.microsoft.com/office/drawing/2014/main" id="{CD1BCEB1-058B-72D4-3881-D28F9DD9BCB8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直接连接符 169">
                  <a:extLst>
                    <a:ext uri="{FF2B5EF4-FFF2-40B4-BE49-F238E27FC236}">
                      <a16:creationId xmlns:a16="http://schemas.microsoft.com/office/drawing/2014/main" id="{650B5EDD-A2F4-7BEF-0A65-1BA408882041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:a16="http://schemas.microsoft.com/office/drawing/2014/main" id="{DC0B5691-B286-2770-8EF0-411C544F37B3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直接连接符 171">
                  <a:extLst>
                    <a:ext uri="{FF2B5EF4-FFF2-40B4-BE49-F238E27FC236}">
                      <a16:creationId xmlns:a16="http://schemas.microsoft.com/office/drawing/2014/main" id="{2CA43091-1CB6-42B2-C822-64CE89462052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6F3D4A8E-5268-1C10-C3DD-B5C203E0587A}"/>
                  </a:ext>
                </a:extLst>
              </p:cNvPr>
              <p:cNvGrpSpPr/>
              <p:nvPr/>
            </p:nvGrpSpPr>
            <p:grpSpPr>
              <a:xfrm>
                <a:off x="10467845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149" name="直接连接符 148">
                  <a:extLst>
                    <a:ext uri="{FF2B5EF4-FFF2-40B4-BE49-F238E27FC236}">
                      <a16:creationId xmlns:a16="http://schemas.microsoft.com/office/drawing/2014/main" id="{BC47BEC7-D848-3280-50DD-49A9F45BE483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149">
                  <a:extLst>
                    <a:ext uri="{FF2B5EF4-FFF2-40B4-BE49-F238E27FC236}">
                      <a16:creationId xmlns:a16="http://schemas.microsoft.com/office/drawing/2014/main" id="{E3999ABB-0059-299D-E3A8-81D2860FDE81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>
                  <a:extLst>
                    <a:ext uri="{FF2B5EF4-FFF2-40B4-BE49-F238E27FC236}">
                      <a16:creationId xmlns:a16="http://schemas.microsoft.com/office/drawing/2014/main" id="{3CB6BEA3-235D-43BD-9789-B66E1677813D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>
                  <a:extLst>
                    <a:ext uri="{FF2B5EF4-FFF2-40B4-BE49-F238E27FC236}">
                      <a16:creationId xmlns:a16="http://schemas.microsoft.com/office/drawing/2014/main" id="{8191D55A-9479-2101-283A-91567C39A3AD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:a16="http://schemas.microsoft.com/office/drawing/2014/main" id="{C8AAE679-D934-DC12-C899-13C4AC0B7AC6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直接连接符 153">
                  <a:extLst>
                    <a:ext uri="{FF2B5EF4-FFF2-40B4-BE49-F238E27FC236}">
                      <a16:creationId xmlns:a16="http://schemas.microsoft.com/office/drawing/2014/main" id="{E160812A-3CC7-05E4-F5AB-109C913CE827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>
                  <a:extLst>
                    <a:ext uri="{FF2B5EF4-FFF2-40B4-BE49-F238E27FC236}">
                      <a16:creationId xmlns:a16="http://schemas.microsoft.com/office/drawing/2014/main" id="{AEDA987E-39BB-05D2-5DCD-6781801AA9BD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直接连接符 155">
                  <a:extLst>
                    <a:ext uri="{FF2B5EF4-FFF2-40B4-BE49-F238E27FC236}">
                      <a16:creationId xmlns:a16="http://schemas.microsoft.com/office/drawing/2014/main" id="{42D46C2D-A531-8E93-99EC-C598B43A254B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7" name="直接连接符 156">
                  <a:extLst>
                    <a:ext uri="{FF2B5EF4-FFF2-40B4-BE49-F238E27FC236}">
                      <a16:creationId xmlns:a16="http://schemas.microsoft.com/office/drawing/2014/main" id="{877E41B5-B384-67C3-4CA3-258C29CB10BE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>
                  <a:extLst>
                    <a:ext uri="{FF2B5EF4-FFF2-40B4-BE49-F238E27FC236}">
                      <a16:creationId xmlns:a16="http://schemas.microsoft.com/office/drawing/2014/main" id="{030B667E-6EB9-00E2-6981-1DB758C71E90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>
                  <a:extLst>
                    <a:ext uri="{FF2B5EF4-FFF2-40B4-BE49-F238E27FC236}">
                      <a16:creationId xmlns:a16="http://schemas.microsoft.com/office/drawing/2014/main" id="{1D1636A6-F89C-30EB-BE51-7930D215F99E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0" name="直接连接符 159">
                  <a:extLst>
                    <a:ext uri="{FF2B5EF4-FFF2-40B4-BE49-F238E27FC236}">
                      <a16:creationId xmlns:a16="http://schemas.microsoft.com/office/drawing/2014/main" id="{8D6FD03C-9B11-9894-5ABE-6CC2839EEDB5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8413A4D0-01CB-1D1D-B90B-3FCEA99AFF2A}"/>
                  </a:ext>
                </a:extLst>
              </p:cNvPr>
              <p:cNvGrpSpPr/>
              <p:nvPr/>
            </p:nvGrpSpPr>
            <p:grpSpPr>
              <a:xfrm>
                <a:off x="10922313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137" name="直接连接符 136">
                  <a:extLst>
                    <a:ext uri="{FF2B5EF4-FFF2-40B4-BE49-F238E27FC236}">
                      <a16:creationId xmlns:a16="http://schemas.microsoft.com/office/drawing/2014/main" id="{B4B11D4D-A90A-475C-688F-799640CA4719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直接连接符 137">
                  <a:extLst>
                    <a:ext uri="{FF2B5EF4-FFF2-40B4-BE49-F238E27FC236}">
                      <a16:creationId xmlns:a16="http://schemas.microsoft.com/office/drawing/2014/main" id="{6D255E60-D9E9-B653-9992-23301D3BF9D6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>
                  <a:extLst>
                    <a:ext uri="{FF2B5EF4-FFF2-40B4-BE49-F238E27FC236}">
                      <a16:creationId xmlns:a16="http://schemas.microsoft.com/office/drawing/2014/main" id="{962022BA-DE58-E186-090B-1F0F21830624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>
                  <a:extLst>
                    <a:ext uri="{FF2B5EF4-FFF2-40B4-BE49-F238E27FC236}">
                      <a16:creationId xmlns:a16="http://schemas.microsoft.com/office/drawing/2014/main" id="{4830ACE5-0C94-4128-E564-3A2005AB5B79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接连接符 140">
                  <a:extLst>
                    <a:ext uri="{FF2B5EF4-FFF2-40B4-BE49-F238E27FC236}">
                      <a16:creationId xmlns:a16="http://schemas.microsoft.com/office/drawing/2014/main" id="{5F808C55-6839-36B1-F306-383C87FE92BB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直接连接符 141">
                  <a:extLst>
                    <a:ext uri="{FF2B5EF4-FFF2-40B4-BE49-F238E27FC236}">
                      <a16:creationId xmlns:a16="http://schemas.microsoft.com/office/drawing/2014/main" id="{977DB6C8-DB70-C072-BEF7-A047E0E85BC0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接连接符 142">
                  <a:extLst>
                    <a:ext uri="{FF2B5EF4-FFF2-40B4-BE49-F238E27FC236}">
                      <a16:creationId xmlns:a16="http://schemas.microsoft.com/office/drawing/2014/main" id="{0DB668A3-EE0A-6268-D8DF-4DBE768C7B6E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>
                  <a:extLst>
                    <a:ext uri="{FF2B5EF4-FFF2-40B4-BE49-F238E27FC236}">
                      <a16:creationId xmlns:a16="http://schemas.microsoft.com/office/drawing/2014/main" id="{7241D241-7194-F43E-469A-D1B7765AD3A2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>
                  <a:extLst>
                    <a:ext uri="{FF2B5EF4-FFF2-40B4-BE49-F238E27FC236}">
                      <a16:creationId xmlns:a16="http://schemas.microsoft.com/office/drawing/2014/main" id="{0562A766-DA57-A9CB-CA19-8C5A4DBE0647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:a16="http://schemas.microsoft.com/office/drawing/2014/main" id="{7C609EFF-5031-6F4C-6ACC-296E85125AF8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:a16="http://schemas.microsoft.com/office/drawing/2014/main" id="{A63C4CDF-91CB-9122-D67C-997607785BA6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:a16="http://schemas.microsoft.com/office/drawing/2014/main" id="{73734C0A-5366-9EA1-7D7D-F70FD3463C3D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47D5F0AB-3AFC-BCC6-E9E0-6D147AF78B6F}"/>
                </a:ext>
              </a:extLst>
            </p:cNvPr>
            <p:cNvSpPr/>
            <p:nvPr/>
          </p:nvSpPr>
          <p:spPr>
            <a:xfrm>
              <a:off x="9869664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94B1D127-FB8C-825D-EFEC-0BD09E745FDB}"/>
                </a:ext>
              </a:extLst>
            </p:cNvPr>
            <p:cNvSpPr/>
            <p:nvPr/>
          </p:nvSpPr>
          <p:spPr>
            <a:xfrm>
              <a:off x="11487307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8" name="图形 72">
            <a:extLst>
              <a:ext uri="{FF2B5EF4-FFF2-40B4-BE49-F238E27FC236}">
                <a16:creationId xmlns:a16="http://schemas.microsoft.com/office/drawing/2014/main" id="{536F9C14-5CF9-A30C-60A5-D188BBEF20F0}"/>
              </a:ext>
            </a:extLst>
          </p:cNvPr>
          <p:cNvSpPr/>
          <p:nvPr/>
        </p:nvSpPr>
        <p:spPr>
          <a:xfrm>
            <a:off x="1317396" y="2254639"/>
            <a:ext cx="209212" cy="553152"/>
          </a:xfrm>
          <a:custGeom>
            <a:avLst/>
            <a:gdLst>
              <a:gd name="connsiteX0" fmla="*/ 404203 w 404733"/>
              <a:gd name="connsiteY0" fmla="*/ 584319 h 1070103"/>
              <a:gd name="connsiteX1" fmla="*/ 310966 w 404733"/>
              <a:gd name="connsiteY1" fmla="*/ 584319 h 1070103"/>
              <a:gd name="connsiteX2" fmla="*/ 310966 w 404733"/>
              <a:gd name="connsiteY2" fmla="*/ 1589 h 1070103"/>
              <a:gd name="connsiteX3" fmla="*/ 99064 w 404733"/>
              <a:gd name="connsiteY3" fmla="*/ 1589 h 1070103"/>
              <a:gd name="connsiteX4" fmla="*/ 99064 w 404733"/>
              <a:gd name="connsiteY4" fmla="*/ 582200 h 1070103"/>
              <a:gd name="connsiteX5" fmla="*/ 1589 w 404733"/>
              <a:gd name="connsiteY5" fmla="*/ 582200 h 1070103"/>
              <a:gd name="connsiteX6" fmla="*/ 152040 w 404733"/>
              <a:gd name="connsiteY6" fmla="*/ 1069573 h 1070103"/>
              <a:gd name="connsiteX7" fmla="*/ 269306 w 404733"/>
              <a:gd name="connsiteY7" fmla="*/ 1069573 h 1070103"/>
              <a:gd name="connsiteX8" fmla="*/ 368710 w 404733"/>
              <a:gd name="connsiteY8" fmla="*/ 711989 h 1070103"/>
              <a:gd name="connsiteX9" fmla="*/ 372418 w 404733"/>
              <a:gd name="connsiteY9" fmla="*/ 698746 h 1070103"/>
              <a:gd name="connsiteX10" fmla="*/ 372418 w 404733"/>
              <a:gd name="connsiteY10" fmla="*/ 698746 h 1070103"/>
              <a:gd name="connsiteX11" fmla="*/ 120254 w 404733"/>
              <a:gd name="connsiteY11" fmla="*/ 22779 h 1070103"/>
              <a:gd name="connsiteX12" fmla="*/ 209253 w 404733"/>
              <a:gd name="connsiteY12" fmla="*/ 22779 h 1070103"/>
              <a:gd name="connsiteX13" fmla="*/ 209253 w 404733"/>
              <a:gd name="connsiteY13" fmla="*/ 582200 h 1070103"/>
              <a:gd name="connsiteX14" fmla="*/ 120254 w 404733"/>
              <a:gd name="connsiteY14" fmla="*/ 582200 h 1070103"/>
              <a:gd name="connsiteX15" fmla="*/ 167678 w 404733"/>
              <a:gd name="connsiteY15" fmla="*/ 1048383 h 1070103"/>
              <a:gd name="connsiteX16" fmla="*/ 30302 w 404733"/>
              <a:gd name="connsiteY16" fmla="*/ 603390 h 1070103"/>
              <a:gd name="connsiteX17" fmla="*/ 117987 w 404733"/>
              <a:gd name="connsiteY17" fmla="*/ 603390 h 1070103"/>
              <a:gd name="connsiteX18" fmla="*/ 248561 w 404733"/>
              <a:gd name="connsiteY18" fmla="*/ 1048383 h 1070103"/>
              <a:gd name="connsiteX19" fmla="*/ 342222 w 404733"/>
              <a:gd name="connsiteY19" fmla="*/ 728030 h 1070103"/>
              <a:gd name="connsiteX20" fmla="*/ 261360 w 404733"/>
              <a:gd name="connsiteY20" fmla="*/ 1016789 h 1070103"/>
              <a:gd name="connsiteX21" fmla="*/ 140088 w 404733"/>
              <a:gd name="connsiteY21" fmla="*/ 603390 h 1070103"/>
              <a:gd name="connsiteX22" fmla="*/ 230444 w 404733"/>
              <a:gd name="connsiteY22" fmla="*/ 603390 h 1070103"/>
              <a:gd name="connsiteX23" fmla="*/ 230444 w 404733"/>
              <a:gd name="connsiteY23" fmla="*/ 22779 h 1070103"/>
              <a:gd name="connsiteX24" fmla="*/ 289776 w 404733"/>
              <a:gd name="connsiteY24" fmla="*/ 22779 h 1070103"/>
              <a:gd name="connsiteX25" fmla="*/ 289776 w 404733"/>
              <a:gd name="connsiteY25" fmla="*/ 605509 h 1070103"/>
              <a:gd name="connsiteX26" fmla="*/ 376656 w 404733"/>
              <a:gd name="connsiteY26" fmla="*/ 605509 h 107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04733" h="1070103">
                <a:moveTo>
                  <a:pt x="404203" y="584319"/>
                </a:moveTo>
                <a:lnTo>
                  <a:pt x="310966" y="584319"/>
                </a:lnTo>
                <a:lnTo>
                  <a:pt x="310966" y="1589"/>
                </a:lnTo>
                <a:lnTo>
                  <a:pt x="99064" y="1589"/>
                </a:lnTo>
                <a:lnTo>
                  <a:pt x="99064" y="582200"/>
                </a:lnTo>
                <a:lnTo>
                  <a:pt x="1589" y="582200"/>
                </a:lnTo>
                <a:lnTo>
                  <a:pt x="152040" y="1069573"/>
                </a:lnTo>
                <a:lnTo>
                  <a:pt x="269306" y="1069573"/>
                </a:lnTo>
                <a:lnTo>
                  <a:pt x="368710" y="711989"/>
                </a:lnTo>
                <a:lnTo>
                  <a:pt x="372418" y="698746"/>
                </a:lnTo>
                <a:lnTo>
                  <a:pt x="372418" y="698746"/>
                </a:lnTo>
                <a:close/>
                <a:moveTo>
                  <a:pt x="120254" y="22779"/>
                </a:moveTo>
                <a:lnTo>
                  <a:pt x="209253" y="22779"/>
                </a:lnTo>
                <a:lnTo>
                  <a:pt x="209253" y="582200"/>
                </a:lnTo>
                <a:lnTo>
                  <a:pt x="120254" y="582200"/>
                </a:lnTo>
                <a:close/>
                <a:moveTo>
                  <a:pt x="167678" y="1048383"/>
                </a:moveTo>
                <a:lnTo>
                  <a:pt x="30302" y="603390"/>
                </a:lnTo>
                <a:lnTo>
                  <a:pt x="117987" y="603390"/>
                </a:lnTo>
                <a:lnTo>
                  <a:pt x="248561" y="1048383"/>
                </a:lnTo>
                <a:close/>
                <a:moveTo>
                  <a:pt x="342222" y="728030"/>
                </a:moveTo>
                <a:lnTo>
                  <a:pt x="261360" y="1016789"/>
                </a:lnTo>
                <a:lnTo>
                  <a:pt x="140088" y="603390"/>
                </a:lnTo>
                <a:lnTo>
                  <a:pt x="230444" y="603390"/>
                </a:lnTo>
                <a:lnTo>
                  <a:pt x="230444" y="22779"/>
                </a:lnTo>
                <a:lnTo>
                  <a:pt x="289776" y="22779"/>
                </a:lnTo>
                <a:lnTo>
                  <a:pt x="289776" y="605509"/>
                </a:lnTo>
                <a:lnTo>
                  <a:pt x="376656" y="60550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320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>
            <a:extLst>
              <a:ext uri="{FF2B5EF4-FFF2-40B4-BE49-F238E27FC236}">
                <a16:creationId xmlns:a16="http://schemas.microsoft.com/office/drawing/2014/main" id="{21BFD62F-BBB1-D062-90A1-F0D6A839698B}"/>
              </a:ext>
            </a:extLst>
          </p:cNvPr>
          <p:cNvSpPr/>
          <p:nvPr/>
        </p:nvSpPr>
        <p:spPr>
          <a:xfrm>
            <a:off x="614031" y="572445"/>
            <a:ext cx="4918668" cy="5399983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文本框 289">
            <a:extLst>
              <a:ext uri="{FF2B5EF4-FFF2-40B4-BE49-F238E27FC236}">
                <a16:creationId xmlns:a16="http://schemas.microsoft.com/office/drawing/2014/main" id="{A605EC17-CFD0-5160-B833-EDFDA9764E3D}"/>
              </a:ext>
            </a:extLst>
          </p:cNvPr>
          <p:cNvSpPr txBox="1"/>
          <p:nvPr/>
        </p:nvSpPr>
        <p:spPr>
          <a:xfrm>
            <a:off x="2198613" y="6297977"/>
            <a:ext cx="4624756" cy="3550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+mn-ea"/>
              </a:rPr>
              <a:t>Fill in the company profile, market development prospects or planning here, the number of this paragraph is 8, and the spacing between paragraphs is 1.3 times.</a:t>
            </a:r>
          </a:p>
          <a:p>
            <a:pPr>
              <a:lnSpc>
                <a:spcPct val="130000"/>
              </a:lnSpc>
            </a:pPr>
            <a:endParaRPr lang="en-US" altLang="zh-CN" sz="8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43" name="图片 142">
            <a:extLst>
              <a:ext uri="{FF2B5EF4-FFF2-40B4-BE49-F238E27FC236}">
                <a16:creationId xmlns:a16="http://schemas.microsoft.com/office/drawing/2014/main" id="{8125FE02-932C-B58D-8DFE-7F838CBEC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95396" y="705985"/>
            <a:ext cx="7175614" cy="5401524"/>
          </a:xfrm>
          <a:prstGeom prst="rect">
            <a:avLst/>
          </a:prstGeom>
        </p:spPr>
      </p:pic>
      <p:grpSp>
        <p:nvGrpSpPr>
          <p:cNvPr id="299" name="图形 28">
            <a:extLst>
              <a:ext uri="{FF2B5EF4-FFF2-40B4-BE49-F238E27FC236}">
                <a16:creationId xmlns:a16="http://schemas.microsoft.com/office/drawing/2014/main" id="{EF0DFD60-94ED-2867-FC95-6F1C87090D1B}"/>
              </a:ext>
            </a:extLst>
          </p:cNvPr>
          <p:cNvGrpSpPr/>
          <p:nvPr/>
        </p:nvGrpSpPr>
        <p:grpSpPr>
          <a:xfrm>
            <a:off x="7591290" y="6360400"/>
            <a:ext cx="2402097" cy="230188"/>
            <a:chOff x="1588293" y="1817880"/>
            <a:chExt cx="832641" cy="124506"/>
          </a:xfrm>
        </p:grpSpPr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50941AE6-AD98-1832-4CD6-FE17DE7EDCD6}"/>
                </a:ext>
              </a:extLst>
            </p:cNvPr>
            <p:cNvSpPr/>
            <p:nvPr/>
          </p:nvSpPr>
          <p:spPr>
            <a:xfrm>
              <a:off x="1801805" y="1817439"/>
              <a:ext cx="32336" cy="125110"/>
            </a:xfrm>
            <a:custGeom>
              <a:avLst/>
              <a:gdLst>
                <a:gd name="connsiteX0" fmla="*/ 31931 w 32335"/>
                <a:gd name="connsiteY0" fmla="*/ 1862 h 125110"/>
                <a:gd name="connsiteX1" fmla="*/ 28164 w 32335"/>
                <a:gd name="connsiteY1" fmla="*/ 453 h 125110"/>
                <a:gd name="connsiteX2" fmla="*/ 5287 w 32335"/>
                <a:gd name="connsiteY2" fmla="*/ 453 h 125110"/>
                <a:gd name="connsiteX3" fmla="*/ 3217 w 32335"/>
                <a:gd name="connsiteY3" fmla="*/ 502 h 125110"/>
                <a:gd name="connsiteX4" fmla="*/ 1342 w 32335"/>
                <a:gd name="connsiteY4" fmla="*/ 1215 h 125110"/>
                <a:gd name="connsiteX5" fmla="*/ 1213 w 32335"/>
                <a:gd name="connsiteY5" fmla="*/ 2762 h 125110"/>
                <a:gd name="connsiteX6" fmla="*/ 1213 w 32335"/>
                <a:gd name="connsiteY6" fmla="*/ 122778 h 125110"/>
                <a:gd name="connsiteX7" fmla="*/ 1213 w 32335"/>
                <a:gd name="connsiteY7" fmla="*/ 124023 h 125110"/>
                <a:gd name="connsiteX8" fmla="*/ 3589 w 32335"/>
                <a:gd name="connsiteY8" fmla="*/ 124851 h 125110"/>
                <a:gd name="connsiteX9" fmla="*/ 5206 w 32335"/>
                <a:gd name="connsiteY9" fmla="*/ 124851 h 125110"/>
                <a:gd name="connsiteX10" fmla="*/ 27663 w 32335"/>
                <a:gd name="connsiteY10" fmla="*/ 124851 h 125110"/>
                <a:gd name="connsiteX11" fmla="*/ 30153 w 32335"/>
                <a:gd name="connsiteY11" fmla="*/ 124814 h 125110"/>
                <a:gd name="connsiteX12" fmla="*/ 31770 w 32335"/>
                <a:gd name="connsiteY12" fmla="*/ 124210 h 125110"/>
                <a:gd name="connsiteX13" fmla="*/ 31867 w 32335"/>
                <a:gd name="connsiteY13" fmla="*/ 122500 h 125110"/>
                <a:gd name="connsiteX14" fmla="*/ 31867 w 32335"/>
                <a:gd name="connsiteY14" fmla="*/ 3107 h 125110"/>
                <a:gd name="connsiteX15" fmla="*/ 31931 w 32335"/>
                <a:gd name="connsiteY15" fmla="*/ 1862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335" h="125110">
                  <a:moveTo>
                    <a:pt x="31931" y="1862"/>
                  </a:moveTo>
                  <a:cubicBezTo>
                    <a:pt x="31931" y="520"/>
                    <a:pt x="31737" y="460"/>
                    <a:pt x="28164" y="453"/>
                  </a:cubicBezTo>
                  <a:cubicBezTo>
                    <a:pt x="20533" y="453"/>
                    <a:pt x="12902" y="453"/>
                    <a:pt x="5287" y="453"/>
                  </a:cubicBezTo>
                  <a:cubicBezTo>
                    <a:pt x="4595" y="451"/>
                    <a:pt x="3903" y="467"/>
                    <a:pt x="3217" y="502"/>
                  </a:cubicBezTo>
                  <a:cubicBezTo>
                    <a:pt x="2194" y="523"/>
                    <a:pt x="1382" y="832"/>
                    <a:pt x="1342" y="1215"/>
                  </a:cubicBezTo>
                  <a:cubicBezTo>
                    <a:pt x="1229" y="1729"/>
                    <a:pt x="1213" y="2249"/>
                    <a:pt x="1213" y="2762"/>
                  </a:cubicBezTo>
                  <a:lnTo>
                    <a:pt x="1213" y="122778"/>
                  </a:lnTo>
                  <a:cubicBezTo>
                    <a:pt x="1213" y="123195"/>
                    <a:pt x="1213" y="123612"/>
                    <a:pt x="1213" y="124023"/>
                  </a:cubicBezTo>
                  <a:cubicBezTo>
                    <a:pt x="1326" y="124627"/>
                    <a:pt x="1827" y="124802"/>
                    <a:pt x="3589" y="124851"/>
                  </a:cubicBezTo>
                  <a:cubicBezTo>
                    <a:pt x="4139" y="124851"/>
                    <a:pt x="4705" y="124851"/>
                    <a:pt x="5206" y="124851"/>
                  </a:cubicBezTo>
                  <a:lnTo>
                    <a:pt x="27663" y="124851"/>
                  </a:lnTo>
                  <a:cubicBezTo>
                    <a:pt x="28488" y="124851"/>
                    <a:pt x="29280" y="124851"/>
                    <a:pt x="30153" y="124814"/>
                  </a:cubicBezTo>
                  <a:cubicBezTo>
                    <a:pt x="31045" y="124814"/>
                    <a:pt x="31770" y="124544"/>
                    <a:pt x="31770" y="124210"/>
                  </a:cubicBezTo>
                  <a:cubicBezTo>
                    <a:pt x="31851" y="123642"/>
                    <a:pt x="31867" y="123068"/>
                    <a:pt x="31867" y="122500"/>
                  </a:cubicBezTo>
                  <a:lnTo>
                    <a:pt x="31867" y="3107"/>
                  </a:lnTo>
                  <a:cubicBezTo>
                    <a:pt x="31931" y="2696"/>
                    <a:pt x="31948" y="2255"/>
                    <a:pt x="31931" y="18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8CB0035A-1F84-E302-39E0-E774206E25A7}"/>
                </a:ext>
              </a:extLst>
            </p:cNvPr>
            <p:cNvSpPr/>
            <p:nvPr/>
          </p:nvSpPr>
          <p:spPr>
            <a:xfrm>
              <a:off x="2328373" y="1817427"/>
              <a:ext cx="30719" cy="125110"/>
            </a:xfrm>
            <a:custGeom>
              <a:avLst/>
              <a:gdLst>
                <a:gd name="connsiteX0" fmla="*/ 27518 w 30718"/>
                <a:gd name="connsiteY0" fmla="*/ 453 h 125110"/>
                <a:gd name="connsiteX1" fmla="*/ 25432 w 30718"/>
                <a:gd name="connsiteY1" fmla="*/ 453 h 125110"/>
                <a:gd name="connsiteX2" fmla="*/ 6305 w 30718"/>
                <a:gd name="connsiteY2" fmla="*/ 453 h 125110"/>
                <a:gd name="connsiteX3" fmla="*/ 3395 w 30718"/>
                <a:gd name="connsiteY3" fmla="*/ 453 h 125110"/>
                <a:gd name="connsiteX4" fmla="*/ 1293 w 30718"/>
                <a:gd name="connsiteY4" fmla="*/ 1209 h 125110"/>
                <a:gd name="connsiteX5" fmla="*/ 1213 w 30718"/>
                <a:gd name="connsiteY5" fmla="*/ 2792 h 125110"/>
                <a:gd name="connsiteX6" fmla="*/ 1213 w 30718"/>
                <a:gd name="connsiteY6" fmla="*/ 122336 h 125110"/>
                <a:gd name="connsiteX7" fmla="*/ 1213 w 30718"/>
                <a:gd name="connsiteY7" fmla="*/ 123738 h 125110"/>
                <a:gd name="connsiteX8" fmla="*/ 4074 w 30718"/>
                <a:gd name="connsiteY8" fmla="*/ 124869 h 125110"/>
                <a:gd name="connsiteX9" fmla="*/ 6160 w 30718"/>
                <a:gd name="connsiteY9" fmla="*/ 124869 h 125110"/>
                <a:gd name="connsiteX10" fmla="*/ 25303 w 30718"/>
                <a:gd name="connsiteY10" fmla="*/ 124869 h 125110"/>
                <a:gd name="connsiteX11" fmla="*/ 28213 w 30718"/>
                <a:gd name="connsiteY11" fmla="*/ 124869 h 125110"/>
                <a:gd name="connsiteX12" fmla="*/ 30315 w 30718"/>
                <a:gd name="connsiteY12" fmla="*/ 124113 h 125110"/>
                <a:gd name="connsiteX13" fmla="*/ 30315 w 30718"/>
                <a:gd name="connsiteY13" fmla="*/ 122560 h 125110"/>
                <a:gd name="connsiteX14" fmla="*/ 30315 w 30718"/>
                <a:gd name="connsiteY14" fmla="*/ 2871 h 125110"/>
                <a:gd name="connsiteX15" fmla="*/ 30315 w 30718"/>
                <a:gd name="connsiteY15" fmla="*/ 1626 h 125110"/>
                <a:gd name="connsiteX16" fmla="*/ 27518 w 30718"/>
                <a:gd name="connsiteY16" fmla="*/ 45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718" h="125110">
                  <a:moveTo>
                    <a:pt x="27518" y="453"/>
                  </a:moveTo>
                  <a:cubicBezTo>
                    <a:pt x="26822" y="453"/>
                    <a:pt x="26127" y="453"/>
                    <a:pt x="25432" y="453"/>
                  </a:cubicBezTo>
                  <a:lnTo>
                    <a:pt x="6305" y="453"/>
                  </a:lnTo>
                  <a:cubicBezTo>
                    <a:pt x="5335" y="453"/>
                    <a:pt x="4365" y="453"/>
                    <a:pt x="3395" y="453"/>
                  </a:cubicBezTo>
                  <a:cubicBezTo>
                    <a:pt x="1908" y="496"/>
                    <a:pt x="1374" y="677"/>
                    <a:pt x="1293" y="1209"/>
                  </a:cubicBezTo>
                  <a:cubicBezTo>
                    <a:pt x="1213" y="1741"/>
                    <a:pt x="1213" y="2266"/>
                    <a:pt x="1213" y="2792"/>
                  </a:cubicBezTo>
                  <a:lnTo>
                    <a:pt x="1213" y="122336"/>
                  </a:lnTo>
                  <a:cubicBezTo>
                    <a:pt x="1213" y="122808"/>
                    <a:pt x="1213" y="123273"/>
                    <a:pt x="1213" y="123738"/>
                  </a:cubicBezTo>
                  <a:cubicBezTo>
                    <a:pt x="1310" y="124705"/>
                    <a:pt x="1617" y="124820"/>
                    <a:pt x="4074" y="124869"/>
                  </a:cubicBezTo>
                  <a:cubicBezTo>
                    <a:pt x="4770" y="124869"/>
                    <a:pt x="5465" y="124869"/>
                    <a:pt x="6160" y="124869"/>
                  </a:cubicBezTo>
                  <a:lnTo>
                    <a:pt x="25303" y="124869"/>
                  </a:lnTo>
                  <a:cubicBezTo>
                    <a:pt x="26273" y="124869"/>
                    <a:pt x="27243" y="124869"/>
                    <a:pt x="28213" y="124869"/>
                  </a:cubicBezTo>
                  <a:cubicBezTo>
                    <a:pt x="29716" y="124826"/>
                    <a:pt x="30218" y="124651"/>
                    <a:pt x="30315" y="124113"/>
                  </a:cubicBezTo>
                  <a:cubicBezTo>
                    <a:pt x="30412" y="123575"/>
                    <a:pt x="30315" y="123080"/>
                    <a:pt x="30315" y="122560"/>
                  </a:cubicBezTo>
                  <a:lnTo>
                    <a:pt x="30315" y="2871"/>
                  </a:lnTo>
                  <a:cubicBezTo>
                    <a:pt x="30315" y="2454"/>
                    <a:pt x="30315" y="2037"/>
                    <a:pt x="30315" y="1626"/>
                  </a:cubicBezTo>
                  <a:cubicBezTo>
                    <a:pt x="30282" y="635"/>
                    <a:pt x="29959" y="508"/>
                    <a:pt x="27518" y="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8E5C332E-A959-3539-CD81-6D9F0DA88E02}"/>
                </a:ext>
              </a:extLst>
            </p:cNvPr>
            <p:cNvSpPr/>
            <p:nvPr/>
          </p:nvSpPr>
          <p:spPr>
            <a:xfrm>
              <a:off x="2390037" y="1817439"/>
              <a:ext cx="30719" cy="125110"/>
            </a:xfrm>
            <a:custGeom>
              <a:avLst/>
              <a:gdLst>
                <a:gd name="connsiteX0" fmla="*/ 30282 w 30718"/>
                <a:gd name="connsiteY0" fmla="*/ 62640 h 125110"/>
                <a:gd name="connsiteX1" fmla="*/ 30282 w 30718"/>
                <a:gd name="connsiteY1" fmla="*/ 3113 h 125110"/>
                <a:gd name="connsiteX2" fmla="*/ 30282 w 30718"/>
                <a:gd name="connsiteY2" fmla="*/ 1868 h 125110"/>
                <a:gd name="connsiteX3" fmla="*/ 26515 w 30718"/>
                <a:gd name="connsiteY3" fmla="*/ 453 h 125110"/>
                <a:gd name="connsiteX4" fmla="*/ 4899 w 30718"/>
                <a:gd name="connsiteY4" fmla="*/ 453 h 125110"/>
                <a:gd name="connsiteX5" fmla="*/ 3654 w 30718"/>
                <a:gd name="connsiteY5" fmla="*/ 453 h 125110"/>
                <a:gd name="connsiteX6" fmla="*/ 1213 w 30718"/>
                <a:gd name="connsiteY6" fmla="*/ 1414 h 125110"/>
                <a:gd name="connsiteX7" fmla="*/ 1213 w 30718"/>
                <a:gd name="connsiteY7" fmla="*/ 2968 h 125110"/>
                <a:gd name="connsiteX8" fmla="*/ 1213 w 30718"/>
                <a:gd name="connsiteY8" fmla="*/ 122348 h 125110"/>
                <a:gd name="connsiteX9" fmla="*/ 1213 w 30718"/>
                <a:gd name="connsiteY9" fmla="*/ 123436 h 125110"/>
                <a:gd name="connsiteX10" fmla="*/ 4980 w 30718"/>
                <a:gd name="connsiteY10" fmla="*/ 124857 h 125110"/>
                <a:gd name="connsiteX11" fmla="*/ 26596 w 30718"/>
                <a:gd name="connsiteY11" fmla="*/ 124857 h 125110"/>
                <a:gd name="connsiteX12" fmla="*/ 28213 w 30718"/>
                <a:gd name="connsiteY12" fmla="*/ 124857 h 125110"/>
                <a:gd name="connsiteX13" fmla="*/ 30201 w 30718"/>
                <a:gd name="connsiteY13" fmla="*/ 124053 h 125110"/>
                <a:gd name="connsiteX14" fmla="*/ 30201 w 30718"/>
                <a:gd name="connsiteY14" fmla="*/ 12249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718" h="125110">
                  <a:moveTo>
                    <a:pt x="30282" y="62640"/>
                  </a:moveTo>
                  <a:lnTo>
                    <a:pt x="30282" y="3113"/>
                  </a:lnTo>
                  <a:cubicBezTo>
                    <a:pt x="30282" y="2696"/>
                    <a:pt x="30282" y="2279"/>
                    <a:pt x="30282" y="1868"/>
                  </a:cubicBezTo>
                  <a:cubicBezTo>
                    <a:pt x="30282" y="520"/>
                    <a:pt x="30104" y="459"/>
                    <a:pt x="26515" y="453"/>
                  </a:cubicBezTo>
                  <a:cubicBezTo>
                    <a:pt x="19304" y="453"/>
                    <a:pt x="12110" y="453"/>
                    <a:pt x="4899" y="453"/>
                  </a:cubicBezTo>
                  <a:cubicBezTo>
                    <a:pt x="4478" y="453"/>
                    <a:pt x="4058" y="453"/>
                    <a:pt x="3654" y="453"/>
                  </a:cubicBezTo>
                  <a:cubicBezTo>
                    <a:pt x="1714" y="502"/>
                    <a:pt x="1310" y="647"/>
                    <a:pt x="1213" y="1414"/>
                  </a:cubicBezTo>
                  <a:cubicBezTo>
                    <a:pt x="1213" y="1934"/>
                    <a:pt x="1213" y="2454"/>
                    <a:pt x="1213" y="2968"/>
                  </a:cubicBezTo>
                  <a:lnTo>
                    <a:pt x="1213" y="122348"/>
                  </a:lnTo>
                  <a:cubicBezTo>
                    <a:pt x="1213" y="122711"/>
                    <a:pt x="1213" y="123074"/>
                    <a:pt x="1213" y="123436"/>
                  </a:cubicBezTo>
                  <a:cubicBezTo>
                    <a:pt x="1213" y="124778"/>
                    <a:pt x="1423" y="124851"/>
                    <a:pt x="4980" y="124857"/>
                  </a:cubicBezTo>
                  <a:cubicBezTo>
                    <a:pt x="12190" y="124857"/>
                    <a:pt x="19385" y="124857"/>
                    <a:pt x="26596" y="124857"/>
                  </a:cubicBezTo>
                  <a:cubicBezTo>
                    <a:pt x="27146" y="124857"/>
                    <a:pt x="27712" y="124857"/>
                    <a:pt x="28213" y="124857"/>
                  </a:cubicBezTo>
                  <a:cubicBezTo>
                    <a:pt x="29635" y="124802"/>
                    <a:pt x="30104" y="124627"/>
                    <a:pt x="30201" y="124053"/>
                  </a:cubicBezTo>
                  <a:cubicBezTo>
                    <a:pt x="30298" y="123479"/>
                    <a:pt x="30201" y="123019"/>
                    <a:pt x="30201" y="12249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8383D42D-EE36-EA33-001B-A3F0C3FC4CCC}"/>
                </a:ext>
              </a:extLst>
            </p:cNvPr>
            <p:cNvSpPr/>
            <p:nvPr/>
          </p:nvSpPr>
          <p:spPr>
            <a:xfrm>
              <a:off x="1587080" y="1817451"/>
              <a:ext cx="29102" cy="125110"/>
            </a:xfrm>
            <a:custGeom>
              <a:avLst/>
              <a:gdLst>
                <a:gd name="connsiteX0" fmla="*/ 28698 w 29102"/>
                <a:gd name="connsiteY0" fmla="*/ 62610 h 125110"/>
                <a:gd name="connsiteX1" fmla="*/ 28698 w 29102"/>
                <a:gd name="connsiteY1" fmla="*/ 2611 h 125110"/>
                <a:gd name="connsiteX2" fmla="*/ 28601 w 29102"/>
                <a:gd name="connsiteY2" fmla="*/ 1058 h 125110"/>
                <a:gd name="connsiteX3" fmla="*/ 26985 w 29102"/>
                <a:gd name="connsiteY3" fmla="*/ 453 h 125110"/>
                <a:gd name="connsiteX4" fmla="*/ 24495 w 29102"/>
                <a:gd name="connsiteY4" fmla="*/ 453 h 125110"/>
                <a:gd name="connsiteX5" fmla="*/ 4059 w 29102"/>
                <a:gd name="connsiteY5" fmla="*/ 453 h 125110"/>
                <a:gd name="connsiteX6" fmla="*/ 1213 w 29102"/>
                <a:gd name="connsiteY6" fmla="*/ 1426 h 125110"/>
                <a:gd name="connsiteX7" fmla="*/ 1213 w 29102"/>
                <a:gd name="connsiteY7" fmla="*/ 2847 h 125110"/>
                <a:gd name="connsiteX8" fmla="*/ 1213 w 29102"/>
                <a:gd name="connsiteY8" fmla="*/ 122360 h 125110"/>
                <a:gd name="connsiteX9" fmla="*/ 1213 w 29102"/>
                <a:gd name="connsiteY9" fmla="*/ 123605 h 125110"/>
                <a:gd name="connsiteX10" fmla="*/ 1310 w 29102"/>
                <a:gd name="connsiteY10" fmla="*/ 124210 h 125110"/>
                <a:gd name="connsiteX11" fmla="*/ 2927 w 29102"/>
                <a:gd name="connsiteY11" fmla="*/ 124814 h 125110"/>
                <a:gd name="connsiteX12" fmla="*/ 4996 w 29102"/>
                <a:gd name="connsiteY12" fmla="*/ 124851 h 125110"/>
                <a:gd name="connsiteX13" fmla="*/ 24964 w 29102"/>
                <a:gd name="connsiteY13" fmla="*/ 124851 h 125110"/>
                <a:gd name="connsiteX14" fmla="*/ 26209 w 29102"/>
                <a:gd name="connsiteY14" fmla="*/ 124851 h 125110"/>
                <a:gd name="connsiteX15" fmla="*/ 28569 w 29102"/>
                <a:gd name="connsiteY15" fmla="*/ 124022 h 125110"/>
                <a:gd name="connsiteX16" fmla="*/ 28569 w 29102"/>
                <a:gd name="connsiteY16" fmla="*/ 122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102" h="125110">
                  <a:moveTo>
                    <a:pt x="28698" y="62610"/>
                  </a:moveTo>
                  <a:lnTo>
                    <a:pt x="28698" y="2611"/>
                  </a:lnTo>
                  <a:cubicBezTo>
                    <a:pt x="28698" y="2091"/>
                    <a:pt x="28698" y="1571"/>
                    <a:pt x="28601" y="1058"/>
                  </a:cubicBezTo>
                  <a:cubicBezTo>
                    <a:pt x="28601" y="724"/>
                    <a:pt x="27878" y="453"/>
                    <a:pt x="26985" y="453"/>
                  </a:cubicBezTo>
                  <a:cubicBezTo>
                    <a:pt x="26160" y="453"/>
                    <a:pt x="25368" y="453"/>
                    <a:pt x="24495" y="453"/>
                  </a:cubicBezTo>
                  <a:lnTo>
                    <a:pt x="4059" y="453"/>
                  </a:lnTo>
                  <a:cubicBezTo>
                    <a:pt x="1731" y="484"/>
                    <a:pt x="1343" y="616"/>
                    <a:pt x="1213" y="1426"/>
                  </a:cubicBezTo>
                  <a:cubicBezTo>
                    <a:pt x="1213" y="1892"/>
                    <a:pt x="1213" y="2357"/>
                    <a:pt x="1213" y="2847"/>
                  </a:cubicBezTo>
                  <a:lnTo>
                    <a:pt x="1213" y="122360"/>
                  </a:lnTo>
                  <a:cubicBezTo>
                    <a:pt x="1213" y="122777"/>
                    <a:pt x="1213" y="123188"/>
                    <a:pt x="1213" y="123605"/>
                  </a:cubicBezTo>
                  <a:cubicBezTo>
                    <a:pt x="1208" y="123807"/>
                    <a:pt x="1240" y="124009"/>
                    <a:pt x="1310" y="124210"/>
                  </a:cubicBezTo>
                  <a:cubicBezTo>
                    <a:pt x="1310" y="124543"/>
                    <a:pt x="2034" y="124814"/>
                    <a:pt x="2927" y="124814"/>
                  </a:cubicBezTo>
                  <a:cubicBezTo>
                    <a:pt x="3614" y="124841"/>
                    <a:pt x="4305" y="124854"/>
                    <a:pt x="4996" y="124851"/>
                  </a:cubicBezTo>
                  <a:cubicBezTo>
                    <a:pt x="11658" y="124851"/>
                    <a:pt x="18313" y="124851"/>
                    <a:pt x="24964" y="124851"/>
                  </a:cubicBezTo>
                  <a:cubicBezTo>
                    <a:pt x="25384" y="124851"/>
                    <a:pt x="25788" y="124851"/>
                    <a:pt x="26209" y="124851"/>
                  </a:cubicBezTo>
                  <a:cubicBezTo>
                    <a:pt x="28003" y="124796"/>
                    <a:pt x="28472" y="124651"/>
                    <a:pt x="28569" y="124022"/>
                  </a:cubicBezTo>
                  <a:cubicBezTo>
                    <a:pt x="28650" y="123503"/>
                    <a:pt x="28569" y="122983"/>
                    <a:pt x="28569" y="122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01BB12A6-92C5-BDEA-6A17-A556C0B990C9}"/>
                </a:ext>
              </a:extLst>
            </p:cNvPr>
            <p:cNvSpPr/>
            <p:nvPr/>
          </p:nvSpPr>
          <p:spPr>
            <a:xfrm>
              <a:off x="1988882" y="1817455"/>
              <a:ext cx="29102" cy="125110"/>
            </a:xfrm>
            <a:custGeom>
              <a:avLst/>
              <a:gdLst>
                <a:gd name="connsiteX0" fmla="*/ 28682 w 29102"/>
                <a:gd name="connsiteY0" fmla="*/ 1059 h 125110"/>
                <a:gd name="connsiteX1" fmla="*/ 27065 w 29102"/>
                <a:gd name="connsiteY1" fmla="*/ 455 h 125110"/>
                <a:gd name="connsiteX2" fmla="*/ 24995 w 29102"/>
                <a:gd name="connsiteY2" fmla="*/ 455 h 125110"/>
                <a:gd name="connsiteX3" fmla="*/ 4996 w 29102"/>
                <a:gd name="connsiteY3" fmla="*/ 455 h 125110"/>
                <a:gd name="connsiteX4" fmla="*/ 2926 w 29102"/>
                <a:gd name="connsiteY4" fmla="*/ 491 h 125110"/>
                <a:gd name="connsiteX5" fmla="*/ 1310 w 29102"/>
                <a:gd name="connsiteY5" fmla="*/ 1095 h 125110"/>
                <a:gd name="connsiteX6" fmla="*/ 1213 w 29102"/>
                <a:gd name="connsiteY6" fmla="*/ 2806 h 125110"/>
                <a:gd name="connsiteX7" fmla="*/ 1213 w 29102"/>
                <a:gd name="connsiteY7" fmla="*/ 122356 h 125110"/>
                <a:gd name="connsiteX8" fmla="*/ 1213 w 29102"/>
                <a:gd name="connsiteY8" fmla="*/ 123601 h 125110"/>
                <a:gd name="connsiteX9" fmla="*/ 1310 w 29102"/>
                <a:gd name="connsiteY9" fmla="*/ 124205 h 125110"/>
                <a:gd name="connsiteX10" fmla="*/ 2926 w 29102"/>
                <a:gd name="connsiteY10" fmla="*/ 124810 h 125110"/>
                <a:gd name="connsiteX11" fmla="*/ 5012 w 29102"/>
                <a:gd name="connsiteY11" fmla="*/ 124846 h 125110"/>
                <a:gd name="connsiteX12" fmla="*/ 24963 w 29102"/>
                <a:gd name="connsiteY12" fmla="*/ 124846 h 125110"/>
                <a:gd name="connsiteX13" fmla="*/ 27033 w 29102"/>
                <a:gd name="connsiteY13" fmla="*/ 124810 h 125110"/>
                <a:gd name="connsiteX14" fmla="*/ 28649 w 29102"/>
                <a:gd name="connsiteY14" fmla="*/ 124205 h 125110"/>
                <a:gd name="connsiteX15" fmla="*/ 28762 w 29102"/>
                <a:gd name="connsiteY15" fmla="*/ 122495 h 125110"/>
                <a:gd name="connsiteX16" fmla="*/ 28762 w 29102"/>
                <a:gd name="connsiteY16" fmla="*/ 2613 h 125110"/>
                <a:gd name="connsiteX17" fmla="*/ 28682 w 29102"/>
                <a:gd name="connsiteY17" fmla="*/ 105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102" h="125110">
                  <a:moveTo>
                    <a:pt x="28682" y="1059"/>
                  </a:moveTo>
                  <a:cubicBezTo>
                    <a:pt x="28641" y="732"/>
                    <a:pt x="27941" y="470"/>
                    <a:pt x="27065" y="455"/>
                  </a:cubicBezTo>
                  <a:cubicBezTo>
                    <a:pt x="26386" y="455"/>
                    <a:pt x="25691" y="455"/>
                    <a:pt x="24995" y="455"/>
                  </a:cubicBezTo>
                  <a:lnTo>
                    <a:pt x="4996" y="455"/>
                  </a:lnTo>
                  <a:cubicBezTo>
                    <a:pt x="4304" y="449"/>
                    <a:pt x="3614" y="461"/>
                    <a:pt x="2926" y="491"/>
                  </a:cubicBezTo>
                  <a:cubicBezTo>
                    <a:pt x="2034" y="491"/>
                    <a:pt x="1310" y="762"/>
                    <a:pt x="1310" y="1095"/>
                  </a:cubicBezTo>
                  <a:cubicBezTo>
                    <a:pt x="1229" y="1664"/>
                    <a:pt x="1213" y="2238"/>
                    <a:pt x="1213" y="2806"/>
                  </a:cubicBezTo>
                  <a:lnTo>
                    <a:pt x="1213" y="122356"/>
                  </a:lnTo>
                  <a:cubicBezTo>
                    <a:pt x="1213" y="122773"/>
                    <a:pt x="1213" y="123184"/>
                    <a:pt x="1213" y="123601"/>
                  </a:cubicBezTo>
                  <a:cubicBezTo>
                    <a:pt x="1213" y="123806"/>
                    <a:pt x="1213" y="124018"/>
                    <a:pt x="1310" y="124205"/>
                  </a:cubicBezTo>
                  <a:cubicBezTo>
                    <a:pt x="1310" y="124539"/>
                    <a:pt x="2034" y="124810"/>
                    <a:pt x="2926" y="124810"/>
                  </a:cubicBezTo>
                  <a:cubicBezTo>
                    <a:pt x="3618" y="124837"/>
                    <a:pt x="4315" y="124849"/>
                    <a:pt x="5012" y="124846"/>
                  </a:cubicBezTo>
                  <a:cubicBezTo>
                    <a:pt x="11662" y="124846"/>
                    <a:pt x="18313" y="124846"/>
                    <a:pt x="24963" y="124846"/>
                  </a:cubicBezTo>
                  <a:cubicBezTo>
                    <a:pt x="25653" y="124849"/>
                    <a:pt x="26345" y="124837"/>
                    <a:pt x="27033" y="124810"/>
                  </a:cubicBezTo>
                  <a:cubicBezTo>
                    <a:pt x="27925" y="124810"/>
                    <a:pt x="28649" y="124539"/>
                    <a:pt x="28649" y="124205"/>
                  </a:cubicBezTo>
                  <a:cubicBezTo>
                    <a:pt x="28746" y="123637"/>
                    <a:pt x="28762" y="123063"/>
                    <a:pt x="28762" y="122495"/>
                  </a:cubicBezTo>
                  <a:lnTo>
                    <a:pt x="28762" y="2613"/>
                  </a:lnTo>
                  <a:cubicBezTo>
                    <a:pt x="28795" y="2099"/>
                    <a:pt x="28779" y="1579"/>
                    <a:pt x="28682" y="10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8B709B8A-6945-FBCC-0241-9F5B6B231707}"/>
                </a:ext>
              </a:extLst>
            </p:cNvPr>
            <p:cNvSpPr/>
            <p:nvPr/>
          </p:nvSpPr>
          <p:spPr>
            <a:xfrm>
              <a:off x="2113753" y="1817425"/>
              <a:ext cx="27485" cy="125110"/>
            </a:xfrm>
            <a:custGeom>
              <a:avLst/>
              <a:gdLst>
                <a:gd name="connsiteX0" fmla="*/ 26896 w 27485"/>
                <a:gd name="connsiteY0" fmla="*/ 1416 h 125110"/>
                <a:gd name="connsiteX1" fmla="*/ 24245 w 27485"/>
                <a:gd name="connsiteY1" fmla="*/ 455 h 125110"/>
                <a:gd name="connsiteX2" fmla="*/ 21739 w 27485"/>
                <a:gd name="connsiteY2" fmla="*/ 455 h 125110"/>
                <a:gd name="connsiteX3" fmla="*/ 7188 w 27485"/>
                <a:gd name="connsiteY3" fmla="*/ 455 h 125110"/>
                <a:gd name="connsiteX4" fmla="*/ 1222 w 27485"/>
                <a:gd name="connsiteY4" fmla="*/ 2764 h 125110"/>
                <a:gd name="connsiteX5" fmla="*/ 1222 w 27485"/>
                <a:gd name="connsiteY5" fmla="*/ 122785 h 125110"/>
                <a:gd name="connsiteX6" fmla="*/ 1319 w 27485"/>
                <a:gd name="connsiteY6" fmla="*/ 124187 h 125110"/>
                <a:gd name="connsiteX7" fmla="*/ 3210 w 27485"/>
                <a:gd name="connsiteY7" fmla="*/ 124846 h 125110"/>
                <a:gd name="connsiteX8" fmla="*/ 4827 w 27485"/>
                <a:gd name="connsiteY8" fmla="*/ 124846 h 125110"/>
                <a:gd name="connsiteX9" fmla="*/ 23129 w 27485"/>
                <a:gd name="connsiteY9" fmla="*/ 124846 h 125110"/>
                <a:gd name="connsiteX10" fmla="*/ 25198 w 27485"/>
                <a:gd name="connsiteY10" fmla="*/ 124810 h 125110"/>
                <a:gd name="connsiteX11" fmla="*/ 26815 w 27485"/>
                <a:gd name="connsiteY11" fmla="*/ 124205 h 125110"/>
                <a:gd name="connsiteX12" fmla="*/ 26912 w 27485"/>
                <a:gd name="connsiteY12" fmla="*/ 122501 h 125110"/>
                <a:gd name="connsiteX13" fmla="*/ 26912 w 27485"/>
                <a:gd name="connsiteY13" fmla="*/ 2975 h 125110"/>
                <a:gd name="connsiteX14" fmla="*/ 26912 w 27485"/>
                <a:gd name="connsiteY14" fmla="*/ 2038 h 125110"/>
                <a:gd name="connsiteX15" fmla="*/ 26896 w 27485"/>
                <a:gd name="connsiteY15" fmla="*/ 141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485" h="125110">
                  <a:moveTo>
                    <a:pt x="26896" y="1416"/>
                  </a:moveTo>
                  <a:cubicBezTo>
                    <a:pt x="26718" y="757"/>
                    <a:pt x="26104" y="539"/>
                    <a:pt x="24245" y="455"/>
                  </a:cubicBezTo>
                  <a:cubicBezTo>
                    <a:pt x="23404" y="455"/>
                    <a:pt x="22628" y="455"/>
                    <a:pt x="21739" y="455"/>
                  </a:cubicBezTo>
                  <a:lnTo>
                    <a:pt x="7188" y="455"/>
                  </a:lnTo>
                  <a:cubicBezTo>
                    <a:pt x="720" y="455"/>
                    <a:pt x="1222" y="316"/>
                    <a:pt x="1222" y="2764"/>
                  </a:cubicBezTo>
                  <a:lnTo>
                    <a:pt x="1222" y="122785"/>
                  </a:lnTo>
                  <a:cubicBezTo>
                    <a:pt x="1222" y="123256"/>
                    <a:pt x="1222" y="123722"/>
                    <a:pt x="1319" y="124187"/>
                  </a:cubicBezTo>
                  <a:cubicBezTo>
                    <a:pt x="1416" y="124653"/>
                    <a:pt x="1981" y="124792"/>
                    <a:pt x="3210" y="124846"/>
                  </a:cubicBezTo>
                  <a:cubicBezTo>
                    <a:pt x="3749" y="124857"/>
                    <a:pt x="4289" y="124857"/>
                    <a:pt x="4827" y="124846"/>
                  </a:cubicBezTo>
                  <a:cubicBezTo>
                    <a:pt x="10917" y="124846"/>
                    <a:pt x="17018" y="124846"/>
                    <a:pt x="23129" y="124846"/>
                  </a:cubicBezTo>
                  <a:cubicBezTo>
                    <a:pt x="23819" y="124849"/>
                    <a:pt x="24511" y="124837"/>
                    <a:pt x="25198" y="124810"/>
                  </a:cubicBezTo>
                  <a:cubicBezTo>
                    <a:pt x="26091" y="124810"/>
                    <a:pt x="26815" y="124539"/>
                    <a:pt x="26815" y="124205"/>
                  </a:cubicBezTo>
                  <a:cubicBezTo>
                    <a:pt x="26896" y="123637"/>
                    <a:pt x="26912" y="123069"/>
                    <a:pt x="26912" y="122501"/>
                  </a:cubicBezTo>
                  <a:lnTo>
                    <a:pt x="26912" y="2975"/>
                  </a:lnTo>
                  <a:cubicBezTo>
                    <a:pt x="26912" y="2661"/>
                    <a:pt x="26912" y="2371"/>
                    <a:pt x="26912" y="2038"/>
                  </a:cubicBezTo>
                  <a:cubicBezTo>
                    <a:pt x="26940" y="1831"/>
                    <a:pt x="26933" y="1623"/>
                    <a:pt x="26896" y="14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E59E1E27-FFD5-4FBE-9543-C2C52BC4AFC9}"/>
                </a:ext>
              </a:extLst>
            </p:cNvPr>
            <p:cNvSpPr/>
            <p:nvPr/>
          </p:nvSpPr>
          <p:spPr>
            <a:xfrm>
              <a:off x="1681048" y="1817425"/>
              <a:ext cx="25868" cy="125110"/>
            </a:xfrm>
            <a:custGeom>
              <a:avLst/>
              <a:gdLst>
                <a:gd name="connsiteX0" fmla="*/ 26208 w 25868"/>
                <a:gd name="connsiteY0" fmla="*/ 1573 h 125110"/>
                <a:gd name="connsiteX1" fmla="*/ 26030 w 25868"/>
                <a:gd name="connsiteY1" fmla="*/ 969 h 125110"/>
                <a:gd name="connsiteX2" fmla="*/ 24947 w 25868"/>
                <a:gd name="connsiteY2" fmla="*/ 545 h 125110"/>
                <a:gd name="connsiteX3" fmla="*/ 22473 w 25868"/>
                <a:gd name="connsiteY3" fmla="*/ 455 h 125110"/>
                <a:gd name="connsiteX4" fmla="*/ 5012 w 25868"/>
                <a:gd name="connsiteY4" fmla="*/ 455 h 125110"/>
                <a:gd name="connsiteX5" fmla="*/ 2926 w 25868"/>
                <a:gd name="connsiteY5" fmla="*/ 491 h 125110"/>
                <a:gd name="connsiteX6" fmla="*/ 1310 w 25868"/>
                <a:gd name="connsiteY6" fmla="*/ 1095 h 125110"/>
                <a:gd name="connsiteX7" fmla="*/ 1213 w 25868"/>
                <a:gd name="connsiteY7" fmla="*/ 2800 h 125110"/>
                <a:gd name="connsiteX8" fmla="*/ 1213 w 25868"/>
                <a:gd name="connsiteY8" fmla="*/ 122543 h 125110"/>
                <a:gd name="connsiteX9" fmla="*/ 1213 w 25868"/>
                <a:gd name="connsiteY9" fmla="*/ 123788 h 125110"/>
                <a:gd name="connsiteX10" fmla="*/ 1390 w 25868"/>
                <a:gd name="connsiteY10" fmla="*/ 124393 h 125110"/>
                <a:gd name="connsiteX11" fmla="*/ 2474 w 25868"/>
                <a:gd name="connsiteY11" fmla="*/ 124810 h 125110"/>
                <a:gd name="connsiteX12" fmla="*/ 4947 w 25868"/>
                <a:gd name="connsiteY12" fmla="*/ 124894 h 125110"/>
                <a:gd name="connsiteX13" fmla="*/ 22409 w 25868"/>
                <a:gd name="connsiteY13" fmla="*/ 124894 h 125110"/>
                <a:gd name="connsiteX14" fmla="*/ 24478 w 25868"/>
                <a:gd name="connsiteY14" fmla="*/ 124858 h 125110"/>
                <a:gd name="connsiteX15" fmla="*/ 26095 w 25868"/>
                <a:gd name="connsiteY15" fmla="*/ 124254 h 125110"/>
                <a:gd name="connsiteX16" fmla="*/ 26192 w 25868"/>
                <a:gd name="connsiteY16" fmla="*/ 122543 h 125110"/>
                <a:gd name="connsiteX17" fmla="*/ 26192 w 25868"/>
                <a:gd name="connsiteY17" fmla="*/ 2975 h 125110"/>
                <a:gd name="connsiteX18" fmla="*/ 26208 w 25868"/>
                <a:gd name="connsiteY18" fmla="*/ 157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868" h="125110">
                  <a:moveTo>
                    <a:pt x="26208" y="1573"/>
                  </a:moveTo>
                  <a:cubicBezTo>
                    <a:pt x="26197" y="1370"/>
                    <a:pt x="26137" y="1168"/>
                    <a:pt x="26030" y="969"/>
                  </a:cubicBezTo>
                  <a:cubicBezTo>
                    <a:pt x="25959" y="753"/>
                    <a:pt x="25519" y="581"/>
                    <a:pt x="24947" y="545"/>
                  </a:cubicBezTo>
                  <a:cubicBezTo>
                    <a:pt x="24129" y="494"/>
                    <a:pt x="23302" y="464"/>
                    <a:pt x="22473" y="455"/>
                  </a:cubicBezTo>
                  <a:lnTo>
                    <a:pt x="5012" y="455"/>
                  </a:lnTo>
                  <a:cubicBezTo>
                    <a:pt x="4315" y="449"/>
                    <a:pt x="3619" y="461"/>
                    <a:pt x="2926" y="491"/>
                  </a:cubicBezTo>
                  <a:cubicBezTo>
                    <a:pt x="2033" y="491"/>
                    <a:pt x="1310" y="762"/>
                    <a:pt x="1310" y="1095"/>
                  </a:cubicBezTo>
                  <a:cubicBezTo>
                    <a:pt x="1310" y="1664"/>
                    <a:pt x="1213" y="2232"/>
                    <a:pt x="1213" y="2800"/>
                  </a:cubicBezTo>
                  <a:lnTo>
                    <a:pt x="1213" y="122543"/>
                  </a:lnTo>
                  <a:cubicBezTo>
                    <a:pt x="1213" y="122960"/>
                    <a:pt x="1213" y="123371"/>
                    <a:pt x="1213" y="123788"/>
                  </a:cubicBezTo>
                  <a:cubicBezTo>
                    <a:pt x="1232" y="123991"/>
                    <a:pt x="1291" y="124193"/>
                    <a:pt x="1390" y="124393"/>
                  </a:cubicBezTo>
                  <a:cubicBezTo>
                    <a:pt x="1468" y="124605"/>
                    <a:pt x="1907" y="124775"/>
                    <a:pt x="2474" y="124810"/>
                  </a:cubicBezTo>
                  <a:cubicBezTo>
                    <a:pt x="3291" y="124862"/>
                    <a:pt x="4118" y="124891"/>
                    <a:pt x="4947" y="124894"/>
                  </a:cubicBezTo>
                  <a:cubicBezTo>
                    <a:pt x="10768" y="124894"/>
                    <a:pt x="16588" y="124894"/>
                    <a:pt x="22409" y="124894"/>
                  </a:cubicBezTo>
                  <a:cubicBezTo>
                    <a:pt x="23100" y="124897"/>
                    <a:pt x="23791" y="124885"/>
                    <a:pt x="24478" y="124858"/>
                  </a:cubicBezTo>
                  <a:cubicBezTo>
                    <a:pt x="25371" y="124858"/>
                    <a:pt x="26095" y="124587"/>
                    <a:pt x="26095" y="124254"/>
                  </a:cubicBezTo>
                  <a:cubicBezTo>
                    <a:pt x="26095" y="123686"/>
                    <a:pt x="26192" y="123111"/>
                    <a:pt x="26192" y="122543"/>
                  </a:cubicBezTo>
                  <a:lnTo>
                    <a:pt x="26192" y="2975"/>
                  </a:lnTo>
                  <a:cubicBezTo>
                    <a:pt x="26224" y="2510"/>
                    <a:pt x="26240" y="2044"/>
                    <a:pt x="26208" y="157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id="{F357C540-F02B-1115-BC0B-EDF0687119C8}"/>
                </a:ext>
              </a:extLst>
            </p:cNvPr>
            <p:cNvSpPr/>
            <p:nvPr/>
          </p:nvSpPr>
          <p:spPr>
            <a:xfrm>
              <a:off x="2082946" y="1817427"/>
              <a:ext cx="25868" cy="125110"/>
            </a:xfrm>
            <a:custGeom>
              <a:avLst/>
              <a:gdLst>
                <a:gd name="connsiteX0" fmla="*/ 26143 w 25868"/>
                <a:gd name="connsiteY0" fmla="*/ 1112 h 125110"/>
                <a:gd name="connsiteX1" fmla="*/ 24527 w 25868"/>
                <a:gd name="connsiteY1" fmla="*/ 508 h 125110"/>
                <a:gd name="connsiteX2" fmla="*/ 22473 w 25868"/>
                <a:gd name="connsiteY2" fmla="*/ 453 h 125110"/>
                <a:gd name="connsiteX3" fmla="*/ 5012 w 25868"/>
                <a:gd name="connsiteY3" fmla="*/ 453 h 125110"/>
                <a:gd name="connsiteX4" fmla="*/ 2926 w 25868"/>
                <a:gd name="connsiteY4" fmla="*/ 484 h 125110"/>
                <a:gd name="connsiteX5" fmla="*/ 1310 w 25868"/>
                <a:gd name="connsiteY5" fmla="*/ 1088 h 125110"/>
                <a:gd name="connsiteX6" fmla="*/ 1213 w 25868"/>
                <a:gd name="connsiteY6" fmla="*/ 2798 h 125110"/>
                <a:gd name="connsiteX7" fmla="*/ 1213 w 25868"/>
                <a:gd name="connsiteY7" fmla="*/ 122360 h 125110"/>
                <a:gd name="connsiteX8" fmla="*/ 1213 w 25868"/>
                <a:gd name="connsiteY8" fmla="*/ 123757 h 125110"/>
                <a:gd name="connsiteX9" fmla="*/ 1390 w 25868"/>
                <a:gd name="connsiteY9" fmla="*/ 124361 h 125110"/>
                <a:gd name="connsiteX10" fmla="*/ 2490 w 25868"/>
                <a:gd name="connsiteY10" fmla="*/ 124778 h 125110"/>
                <a:gd name="connsiteX11" fmla="*/ 4947 w 25868"/>
                <a:gd name="connsiteY11" fmla="*/ 124857 h 125110"/>
                <a:gd name="connsiteX12" fmla="*/ 22425 w 25868"/>
                <a:gd name="connsiteY12" fmla="*/ 124857 h 125110"/>
                <a:gd name="connsiteX13" fmla="*/ 24494 w 25868"/>
                <a:gd name="connsiteY13" fmla="*/ 124820 h 125110"/>
                <a:gd name="connsiteX14" fmla="*/ 26111 w 25868"/>
                <a:gd name="connsiteY14" fmla="*/ 124216 h 125110"/>
                <a:gd name="connsiteX15" fmla="*/ 26224 w 25868"/>
                <a:gd name="connsiteY15" fmla="*/ 122354 h 125110"/>
                <a:gd name="connsiteX16" fmla="*/ 26224 w 25868"/>
                <a:gd name="connsiteY16" fmla="*/ 2043 h 125110"/>
                <a:gd name="connsiteX17" fmla="*/ 26143 w 25868"/>
                <a:gd name="connsiteY17" fmla="*/ 1112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868" h="125110">
                  <a:moveTo>
                    <a:pt x="26143" y="1112"/>
                  </a:moveTo>
                  <a:cubicBezTo>
                    <a:pt x="26103" y="785"/>
                    <a:pt x="25401" y="523"/>
                    <a:pt x="24527" y="508"/>
                  </a:cubicBezTo>
                  <a:cubicBezTo>
                    <a:pt x="23846" y="472"/>
                    <a:pt x="23160" y="453"/>
                    <a:pt x="22473" y="453"/>
                  </a:cubicBezTo>
                  <a:lnTo>
                    <a:pt x="5012" y="453"/>
                  </a:lnTo>
                  <a:cubicBezTo>
                    <a:pt x="4317" y="453"/>
                    <a:pt x="3622" y="453"/>
                    <a:pt x="2926" y="484"/>
                  </a:cubicBezTo>
                  <a:cubicBezTo>
                    <a:pt x="2034" y="484"/>
                    <a:pt x="1310" y="754"/>
                    <a:pt x="1310" y="1088"/>
                  </a:cubicBezTo>
                  <a:cubicBezTo>
                    <a:pt x="1310" y="1656"/>
                    <a:pt x="1213" y="2224"/>
                    <a:pt x="1213" y="2798"/>
                  </a:cubicBezTo>
                  <a:lnTo>
                    <a:pt x="1213" y="122360"/>
                  </a:lnTo>
                  <a:cubicBezTo>
                    <a:pt x="1213" y="122826"/>
                    <a:pt x="1213" y="123291"/>
                    <a:pt x="1213" y="123757"/>
                  </a:cubicBezTo>
                  <a:cubicBezTo>
                    <a:pt x="1232" y="123960"/>
                    <a:pt x="1292" y="124161"/>
                    <a:pt x="1390" y="124361"/>
                  </a:cubicBezTo>
                  <a:cubicBezTo>
                    <a:pt x="1474" y="124575"/>
                    <a:pt x="1919" y="124744"/>
                    <a:pt x="2490" y="124778"/>
                  </a:cubicBezTo>
                  <a:cubicBezTo>
                    <a:pt x="3303" y="124825"/>
                    <a:pt x="4124" y="124852"/>
                    <a:pt x="4947" y="124857"/>
                  </a:cubicBezTo>
                  <a:cubicBezTo>
                    <a:pt x="10768" y="124857"/>
                    <a:pt x="16604" y="124857"/>
                    <a:pt x="22425" y="124857"/>
                  </a:cubicBezTo>
                  <a:cubicBezTo>
                    <a:pt x="23115" y="124860"/>
                    <a:pt x="23807" y="124847"/>
                    <a:pt x="24494" y="124820"/>
                  </a:cubicBezTo>
                  <a:cubicBezTo>
                    <a:pt x="25387" y="124820"/>
                    <a:pt x="26111" y="124550"/>
                    <a:pt x="26111" y="124216"/>
                  </a:cubicBezTo>
                  <a:cubicBezTo>
                    <a:pt x="26208" y="123611"/>
                    <a:pt x="26224" y="122971"/>
                    <a:pt x="26224" y="122354"/>
                  </a:cubicBezTo>
                  <a:lnTo>
                    <a:pt x="26224" y="2043"/>
                  </a:lnTo>
                  <a:cubicBezTo>
                    <a:pt x="26240" y="1729"/>
                    <a:pt x="26240" y="1420"/>
                    <a:pt x="26143" y="11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8B4824D6-FDB3-BA36-C3E9-09BC633A7911}"/>
                </a:ext>
              </a:extLst>
            </p:cNvPr>
            <p:cNvSpPr/>
            <p:nvPr/>
          </p:nvSpPr>
          <p:spPr>
            <a:xfrm>
              <a:off x="1712850" y="1817448"/>
              <a:ext cx="24252" cy="125110"/>
            </a:xfrm>
            <a:custGeom>
              <a:avLst/>
              <a:gdLst>
                <a:gd name="connsiteX0" fmla="*/ 24381 w 24251"/>
                <a:gd name="connsiteY0" fmla="*/ 62781 h 125110"/>
                <a:gd name="connsiteX1" fmla="*/ 24381 w 24251"/>
                <a:gd name="connsiteY1" fmla="*/ 2620 h 125110"/>
                <a:gd name="connsiteX2" fmla="*/ 24268 w 24251"/>
                <a:gd name="connsiteY2" fmla="*/ 1066 h 125110"/>
                <a:gd name="connsiteX3" fmla="*/ 22651 w 24251"/>
                <a:gd name="connsiteY3" fmla="*/ 462 h 125110"/>
                <a:gd name="connsiteX4" fmla="*/ 21034 w 24251"/>
                <a:gd name="connsiteY4" fmla="*/ 462 h 125110"/>
                <a:gd name="connsiteX5" fmla="*/ 5174 w 24251"/>
                <a:gd name="connsiteY5" fmla="*/ 462 h 125110"/>
                <a:gd name="connsiteX6" fmla="*/ 3169 w 24251"/>
                <a:gd name="connsiteY6" fmla="*/ 492 h 125110"/>
                <a:gd name="connsiteX7" fmla="*/ 1326 w 24251"/>
                <a:gd name="connsiteY7" fmla="*/ 1217 h 125110"/>
                <a:gd name="connsiteX8" fmla="*/ 1213 w 24251"/>
                <a:gd name="connsiteY8" fmla="*/ 2771 h 125110"/>
                <a:gd name="connsiteX9" fmla="*/ 1213 w 24251"/>
                <a:gd name="connsiteY9" fmla="*/ 122629 h 125110"/>
                <a:gd name="connsiteX10" fmla="*/ 1213 w 24251"/>
                <a:gd name="connsiteY10" fmla="*/ 123717 h 125110"/>
                <a:gd name="connsiteX11" fmla="*/ 4090 w 24251"/>
                <a:gd name="connsiteY11" fmla="*/ 124841 h 125110"/>
                <a:gd name="connsiteX12" fmla="*/ 14486 w 24251"/>
                <a:gd name="connsiteY12" fmla="*/ 124841 h 125110"/>
                <a:gd name="connsiteX13" fmla="*/ 21972 w 24251"/>
                <a:gd name="connsiteY13" fmla="*/ 124841 h 125110"/>
                <a:gd name="connsiteX14" fmla="*/ 24413 w 24251"/>
                <a:gd name="connsiteY14" fmla="*/ 123880 h 125110"/>
                <a:gd name="connsiteX15" fmla="*/ 24413 w 24251"/>
                <a:gd name="connsiteY15" fmla="*/ 122327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251" h="125110">
                  <a:moveTo>
                    <a:pt x="24381" y="62781"/>
                  </a:moveTo>
                  <a:lnTo>
                    <a:pt x="24381" y="2620"/>
                  </a:lnTo>
                  <a:cubicBezTo>
                    <a:pt x="24381" y="2100"/>
                    <a:pt x="24381" y="1580"/>
                    <a:pt x="24268" y="1066"/>
                  </a:cubicBezTo>
                  <a:cubicBezTo>
                    <a:pt x="24268" y="733"/>
                    <a:pt x="23544" y="462"/>
                    <a:pt x="22651" y="462"/>
                  </a:cubicBezTo>
                  <a:cubicBezTo>
                    <a:pt x="22113" y="450"/>
                    <a:pt x="21573" y="450"/>
                    <a:pt x="21034" y="462"/>
                  </a:cubicBezTo>
                  <a:lnTo>
                    <a:pt x="5174" y="462"/>
                  </a:lnTo>
                  <a:cubicBezTo>
                    <a:pt x="4504" y="455"/>
                    <a:pt x="3835" y="465"/>
                    <a:pt x="3169" y="492"/>
                  </a:cubicBezTo>
                  <a:cubicBezTo>
                    <a:pt x="2153" y="525"/>
                    <a:pt x="1363" y="837"/>
                    <a:pt x="1326" y="1217"/>
                  </a:cubicBezTo>
                  <a:cubicBezTo>
                    <a:pt x="1229" y="1731"/>
                    <a:pt x="1213" y="2251"/>
                    <a:pt x="1213" y="2771"/>
                  </a:cubicBezTo>
                  <a:cubicBezTo>
                    <a:pt x="1213" y="42721"/>
                    <a:pt x="1213" y="82674"/>
                    <a:pt x="1213" y="122629"/>
                  </a:cubicBezTo>
                  <a:cubicBezTo>
                    <a:pt x="1213" y="122992"/>
                    <a:pt x="1213" y="123354"/>
                    <a:pt x="1213" y="123717"/>
                  </a:cubicBezTo>
                  <a:cubicBezTo>
                    <a:pt x="1326" y="124678"/>
                    <a:pt x="1633" y="124823"/>
                    <a:pt x="4090" y="124841"/>
                  </a:cubicBezTo>
                  <a:cubicBezTo>
                    <a:pt x="7550" y="124841"/>
                    <a:pt x="11026" y="124841"/>
                    <a:pt x="14486" y="124841"/>
                  </a:cubicBezTo>
                  <a:cubicBezTo>
                    <a:pt x="16992" y="124841"/>
                    <a:pt x="19482" y="124841"/>
                    <a:pt x="21972" y="124841"/>
                  </a:cubicBezTo>
                  <a:cubicBezTo>
                    <a:pt x="23928" y="124841"/>
                    <a:pt x="24316" y="124654"/>
                    <a:pt x="24413" y="123880"/>
                  </a:cubicBezTo>
                  <a:cubicBezTo>
                    <a:pt x="24413" y="123366"/>
                    <a:pt x="24413" y="122847"/>
                    <a:pt x="24413" y="1223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B460971F-23BC-69CE-0F4B-DF45BDD92CD5}"/>
                </a:ext>
              </a:extLst>
            </p:cNvPr>
            <p:cNvSpPr/>
            <p:nvPr/>
          </p:nvSpPr>
          <p:spPr>
            <a:xfrm>
              <a:off x="2176946" y="1817422"/>
              <a:ext cx="24252" cy="125110"/>
            </a:xfrm>
            <a:custGeom>
              <a:avLst/>
              <a:gdLst>
                <a:gd name="connsiteX0" fmla="*/ 23702 w 24251"/>
                <a:gd name="connsiteY0" fmla="*/ 1425 h 125110"/>
                <a:gd name="connsiteX1" fmla="*/ 21228 w 24251"/>
                <a:gd name="connsiteY1" fmla="*/ 458 h 125110"/>
                <a:gd name="connsiteX2" fmla="*/ 3751 w 24251"/>
                <a:gd name="connsiteY2" fmla="*/ 458 h 125110"/>
                <a:gd name="connsiteX3" fmla="*/ 2926 w 24251"/>
                <a:gd name="connsiteY3" fmla="*/ 458 h 125110"/>
                <a:gd name="connsiteX4" fmla="*/ 1310 w 24251"/>
                <a:gd name="connsiteY4" fmla="*/ 1062 h 125110"/>
                <a:gd name="connsiteX5" fmla="*/ 1213 w 24251"/>
                <a:gd name="connsiteY5" fmla="*/ 2609 h 125110"/>
                <a:gd name="connsiteX6" fmla="*/ 1213 w 24251"/>
                <a:gd name="connsiteY6" fmla="*/ 122619 h 125110"/>
                <a:gd name="connsiteX7" fmla="*/ 1213 w 24251"/>
                <a:gd name="connsiteY7" fmla="*/ 123828 h 125110"/>
                <a:gd name="connsiteX8" fmla="*/ 3686 w 24251"/>
                <a:gd name="connsiteY8" fmla="*/ 124776 h 125110"/>
                <a:gd name="connsiteX9" fmla="*/ 21147 w 24251"/>
                <a:gd name="connsiteY9" fmla="*/ 124776 h 125110"/>
                <a:gd name="connsiteX10" fmla="*/ 21988 w 24251"/>
                <a:gd name="connsiteY10" fmla="*/ 124746 h 125110"/>
                <a:gd name="connsiteX11" fmla="*/ 23605 w 24251"/>
                <a:gd name="connsiteY11" fmla="*/ 124142 h 125110"/>
                <a:gd name="connsiteX12" fmla="*/ 23702 w 24251"/>
                <a:gd name="connsiteY12" fmla="*/ 122431 h 125110"/>
                <a:gd name="connsiteX13" fmla="*/ 23702 w 24251"/>
                <a:gd name="connsiteY13" fmla="*/ 2978 h 125110"/>
                <a:gd name="connsiteX14" fmla="*/ 23702 w 24251"/>
                <a:gd name="connsiteY14" fmla="*/ 142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251" h="125110">
                  <a:moveTo>
                    <a:pt x="23702" y="1425"/>
                  </a:moveTo>
                  <a:cubicBezTo>
                    <a:pt x="23605" y="669"/>
                    <a:pt x="23201" y="488"/>
                    <a:pt x="21228" y="458"/>
                  </a:cubicBezTo>
                  <a:cubicBezTo>
                    <a:pt x="15392" y="458"/>
                    <a:pt x="9571" y="458"/>
                    <a:pt x="3751" y="458"/>
                  </a:cubicBezTo>
                  <a:cubicBezTo>
                    <a:pt x="3476" y="452"/>
                    <a:pt x="3201" y="452"/>
                    <a:pt x="2926" y="458"/>
                  </a:cubicBezTo>
                  <a:cubicBezTo>
                    <a:pt x="2034" y="458"/>
                    <a:pt x="1310" y="728"/>
                    <a:pt x="1310" y="1062"/>
                  </a:cubicBezTo>
                  <a:cubicBezTo>
                    <a:pt x="1213" y="1576"/>
                    <a:pt x="1213" y="2096"/>
                    <a:pt x="1213" y="2609"/>
                  </a:cubicBezTo>
                  <a:cubicBezTo>
                    <a:pt x="1213" y="42617"/>
                    <a:pt x="1213" y="82620"/>
                    <a:pt x="1213" y="122619"/>
                  </a:cubicBezTo>
                  <a:cubicBezTo>
                    <a:pt x="1213" y="123030"/>
                    <a:pt x="1213" y="123447"/>
                    <a:pt x="1213" y="123828"/>
                  </a:cubicBezTo>
                  <a:cubicBezTo>
                    <a:pt x="1326" y="124583"/>
                    <a:pt x="1714" y="124770"/>
                    <a:pt x="3686" y="124776"/>
                  </a:cubicBezTo>
                  <a:cubicBezTo>
                    <a:pt x="9507" y="124776"/>
                    <a:pt x="15327" y="124776"/>
                    <a:pt x="21147" y="124776"/>
                  </a:cubicBezTo>
                  <a:cubicBezTo>
                    <a:pt x="21429" y="124775"/>
                    <a:pt x="21710" y="124766"/>
                    <a:pt x="21988" y="124746"/>
                  </a:cubicBezTo>
                  <a:cubicBezTo>
                    <a:pt x="22881" y="124746"/>
                    <a:pt x="23605" y="124475"/>
                    <a:pt x="23605" y="124142"/>
                  </a:cubicBezTo>
                  <a:cubicBezTo>
                    <a:pt x="23686" y="123574"/>
                    <a:pt x="23702" y="122999"/>
                    <a:pt x="23702" y="122431"/>
                  </a:cubicBezTo>
                  <a:lnTo>
                    <a:pt x="23702" y="2978"/>
                  </a:lnTo>
                  <a:cubicBezTo>
                    <a:pt x="23718" y="2458"/>
                    <a:pt x="23750" y="1945"/>
                    <a:pt x="23702" y="14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id="{686428ED-6C89-60F4-B74E-8567802C41C0}"/>
                </a:ext>
              </a:extLst>
            </p:cNvPr>
            <p:cNvSpPr/>
            <p:nvPr/>
          </p:nvSpPr>
          <p:spPr>
            <a:xfrm>
              <a:off x="2023982" y="1817427"/>
              <a:ext cx="21018" cy="125110"/>
            </a:xfrm>
            <a:custGeom>
              <a:avLst/>
              <a:gdLst>
                <a:gd name="connsiteX0" fmla="*/ 20242 w 21018"/>
                <a:gd name="connsiteY0" fmla="*/ 1426 h 125110"/>
                <a:gd name="connsiteX1" fmla="*/ 17785 w 21018"/>
                <a:gd name="connsiteY1" fmla="*/ 453 h 125110"/>
                <a:gd name="connsiteX2" fmla="*/ 4059 w 21018"/>
                <a:gd name="connsiteY2" fmla="*/ 453 h 125110"/>
                <a:gd name="connsiteX3" fmla="*/ 3234 w 21018"/>
                <a:gd name="connsiteY3" fmla="*/ 490 h 125110"/>
                <a:gd name="connsiteX4" fmla="*/ 1359 w 21018"/>
                <a:gd name="connsiteY4" fmla="*/ 1203 h 125110"/>
                <a:gd name="connsiteX5" fmla="*/ 1213 w 21018"/>
                <a:gd name="connsiteY5" fmla="*/ 3070 h 125110"/>
                <a:gd name="connsiteX6" fmla="*/ 1213 w 21018"/>
                <a:gd name="connsiteY6" fmla="*/ 121272 h 125110"/>
                <a:gd name="connsiteX7" fmla="*/ 1213 w 21018"/>
                <a:gd name="connsiteY7" fmla="*/ 122360 h 125110"/>
                <a:gd name="connsiteX8" fmla="*/ 1844 w 21018"/>
                <a:gd name="connsiteY8" fmla="*/ 124047 h 125110"/>
                <a:gd name="connsiteX9" fmla="*/ 4317 w 21018"/>
                <a:gd name="connsiteY9" fmla="*/ 124857 h 125110"/>
                <a:gd name="connsiteX10" fmla="*/ 14309 w 21018"/>
                <a:gd name="connsiteY10" fmla="*/ 124857 h 125110"/>
                <a:gd name="connsiteX11" fmla="*/ 20275 w 21018"/>
                <a:gd name="connsiteY11" fmla="*/ 122548 h 125110"/>
                <a:gd name="connsiteX12" fmla="*/ 20275 w 21018"/>
                <a:gd name="connsiteY12" fmla="*/ 62676 h 125110"/>
                <a:gd name="connsiteX13" fmla="*/ 20275 w 21018"/>
                <a:gd name="connsiteY13" fmla="*/ 2980 h 125110"/>
                <a:gd name="connsiteX14" fmla="*/ 20242 w 21018"/>
                <a:gd name="connsiteY14" fmla="*/ 142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18" h="125110">
                  <a:moveTo>
                    <a:pt x="20242" y="1426"/>
                  </a:moveTo>
                  <a:cubicBezTo>
                    <a:pt x="20145" y="671"/>
                    <a:pt x="19741" y="484"/>
                    <a:pt x="17785" y="453"/>
                  </a:cubicBezTo>
                  <a:cubicBezTo>
                    <a:pt x="13209" y="453"/>
                    <a:pt x="8634" y="453"/>
                    <a:pt x="4059" y="453"/>
                  </a:cubicBezTo>
                  <a:cubicBezTo>
                    <a:pt x="3782" y="457"/>
                    <a:pt x="3506" y="469"/>
                    <a:pt x="3234" y="490"/>
                  </a:cubicBezTo>
                  <a:cubicBezTo>
                    <a:pt x="2224" y="522"/>
                    <a:pt x="1426" y="825"/>
                    <a:pt x="1359" y="1203"/>
                  </a:cubicBezTo>
                  <a:cubicBezTo>
                    <a:pt x="1229" y="1807"/>
                    <a:pt x="1213" y="2448"/>
                    <a:pt x="1213" y="3070"/>
                  </a:cubicBezTo>
                  <a:lnTo>
                    <a:pt x="1213" y="121272"/>
                  </a:lnTo>
                  <a:cubicBezTo>
                    <a:pt x="1213" y="121635"/>
                    <a:pt x="1213" y="121998"/>
                    <a:pt x="1213" y="122360"/>
                  </a:cubicBezTo>
                  <a:cubicBezTo>
                    <a:pt x="1202" y="122931"/>
                    <a:pt x="1415" y="123499"/>
                    <a:pt x="1844" y="124047"/>
                  </a:cubicBezTo>
                  <a:cubicBezTo>
                    <a:pt x="2312" y="124724"/>
                    <a:pt x="2571" y="124844"/>
                    <a:pt x="4317" y="124857"/>
                  </a:cubicBezTo>
                  <a:cubicBezTo>
                    <a:pt x="7648" y="124857"/>
                    <a:pt x="10978" y="124857"/>
                    <a:pt x="14309" y="124857"/>
                  </a:cubicBezTo>
                  <a:cubicBezTo>
                    <a:pt x="20776" y="124857"/>
                    <a:pt x="20275" y="125002"/>
                    <a:pt x="20275" y="122548"/>
                  </a:cubicBezTo>
                  <a:cubicBezTo>
                    <a:pt x="20275" y="102591"/>
                    <a:pt x="20275" y="82633"/>
                    <a:pt x="20275" y="62676"/>
                  </a:cubicBezTo>
                  <a:lnTo>
                    <a:pt x="20275" y="2980"/>
                  </a:lnTo>
                  <a:cubicBezTo>
                    <a:pt x="20242" y="2466"/>
                    <a:pt x="20242" y="1946"/>
                    <a:pt x="20242" y="14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>
              <a:extLst>
                <a:ext uri="{FF2B5EF4-FFF2-40B4-BE49-F238E27FC236}">
                  <a16:creationId xmlns:a16="http://schemas.microsoft.com/office/drawing/2014/main" id="{6804A77E-C745-A6F4-5CF8-578FE9359BF7}"/>
                </a:ext>
              </a:extLst>
            </p:cNvPr>
            <p:cNvSpPr/>
            <p:nvPr/>
          </p:nvSpPr>
          <p:spPr>
            <a:xfrm>
              <a:off x="1900734" y="1817426"/>
              <a:ext cx="19401" cy="125110"/>
            </a:xfrm>
            <a:custGeom>
              <a:avLst/>
              <a:gdLst>
                <a:gd name="connsiteX0" fmla="*/ 19516 w 19401"/>
                <a:gd name="connsiteY0" fmla="*/ 1396 h 125110"/>
                <a:gd name="connsiteX1" fmla="*/ 16978 w 19401"/>
                <a:gd name="connsiteY1" fmla="*/ 454 h 125110"/>
                <a:gd name="connsiteX2" fmla="*/ 6582 w 19401"/>
                <a:gd name="connsiteY2" fmla="*/ 454 h 125110"/>
                <a:gd name="connsiteX3" fmla="*/ 1214 w 19401"/>
                <a:gd name="connsiteY3" fmla="*/ 2533 h 125110"/>
                <a:gd name="connsiteX4" fmla="*/ 1214 w 19401"/>
                <a:gd name="connsiteY4" fmla="*/ 122844 h 125110"/>
                <a:gd name="connsiteX5" fmla="*/ 1214 w 19401"/>
                <a:gd name="connsiteY5" fmla="*/ 124089 h 125110"/>
                <a:gd name="connsiteX6" fmla="*/ 3300 w 19401"/>
                <a:gd name="connsiteY6" fmla="*/ 124845 h 125110"/>
                <a:gd name="connsiteX7" fmla="*/ 17430 w 19401"/>
                <a:gd name="connsiteY7" fmla="*/ 124845 h 125110"/>
                <a:gd name="connsiteX8" fmla="*/ 19387 w 19401"/>
                <a:gd name="connsiteY8" fmla="*/ 124047 h 125110"/>
                <a:gd name="connsiteX9" fmla="*/ 19387 w 19401"/>
                <a:gd name="connsiteY9" fmla="*/ 122494 h 125110"/>
                <a:gd name="connsiteX10" fmla="*/ 19387 w 19401"/>
                <a:gd name="connsiteY10" fmla="*/ 2950 h 125110"/>
                <a:gd name="connsiteX11" fmla="*/ 19516 w 19401"/>
                <a:gd name="connsiteY11" fmla="*/ 139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01" h="125110">
                  <a:moveTo>
                    <a:pt x="19516" y="1396"/>
                  </a:moveTo>
                  <a:cubicBezTo>
                    <a:pt x="19419" y="665"/>
                    <a:pt x="18999" y="490"/>
                    <a:pt x="16978" y="454"/>
                  </a:cubicBezTo>
                  <a:cubicBezTo>
                    <a:pt x="13518" y="454"/>
                    <a:pt x="10058" y="454"/>
                    <a:pt x="6582" y="454"/>
                  </a:cubicBezTo>
                  <a:cubicBezTo>
                    <a:pt x="972" y="454"/>
                    <a:pt x="1214" y="387"/>
                    <a:pt x="1214" y="2533"/>
                  </a:cubicBezTo>
                  <a:cubicBezTo>
                    <a:pt x="1214" y="42636"/>
                    <a:pt x="1214" y="82741"/>
                    <a:pt x="1214" y="122844"/>
                  </a:cubicBezTo>
                  <a:cubicBezTo>
                    <a:pt x="1214" y="123261"/>
                    <a:pt x="1214" y="123678"/>
                    <a:pt x="1214" y="124089"/>
                  </a:cubicBezTo>
                  <a:cubicBezTo>
                    <a:pt x="1311" y="124627"/>
                    <a:pt x="1812" y="124839"/>
                    <a:pt x="3300" y="124845"/>
                  </a:cubicBezTo>
                  <a:cubicBezTo>
                    <a:pt x="8005" y="124845"/>
                    <a:pt x="12709" y="124845"/>
                    <a:pt x="17430" y="124845"/>
                  </a:cubicBezTo>
                  <a:cubicBezTo>
                    <a:pt x="18853" y="124845"/>
                    <a:pt x="19306" y="124627"/>
                    <a:pt x="19387" y="124047"/>
                  </a:cubicBezTo>
                  <a:cubicBezTo>
                    <a:pt x="19468" y="123467"/>
                    <a:pt x="19387" y="123013"/>
                    <a:pt x="19387" y="122494"/>
                  </a:cubicBezTo>
                  <a:lnTo>
                    <a:pt x="19387" y="2950"/>
                  </a:lnTo>
                  <a:cubicBezTo>
                    <a:pt x="19548" y="2436"/>
                    <a:pt x="19581" y="1916"/>
                    <a:pt x="19516" y="139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98C5EDBE-CA28-958D-6364-7B73B6BD24BA}"/>
                </a:ext>
              </a:extLst>
            </p:cNvPr>
            <p:cNvSpPr/>
            <p:nvPr/>
          </p:nvSpPr>
          <p:spPr>
            <a:xfrm>
              <a:off x="2271937" y="1817441"/>
              <a:ext cx="19401" cy="125110"/>
            </a:xfrm>
            <a:custGeom>
              <a:avLst/>
              <a:gdLst>
                <a:gd name="connsiteX0" fmla="*/ 19315 w 19401"/>
                <a:gd name="connsiteY0" fmla="*/ 1455 h 125110"/>
                <a:gd name="connsiteX1" fmla="*/ 16777 w 19401"/>
                <a:gd name="connsiteY1" fmla="*/ 469 h 125110"/>
                <a:gd name="connsiteX2" fmla="*/ 13446 w 19401"/>
                <a:gd name="connsiteY2" fmla="*/ 469 h 125110"/>
                <a:gd name="connsiteX3" fmla="*/ 3891 w 19401"/>
                <a:gd name="connsiteY3" fmla="*/ 469 h 125110"/>
                <a:gd name="connsiteX4" fmla="*/ 1256 w 19401"/>
                <a:gd name="connsiteY4" fmla="*/ 1424 h 125110"/>
                <a:gd name="connsiteX5" fmla="*/ 1256 w 19401"/>
                <a:gd name="connsiteY5" fmla="*/ 2978 h 125110"/>
                <a:gd name="connsiteX6" fmla="*/ 1256 w 19401"/>
                <a:gd name="connsiteY6" fmla="*/ 112084 h 125110"/>
                <a:gd name="connsiteX7" fmla="*/ 1256 w 19401"/>
                <a:gd name="connsiteY7" fmla="*/ 122032 h 125110"/>
                <a:gd name="connsiteX8" fmla="*/ 1967 w 19401"/>
                <a:gd name="connsiteY8" fmla="*/ 124184 h 125110"/>
                <a:gd name="connsiteX9" fmla="*/ 3940 w 19401"/>
                <a:gd name="connsiteY9" fmla="*/ 124836 h 125110"/>
                <a:gd name="connsiteX10" fmla="*/ 17246 w 19401"/>
                <a:gd name="connsiteY10" fmla="*/ 124836 h 125110"/>
                <a:gd name="connsiteX11" fmla="*/ 19364 w 19401"/>
                <a:gd name="connsiteY11" fmla="*/ 124087 h 125110"/>
                <a:gd name="connsiteX12" fmla="*/ 19444 w 19401"/>
                <a:gd name="connsiteY12" fmla="*/ 122534 h 125110"/>
                <a:gd name="connsiteX13" fmla="*/ 19444 w 19401"/>
                <a:gd name="connsiteY13" fmla="*/ 2857 h 125110"/>
                <a:gd name="connsiteX14" fmla="*/ 19315 w 19401"/>
                <a:gd name="connsiteY14" fmla="*/ 145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401" h="125110">
                  <a:moveTo>
                    <a:pt x="19315" y="1455"/>
                  </a:moveTo>
                  <a:cubicBezTo>
                    <a:pt x="19170" y="753"/>
                    <a:pt x="18571" y="524"/>
                    <a:pt x="16777" y="469"/>
                  </a:cubicBezTo>
                  <a:cubicBezTo>
                    <a:pt x="15661" y="433"/>
                    <a:pt x="14546" y="469"/>
                    <a:pt x="13446" y="469"/>
                  </a:cubicBezTo>
                  <a:cubicBezTo>
                    <a:pt x="10213" y="469"/>
                    <a:pt x="7076" y="469"/>
                    <a:pt x="3891" y="469"/>
                  </a:cubicBezTo>
                  <a:cubicBezTo>
                    <a:pt x="2032" y="469"/>
                    <a:pt x="1385" y="747"/>
                    <a:pt x="1256" y="1424"/>
                  </a:cubicBezTo>
                  <a:cubicBezTo>
                    <a:pt x="1159" y="1938"/>
                    <a:pt x="1256" y="2458"/>
                    <a:pt x="1256" y="2978"/>
                  </a:cubicBezTo>
                  <a:lnTo>
                    <a:pt x="1256" y="112084"/>
                  </a:lnTo>
                  <a:cubicBezTo>
                    <a:pt x="1256" y="115402"/>
                    <a:pt x="1256" y="118732"/>
                    <a:pt x="1256" y="122032"/>
                  </a:cubicBezTo>
                  <a:cubicBezTo>
                    <a:pt x="1264" y="122757"/>
                    <a:pt x="1503" y="123480"/>
                    <a:pt x="1967" y="124184"/>
                  </a:cubicBezTo>
                  <a:cubicBezTo>
                    <a:pt x="2067" y="124560"/>
                    <a:pt x="2927" y="124845"/>
                    <a:pt x="3940" y="124836"/>
                  </a:cubicBezTo>
                  <a:cubicBezTo>
                    <a:pt x="8386" y="124836"/>
                    <a:pt x="12816" y="124836"/>
                    <a:pt x="17246" y="124836"/>
                  </a:cubicBezTo>
                  <a:cubicBezTo>
                    <a:pt x="18733" y="124836"/>
                    <a:pt x="19283" y="124613"/>
                    <a:pt x="19364" y="124087"/>
                  </a:cubicBezTo>
                  <a:cubicBezTo>
                    <a:pt x="19444" y="123561"/>
                    <a:pt x="19444" y="123047"/>
                    <a:pt x="19444" y="122534"/>
                  </a:cubicBezTo>
                  <a:lnTo>
                    <a:pt x="19444" y="2857"/>
                  </a:lnTo>
                  <a:cubicBezTo>
                    <a:pt x="19364" y="2385"/>
                    <a:pt x="19396" y="1920"/>
                    <a:pt x="19315" y="145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id="{A13EBB6D-BD8D-3A71-DD0E-DBD7379AA23E}"/>
                </a:ext>
              </a:extLst>
            </p:cNvPr>
            <p:cNvSpPr/>
            <p:nvPr/>
          </p:nvSpPr>
          <p:spPr>
            <a:xfrm>
              <a:off x="2365123" y="1817433"/>
              <a:ext cx="19401" cy="125110"/>
            </a:xfrm>
            <a:custGeom>
              <a:avLst/>
              <a:gdLst>
                <a:gd name="connsiteX0" fmla="*/ 18625 w 19401"/>
                <a:gd name="connsiteY0" fmla="*/ 2545 h 125110"/>
                <a:gd name="connsiteX1" fmla="*/ 18625 w 19401"/>
                <a:gd name="connsiteY1" fmla="*/ 1299 h 125110"/>
                <a:gd name="connsiteX2" fmla="*/ 16281 w 19401"/>
                <a:gd name="connsiteY2" fmla="*/ 471 h 125110"/>
                <a:gd name="connsiteX3" fmla="*/ 3816 w 19401"/>
                <a:gd name="connsiteY3" fmla="*/ 471 h 125110"/>
                <a:gd name="connsiteX4" fmla="*/ 1213 w 19401"/>
                <a:gd name="connsiteY4" fmla="*/ 1529 h 125110"/>
                <a:gd name="connsiteX5" fmla="*/ 1213 w 19401"/>
                <a:gd name="connsiteY5" fmla="*/ 2925 h 125110"/>
                <a:gd name="connsiteX6" fmla="*/ 1213 w 19401"/>
                <a:gd name="connsiteY6" fmla="*/ 122463 h 125110"/>
                <a:gd name="connsiteX7" fmla="*/ 1213 w 19401"/>
                <a:gd name="connsiteY7" fmla="*/ 124016 h 125110"/>
                <a:gd name="connsiteX8" fmla="*/ 3557 w 19401"/>
                <a:gd name="connsiteY8" fmla="*/ 124851 h 125110"/>
                <a:gd name="connsiteX9" fmla="*/ 16022 w 19401"/>
                <a:gd name="connsiteY9" fmla="*/ 124851 h 125110"/>
                <a:gd name="connsiteX10" fmla="*/ 18609 w 19401"/>
                <a:gd name="connsiteY10" fmla="*/ 123950 h 125110"/>
                <a:gd name="connsiteX11" fmla="*/ 18609 w 19401"/>
                <a:gd name="connsiteY11" fmla="*/ 12270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01" h="125110">
                  <a:moveTo>
                    <a:pt x="18625" y="2545"/>
                  </a:moveTo>
                  <a:cubicBezTo>
                    <a:pt x="18625" y="2127"/>
                    <a:pt x="18625" y="1716"/>
                    <a:pt x="18625" y="1299"/>
                  </a:cubicBezTo>
                  <a:cubicBezTo>
                    <a:pt x="18528" y="695"/>
                    <a:pt x="18027" y="484"/>
                    <a:pt x="16281" y="471"/>
                  </a:cubicBezTo>
                  <a:cubicBezTo>
                    <a:pt x="12121" y="447"/>
                    <a:pt x="7966" y="447"/>
                    <a:pt x="3816" y="471"/>
                  </a:cubicBezTo>
                  <a:cubicBezTo>
                    <a:pt x="1649" y="471"/>
                    <a:pt x="1293" y="647"/>
                    <a:pt x="1213" y="1529"/>
                  </a:cubicBezTo>
                  <a:cubicBezTo>
                    <a:pt x="1213" y="1995"/>
                    <a:pt x="1213" y="2460"/>
                    <a:pt x="1213" y="2925"/>
                  </a:cubicBezTo>
                  <a:lnTo>
                    <a:pt x="1213" y="122463"/>
                  </a:lnTo>
                  <a:cubicBezTo>
                    <a:pt x="1213" y="122983"/>
                    <a:pt x="1213" y="123503"/>
                    <a:pt x="1213" y="124016"/>
                  </a:cubicBezTo>
                  <a:cubicBezTo>
                    <a:pt x="1310" y="124621"/>
                    <a:pt x="1795" y="124838"/>
                    <a:pt x="3557" y="124851"/>
                  </a:cubicBezTo>
                  <a:cubicBezTo>
                    <a:pt x="7717" y="124875"/>
                    <a:pt x="11872" y="124875"/>
                    <a:pt x="16022" y="124851"/>
                  </a:cubicBezTo>
                  <a:cubicBezTo>
                    <a:pt x="18076" y="124851"/>
                    <a:pt x="18496" y="124669"/>
                    <a:pt x="18609" y="123950"/>
                  </a:cubicBezTo>
                  <a:cubicBezTo>
                    <a:pt x="18609" y="123533"/>
                    <a:pt x="18609" y="123116"/>
                    <a:pt x="18609" y="1227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id="{0C684304-C1A5-35BE-B2BC-1D4AA1902D92}"/>
                </a:ext>
              </a:extLst>
            </p:cNvPr>
            <p:cNvSpPr/>
            <p:nvPr/>
          </p:nvSpPr>
          <p:spPr>
            <a:xfrm>
              <a:off x="1746883" y="1817457"/>
              <a:ext cx="17785" cy="125110"/>
            </a:xfrm>
            <a:custGeom>
              <a:avLst/>
              <a:gdLst>
                <a:gd name="connsiteX0" fmla="*/ 17865 w 17784"/>
                <a:gd name="connsiteY0" fmla="*/ 62779 h 125110"/>
                <a:gd name="connsiteX1" fmla="*/ 17865 w 17784"/>
                <a:gd name="connsiteY1" fmla="*/ 2768 h 125110"/>
                <a:gd name="connsiteX2" fmla="*/ 17865 w 17784"/>
                <a:gd name="connsiteY2" fmla="*/ 1209 h 125110"/>
                <a:gd name="connsiteX3" fmla="*/ 15683 w 17784"/>
                <a:gd name="connsiteY3" fmla="*/ 453 h 125110"/>
                <a:gd name="connsiteX4" fmla="*/ 6952 w 17784"/>
                <a:gd name="connsiteY4" fmla="*/ 453 h 125110"/>
                <a:gd name="connsiteX5" fmla="*/ 1213 w 17784"/>
                <a:gd name="connsiteY5" fmla="*/ 2617 h 125110"/>
                <a:gd name="connsiteX6" fmla="*/ 1213 w 17784"/>
                <a:gd name="connsiteY6" fmla="*/ 122777 h 125110"/>
                <a:gd name="connsiteX7" fmla="*/ 1213 w 17784"/>
                <a:gd name="connsiteY7" fmla="*/ 123865 h 125110"/>
                <a:gd name="connsiteX8" fmla="*/ 3670 w 17784"/>
                <a:gd name="connsiteY8" fmla="*/ 124826 h 125110"/>
                <a:gd name="connsiteX9" fmla="*/ 9895 w 17784"/>
                <a:gd name="connsiteY9" fmla="*/ 124826 h 125110"/>
                <a:gd name="connsiteX10" fmla="*/ 15715 w 17784"/>
                <a:gd name="connsiteY10" fmla="*/ 124796 h 125110"/>
                <a:gd name="connsiteX11" fmla="*/ 17768 w 17784"/>
                <a:gd name="connsiteY11" fmla="*/ 124016 h 125110"/>
                <a:gd name="connsiteX12" fmla="*/ 17768 w 17784"/>
                <a:gd name="connsiteY12" fmla="*/ 12246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4" h="125110">
                  <a:moveTo>
                    <a:pt x="17865" y="62779"/>
                  </a:moveTo>
                  <a:lnTo>
                    <a:pt x="17865" y="2768"/>
                  </a:lnTo>
                  <a:cubicBezTo>
                    <a:pt x="17865" y="2248"/>
                    <a:pt x="17865" y="1729"/>
                    <a:pt x="17865" y="1209"/>
                  </a:cubicBezTo>
                  <a:cubicBezTo>
                    <a:pt x="17865" y="689"/>
                    <a:pt x="17154" y="471"/>
                    <a:pt x="15683" y="453"/>
                  </a:cubicBezTo>
                  <a:cubicBezTo>
                    <a:pt x="12773" y="453"/>
                    <a:pt x="9862" y="453"/>
                    <a:pt x="6952" y="453"/>
                  </a:cubicBezTo>
                  <a:cubicBezTo>
                    <a:pt x="1229" y="453"/>
                    <a:pt x="1213" y="453"/>
                    <a:pt x="1213" y="2617"/>
                  </a:cubicBezTo>
                  <a:lnTo>
                    <a:pt x="1213" y="122777"/>
                  </a:lnTo>
                  <a:cubicBezTo>
                    <a:pt x="1213" y="123140"/>
                    <a:pt x="1213" y="123503"/>
                    <a:pt x="1213" y="123865"/>
                  </a:cubicBezTo>
                  <a:cubicBezTo>
                    <a:pt x="1326" y="124627"/>
                    <a:pt x="1730" y="124802"/>
                    <a:pt x="3670" y="124826"/>
                  </a:cubicBezTo>
                  <a:cubicBezTo>
                    <a:pt x="5610" y="124851"/>
                    <a:pt x="7825" y="124826"/>
                    <a:pt x="9895" y="124826"/>
                  </a:cubicBezTo>
                  <a:cubicBezTo>
                    <a:pt x="11964" y="124826"/>
                    <a:pt x="13791" y="124826"/>
                    <a:pt x="15715" y="124796"/>
                  </a:cubicBezTo>
                  <a:cubicBezTo>
                    <a:pt x="17154" y="124796"/>
                    <a:pt x="17671" y="124566"/>
                    <a:pt x="17768" y="124016"/>
                  </a:cubicBezTo>
                  <a:cubicBezTo>
                    <a:pt x="17865" y="123466"/>
                    <a:pt x="17768" y="122983"/>
                    <a:pt x="17768" y="1224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id="{57383C1D-6EEA-B895-5D3C-0A40D89704C4}"/>
                </a:ext>
              </a:extLst>
            </p:cNvPr>
            <p:cNvSpPr/>
            <p:nvPr/>
          </p:nvSpPr>
          <p:spPr>
            <a:xfrm>
              <a:off x="1623732" y="1817426"/>
              <a:ext cx="17785" cy="125110"/>
            </a:xfrm>
            <a:custGeom>
              <a:avLst/>
              <a:gdLst>
                <a:gd name="connsiteX0" fmla="*/ 16993 w 17784"/>
                <a:gd name="connsiteY0" fmla="*/ 62810 h 125110"/>
                <a:gd name="connsiteX1" fmla="*/ 16993 w 17784"/>
                <a:gd name="connsiteY1" fmla="*/ 2817 h 125110"/>
                <a:gd name="connsiteX2" fmla="*/ 16993 w 17784"/>
                <a:gd name="connsiteY2" fmla="*/ 1264 h 125110"/>
                <a:gd name="connsiteX3" fmla="*/ 14892 w 17784"/>
                <a:gd name="connsiteY3" fmla="*/ 490 h 125110"/>
                <a:gd name="connsiteX4" fmla="*/ 6597 w 17784"/>
                <a:gd name="connsiteY4" fmla="*/ 454 h 125110"/>
                <a:gd name="connsiteX5" fmla="*/ 1214 w 17784"/>
                <a:gd name="connsiteY5" fmla="*/ 2515 h 125110"/>
                <a:gd name="connsiteX6" fmla="*/ 1214 w 17784"/>
                <a:gd name="connsiteY6" fmla="*/ 122827 h 125110"/>
                <a:gd name="connsiteX7" fmla="*/ 1214 w 17784"/>
                <a:gd name="connsiteY7" fmla="*/ 124066 h 125110"/>
                <a:gd name="connsiteX8" fmla="*/ 3251 w 17784"/>
                <a:gd name="connsiteY8" fmla="*/ 124845 h 125110"/>
                <a:gd name="connsiteX9" fmla="*/ 14892 w 17784"/>
                <a:gd name="connsiteY9" fmla="*/ 124845 h 125110"/>
                <a:gd name="connsiteX10" fmla="*/ 16880 w 17784"/>
                <a:gd name="connsiteY10" fmla="*/ 124053 h 125110"/>
                <a:gd name="connsiteX11" fmla="*/ 16880 w 17784"/>
                <a:gd name="connsiteY11" fmla="*/ 122500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4" h="125110">
                  <a:moveTo>
                    <a:pt x="16993" y="62810"/>
                  </a:moveTo>
                  <a:lnTo>
                    <a:pt x="16993" y="2817"/>
                  </a:lnTo>
                  <a:cubicBezTo>
                    <a:pt x="16993" y="2297"/>
                    <a:pt x="16993" y="1778"/>
                    <a:pt x="16993" y="1264"/>
                  </a:cubicBezTo>
                  <a:cubicBezTo>
                    <a:pt x="16993" y="750"/>
                    <a:pt x="16298" y="502"/>
                    <a:pt x="14892" y="490"/>
                  </a:cubicBezTo>
                  <a:cubicBezTo>
                    <a:pt x="12127" y="454"/>
                    <a:pt x="9346" y="454"/>
                    <a:pt x="6597" y="454"/>
                  </a:cubicBezTo>
                  <a:cubicBezTo>
                    <a:pt x="1003" y="454"/>
                    <a:pt x="1214" y="351"/>
                    <a:pt x="1214" y="2515"/>
                  </a:cubicBezTo>
                  <a:lnTo>
                    <a:pt x="1214" y="122827"/>
                  </a:lnTo>
                  <a:cubicBezTo>
                    <a:pt x="1214" y="123238"/>
                    <a:pt x="1214" y="123655"/>
                    <a:pt x="1214" y="124066"/>
                  </a:cubicBezTo>
                  <a:cubicBezTo>
                    <a:pt x="1311" y="124616"/>
                    <a:pt x="1828" y="124839"/>
                    <a:pt x="3251" y="124845"/>
                  </a:cubicBezTo>
                  <a:cubicBezTo>
                    <a:pt x="7131" y="124869"/>
                    <a:pt x="11011" y="124869"/>
                    <a:pt x="14892" y="124845"/>
                  </a:cubicBezTo>
                  <a:cubicBezTo>
                    <a:pt x="16314" y="124845"/>
                    <a:pt x="16799" y="124622"/>
                    <a:pt x="16880" y="124053"/>
                  </a:cubicBezTo>
                  <a:cubicBezTo>
                    <a:pt x="16961" y="123485"/>
                    <a:pt x="16880" y="123014"/>
                    <a:pt x="16880" y="1225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>
              <a:extLst>
                <a:ext uri="{FF2B5EF4-FFF2-40B4-BE49-F238E27FC236}">
                  <a16:creationId xmlns:a16="http://schemas.microsoft.com/office/drawing/2014/main" id="{56A3A592-1E54-736D-83A8-7D9E2CCDB9B7}"/>
                </a:ext>
              </a:extLst>
            </p:cNvPr>
            <p:cNvSpPr/>
            <p:nvPr/>
          </p:nvSpPr>
          <p:spPr>
            <a:xfrm>
              <a:off x="2305092" y="1817493"/>
              <a:ext cx="16168" cy="125110"/>
            </a:xfrm>
            <a:custGeom>
              <a:avLst/>
              <a:gdLst>
                <a:gd name="connsiteX0" fmla="*/ 15327 w 16167"/>
                <a:gd name="connsiteY0" fmla="*/ 62724 h 125110"/>
                <a:gd name="connsiteX1" fmla="*/ 15327 w 16167"/>
                <a:gd name="connsiteY1" fmla="*/ 2714 h 125110"/>
                <a:gd name="connsiteX2" fmla="*/ 15198 w 16167"/>
                <a:gd name="connsiteY2" fmla="*/ 1160 h 125110"/>
                <a:gd name="connsiteX3" fmla="*/ 13338 w 16167"/>
                <a:gd name="connsiteY3" fmla="*/ 453 h 125110"/>
                <a:gd name="connsiteX4" fmla="*/ 2943 w 16167"/>
                <a:gd name="connsiteY4" fmla="*/ 453 h 125110"/>
                <a:gd name="connsiteX5" fmla="*/ 1326 w 16167"/>
                <a:gd name="connsiteY5" fmla="*/ 1058 h 125110"/>
                <a:gd name="connsiteX6" fmla="*/ 1213 w 16167"/>
                <a:gd name="connsiteY6" fmla="*/ 2454 h 125110"/>
                <a:gd name="connsiteX7" fmla="*/ 1213 w 16167"/>
                <a:gd name="connsiteY7" fmla="*/ 122753 h 125110"/>
                <a:gd name="connsiteX8" fmla="*/ 1213 w 16167"/>
                <a:gd name="connsiteY8" fmla="*/ 123998 h 125110"/>
                <a:gd name="connsiteX9" fmla="*/ 3234 w 16167"/>
                <a:gd name="connsiteY9" fmla="*/ 124778 h 125110"/>
                <a:gd name="connsiteX10" fmla="*/ 13209 w 16167"/>
                <a:gd name="connsiteY10" fmla="*/ 124778 h 125110"/>
                <a:gd name="connsiteX11" fmla="*/ 15198 w 16167"/>
                <a:gd name="connsiteY11" fmla="*/ 123974 h 125110"/>
                <a:gd name="connsiteX12" fmla="*/ 15198 w 16167"/>
                <a:gd name="connsiteY12" fmla="*/ 122421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67" h="125110">
                  <a:moveTo>
                    <a:pt x="15327" y="62724"/>
                  </a:moveTo>
                  <a:lnTo>
                    <a:pt x="15327" y="2714"/>
                  </a:lnTo>
                  <a:cubicBezTo>
                    <a:pt x="15327" y="2200"/>
                    <a:pt x="15327" y="1680"/>
                    <a:pt x="15198" y="1160"/>
                  </a:cubicBezTo>
                  <a:cubicBezTo>
                    <a:pt x="15198" y="775"/>
                    <a:pt x="14370" y="460"/>
                    <a:pt x="13338" y="453"/>
                  </a:cubicBezTo>
                  <a:cubicBezTo>
                    <a:pt x="9878" y="453"/>
                    <a:pt x="6402" y="453"/>
                    <a:pt x="2943" y="453"/>
                  </a:cubicBezTo>
                  <a:cubicBezTo>
                    <a:pt x="2050" y="453"/>
                    <a:pt x="1326" y="724"/>
                    <a:pt x="1326" y="1058"/>
                  </a:cubicBezTo>
                  <a:cubicBezTo>
                    <a:pt x="1229" y="1523"/>
                    <a:pt x="1213" y="1988"/>
                    <a:pt x="1213" y="2454"/>
                  </a:cubicBezTo>
                  <a:lnTo>
                    <a:pt x="1213" y="122753"/>
                  </a:lnTo>
                  <a:cubicBezTo>
                    <a:pt x="1213" y="123170"/>
                    <a:pt x="1213" y="123581"/>
                    <a:pt x="1213" y="123998"/>
                  </a:cubicBezTo>
                  <a:cubicBezTo>
                    <a:pt x="1310" y="124554"/>
                    <a:pt x="1795" y="124766"/>
                    <a:pt x="3234" y="124778"/>
                  </a:cubicBezTo>
                  <a:cubicBezTo>
                    <a:pt x="6564" y="124802"/>
                    <a:pt x="9890" y="124802"/>
                    <a:pt x="13209" y="124778"/>
                  </a:cubicBezTo>
                  <a:cubicBezTo>
                    <a:pt x="14616" y="124778"/>
                    <a:pt x="15101" y="124542"/>
                    <a:pt x="15198" y="123974"/>
                  </a:cubicBezTo>
                  <a:cubicBezTo>
                    <a:pt x="15295" y="123406"/>
                    <a:pt x="15198" y="122941"/>
                    <a:pt x="15198" y="1224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>
              <a:extLst>
                <a:ext uri="{FF2B5EF4-FFF2-40B4-BE49-F238E27FC236}">
                  <a16:creationId xmlns:a16="http://schemas.microsoft.com/office/drawing/2014/main" id="{481CB145-7400-8F8B-0562-6D363A89DA79}"/>
                </a:ext>
              </a:extLst>
            </p:cNvPr>
            <p:cNvSpPr/>
            <p:nvPr/>
          </p:nvSpPr>
          <p:spPr>
            <a:xfrm>
              <a:off x="2212774" y="1817430"/>
              <a:ext cx="14551" cy="125110"/>
            </a:xfrm>
            <a:custGeom>
              <a:avLst/>
              <a:gdLst>
                <a:gd name="connsiteX0" fmla="*/ 14373 w 14551"/>
                <a:gd name="connsiteY0" fmla="*/ 1423 h 125110"/>
                <a:gd name="connsiteX1" fmla="*/ 11722 w 14551"/>
                <a:gd name="connsiteY1" fmla="*/ 480 h 125110"/>
                <a:gd name="connsiteX2" fmla="*/ 3816 w 14551"/>
                <a:gd name="connsiteY2" fmla="*/ 480 h 125110"/>
                <a:gd name="connsiteX3" fmla="*/ 1213 w 14551"/>
                <a:gd name="connsiteY3" fmla="*/ 1538 h 125110"/>
                <a:gd name="connsiteX4" fmla="*/ 1213 w 14551"/>
                <a:gd name="connsiteY4" fmla="*/ 2940 h 125110"/>
                <a:gd name="connsiteX5" fmla="*/ 1213 w 14551"/>
                <a:gd name="connsiteY5" fmla="*/ 122539 h 125110"/>
                <a:gd name="connsiteX6" fmla="*/ 1213 w 14551"/>
                <a:gd name="connsiteY6" fmla="*/ 124092 h 125110"/>
                <a:gd name="connsiteX7" fmla="*/ 3250 w 14551"/>
                <a:gd name="connsiteY7" fmla="*/ 124866 h 125110"/>
                <a:gd name="connsiteX8" fmla="*/ 11576 w 14551"/>
                <a:gd name="connsiteY8" fmla="*/ 124866 h 125110"/>
                <a:gd name="connsiteX9" fmla="*/ 13743 w 14551"/>
                <a:gd name="connsiteY9" fmla="*/ 124116 h 125110"/>
                <a:gd name="connsiteX10" fmla="*/ 14389 w 14551"/>
                <a:gd name="connsiteY10" fmla="*/ 121807 h 125110"/>
                <a:gd name="connsiteX11" fmla="*/ 14389 w 14551"/>
                <a:gd name="connsiteY11" fmla="*/ 2668 h 125110"/>
                <a:gd name="connsiteX12" fmla="*/ 14373 w 14551"/>
                <a:gd name="connsiteY12" fmla="*/ 142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51" h="125110">
                  <a:moveTo>
                    <a:pt x="14373" y="1423"/>
                  </a:moveTo>
                  <a:cubicBezTo>
                    <a:pt x="14228" y="759"/>
                    <a:pt x="13581" y="505"/>
                    <a:pt x="11722" y="480"/>
                  </a:cubicBezTo>
                  <a:cubicBezTo>
                    <a:pt x="9086" y="444"/>
                    <a:pt x="6451" y="444"/>
                    <a:pt x="3816" y="480"/>
                  </a:cubicBezTo>
                  <a:cubicBezTo>
                    <a:pt x="1649" y="480"/>
                    <a:pt x="1310" y="662"/>
                    <a:pt x="1213" y="1538"/>
                  </a:cubicBezTo>
                  <a:cubicBezTo>
                    <a:pt x="1213" y="2004"/>
                    <a:pt x="1213" y="2475"/>
                    <a:pt x="1213" y="2940"/>
                  </a:cubicBezTo>
                  <a:lnTo>
                    <a:pt x="1213" y="122539"/>
                  </a:lnTo>
                  <a:cubicBezTo>
                    <a:pt x="1213" y="123052"/>
                    <a:pt x="1213" y="123572"/>
                    <a:pt x="1213" y="124092"/>
                  </a:cubicBezTo>
                  <a:cubicBezTo>
                    <a:pt x="1213" y="124612"/>
                    <a:pt x="1811" y="124854"/>
                    <a:pt x="3250" y="124866"/>
                  </a:cubicBezTo>
                  <a:cubicBezTo>
                    <a:pt x="6031" y="124896"/>
                    <a:pt x="8795" y="124896"/>
                    <a:pt x="11576" y="124866"/>
                  </a:cubicBezTo>
                  <a:cubicBezTo>
                    <a:pt x="13015" y="124866"/>
                    <a:pt x="13290" y="124708"/>
                    <a:pt x="13743" y="124116"/>
                  </a:cubicBezTo>
                  <a:cubicBezTo>
                    <a:pt x="14257" y="123362"/>
                    <a:pt x="14473" y="122585"/>
                    <a:pt x="14389" y="121807"/>
                  </a:cubicBezTo>
                  <a:lnTo>
                    <a:pt x="14389" y="2668"/>
                  </a:lnTo>
                  <a:cubicBezTo>
                    <a:pt x="14438" y="2263"/>
                    <a:pt x="14470" y="1840"/>
                    <a:pt x="14373" y="142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>
              <a:extLst>
                <a:ext uri="{FF2B5EF4-FFF2-40B4-BE49-F238E27FC236}">
                  <a16:creationId xmlns:a16="http://schemas.microsoft.com/office/drawing/2014/main" id="{91DF8D83-3F2B-551E-8115-06F948BFE5D8}"/>
                </a:ext>
              </a:extLst>
            </p:cNvPr>
            <p:cNvSpPr/>
            <p:nvPr/>
          </p:nvSpPr>
          <p:spPr>
            <a:xfrm>
              <a:off x="1965714" y="1817441"/>
              <a:ext cx="14551" cy="125110"/>
            </a:xfrm>
            <a:custGeom>
              <a:avLst/>
              <a:gdLst>
                <a:gd name="connsiteX0" fmla="*/ 10865 w 14551"/>
                <a:gd name="connsiteY0" fmla="*/ 469 h 125110"/>
                <a:gd name="connsiteX1" fmla="*/ 3379 w 14551"/>
                <a:gd name="connsiteY1" fmla="*/ 469 h 125110"/>
                <a:gd name="connsiteX2" fmla="*/ 1213 w 14551"/>
                <a:gd name="connsiteY2" fmla="*/ 1364 h 125110"/>
                <a:gd name="connsiteX3" fmla="*/ 1213 w 14551"/>
                <a:gd name="connsiteY3" fmla="*/ 2917 h 125110"/>
                <a:gd name="connsiteX4" fmla="*/ 1213 w 14551"/>
                <a:gd name="connsiteY4" fmla="*/ 122588 h 125110"/>
                <a:gd name="connsiteX5" fmla="*/ 1310 w 14551"/>
                <a:gd name="connsiteY5" fmla="*/ 124141 h 125110"/>
                <a:gd name="connsiteX6" fmla="*/ 2781 w 14551"/>
                <a:gd name="connsiteY6" fmla="*/ 124782 h 125110"/>
                <a:gd name="connsiteX7" fmla="*/ 11916 w 14551"/>
                <a:gd name="connsiteY7" fmla="*/ 124782 h 125110"/>
                <a:gd name="connsiteX8" fmla="*/ 13532 w 14551"/>
                <a:gd name="connsiteY8" fmla="*/ 124178 h 125110"/>
                <a:gd name="connsiteX9" fmla="*/ 13646 w 14551"/>
                <a:gd name="connsiteY9" fmla="*/ 122775 h 125110"/>
                <a:gd name="connsiteX10" fmla="*/ 13646 w 14551"/>
                <a:gd name="connsiteY10" fmla="*/ 2651 h 125110"/>
                <a:gd name="connsiteX11" fmla="*/ 13646 w 14551"/>
                <a:gd name="connsiteY11" fmla="*/ 1406 h 125110"/>
                <a:gd name="connsiteX12" fmla="*/ 10865 w 14551"/>
                <a:gd name="connsiteY12" fmla="*/ 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51" h="125110">
                  <a:moveTo>
                    <a:pt x="10865" y="469"/>
                  </a:moveTo>
                  <a:cubicBezTo>
                    <a:pt x="8359" y="433"/>
                    <a:pt x="5869" y="469"/>
                    <a:pt x="3379" y="469"/>
                  </a:cubicBezTo>
                  <a:cubicBezTo>
                    <a:pt x="1762" y="469"/>
                    <a:pt x="1310" y="681"/>
                    <a:pt x="1213" y="1364"/>
                  </a:cubicBezTo>
                  <a:cubicBezTo>
                    <a:pt x="1213" y="1884"/>
                    <a:pt x="1213" y="2397"/>
                    <a:pt x="1213" y="2917"/>
                  </a:cubicBezTo>
                  <a:lnTo>
                    <a:pt x="1213" y="122588"/>
                  </a:lnTo>
                  <a:cubicBezTo>
                    <a:pt x="1213" y="123102"/>
                    <a:pt x="1213" y="123622"/>
                    <a:pt x="1310" y="124141"/>
                  </a:cubicBezTo>
                  <a:cubicBezTo>
                    <a:pt x="1253" y="124469"/>
                    <a:pt x="1906" y="124753"/>
                    <a:pt x="2781" y="124782"/>
                  </a:cubicBezTo>
                  <a:cubicBezTo>
                    <a:pt x="5820" y="124782"/>
                    <a:pt x="8876" y="124782"/>
                    <a:pt x="11916" y="124782"/>
                  </a:cubicBezTo>
                  <a:cubicBezTo>
                    <a:pt x="12808" y="124782"/>
                    <a:pt x="13532" y="124511"/>
                    <a:pt x="13532" y="124178"/>
                  </a:cubicBezTo>
                  <a:cubicBezTo>
                    <a:pt x="13629" y="123712"/>
                    <a:pt x="13646" y="123241"/>
                    <a:pt x="13646" y="122775"/>
                  </a:cubicBezTo>
                  <a:lnTo>
                    <a:pt x="13646" y="2651"/>
                  </a:lnTo>
                  <a:cubicBezTo>
                    <a:pt x="13646" y="2234"/>
                    <a:pt x="13646" y="1817"/>
                    <a:pt x="13646" y="1406"/>
                  </a:cubicBezTo>
                  <a:cubicBezTo>
                    <a:pt x="13371" y="741"/>
                    <a:pt x="12740" y="494"/>
                    <a:pt x="10865" y="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id="{71B75743-EE32-1E2D-9A62-E844E7181181}"/>
                </a:ext>
              </a:extLst>
            </p:cNvPr>
            <p:cNvSpPr/>
            <p:nvPr/>
          </p:nvSpPr>
          <p:spPr>
            <a:xfrm>
              <a:off x="1873362" y="1817412"/>
              <a:ext cx="12934" cy="125110"/>
            </a:xfrm>
            <a:custGeom>
              <a:avLst/>
              <a:gdLst>
                <a:gd name="connsiteX0" fmla="*/ 12710 w 12934"/>
                <a:gd name="connsiteY0" fmla="*/ 56677 h 125110"/>
                <a:gd name="connsiteX1" fmla="*/ 12710 w 12934"/>
                <a:gd name="connsiteY1" fmla="*/ 2886 h 125110"/>
                <a:gd name="connsiteX2" fmla="*/ 12629 w 12934"/>
                <a:gd name="connsiteY2" fmla="*/ 1333 h 125110"/>
                <a:gd name="connsiteX3" fmla="*/ 10559 w 12934"/>
                <a:gd name="connsiteY3" fmla="*/ 476 h 125110"/>
                <a:gd name="connsiteX4" fmla="*/ 10204 w 12934"/>
                <a:gd name="connsiteY4" fmla="*/ 480 h 125110"/>
                <a:gd name="connsiteX5" fmla="*/ 3543 w 12934"/>
                <a:gd name="connsiteY5" fmla="*/ 480 h 125110"/>
                <a:gd name="connsiteX6" fmla="*/ 1263 w 12934"/>
                <a:gd name="connsiteY6" fmla="*/ 1387 h 125110"/>
                <a:gd name="connsiteX7" fmla="*/ 1263 w 12934"/>
                <a:gd name="connsiteY7" fmla="*/ 2940 h 125110"/>
                <a:gd name="connsiteX8" fmla="*/ 1263 w 12934"/>
                <a:gd name="connsiteY8" fmla="*/ 122345 h 125110"/>
                <a:gd name="connsiteX9" fmla="*/ 1263 w 12934"/>
                <a:gd name="connsiteY9" fmla="*/ 123741 h 125110"/>
                <a:gd name="connsiteX10" fmla="*/ 4496 w 12934"/>
                <a:gd name="connsiteY10" fmla="*/ 124884 h 125110"/>
                <a:gd name="connsiteX11" fmla="*/ 9056 w 12934"/>
                <a:gd name="connsiteY11" fmla="*/ 124884 h 125110"/>
                <a:gd name="connsiteX12" fmla="*/ 12192 w 12934"/>
                <a:gd name="connsiteY12" fmla="*/ 123971 h 125110"/>
                <a:gd name="connsiteX13" fmla="*/ 12726 w 12934"/>
                <a:gd name="connsiteY13" fmla="*/ 12150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934" h="125110">
                  <a:moveTo>
                    <a:pt x="12710" y="56677"/>
                  </a:moveTo>
                  <a:lnTo>
                    <a:pt x="12710" y="2886"/>
                  </a:lnTo>
                  <a:cubicBezTo>
                    <a:pt x="12710" y="2372"/>
                    <a:pt x="12710" y="1852"/>
                    <a:pt x="12629" y="1333"/>
                  </a:cubicBezTo>
                  <a:cubicBezTo>
                    <a:pt x="12690" y="883"/>
                    <a:pt x="11764" y="499"/>
                    <a:pt x="10559" y="476"/>
                  </a:cubicBezTo>
                  <a:cubicBezTo>
                    <a:pt x="10441" y="474"/>
                    <a:pt x="10322" y="475"/>
                    <a:pt x="10204" y="480"/>
                  </a:cubicBezTo>
                  <a:cubicBezTo>
                    <a:pt x="7989" y="444"/>
                    <a:pt x="5758" y="444"/>
                    <a:pt x="3543" y="480"/>
                  </a:cubicBezTo>
                  <a:cubicBezTo>
                    <a:pt x="2039" y="480"/>
                    <a:pt x="1376" y="789"/>
                    <a:pt x="1263" y="1387"/>
                  </a:cubicBezTo>
                  <a:cubicBezTo>
                    <a:pt x="1150" y="1985"/>
                    <a:pt x="1263" y="2427"/>
                    <a:pt x="1263" y="2940"/>
                  </a:cubicBezTo>
                  <a:lnTo>
                    <a:pt x="1263" y="122345"/>
                  </a:lnTo>
                  <a:cubicBezTo>
                    <a:pt x="1263" y="122811"/>
                    <a:pt x="1263" y="123276"/>
                    <a:pt x="1263" y="123741"/>
                  </a:cubicBezTo>
                  <a:cubicBezTo>
                    <a:pt x="1360" y="124751"/>
                    <a:pt x="1667" y="124854"/>
                    <a:pt x="4496" y="124884"/>
                  </a:cubicBezTo>
                  <a:cubicBezTo>
                    <a:pt x="6016" y="124884"/>
                    <a:pt x="7536" y="124884"/>
                    <a:pt x="9056" y="124884"/>
                  </a:cubicBezTo>
                  <a:cubicBezTo>
                    <a:pt x="11449" y="124884"/>
                    <a:pt x="11562" y="124787"/>
                    <a:pt x="12192" y="123971"/>
                  </a:cubicBezTo>
                  <a:cubicBezTo>
                    <a:pt x="12684" y="123163"/>
                    <a:pt x="12865" y="122333"/>
                    <a:pt x="12726" y="1215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id="{D08F3BF1-6E9E-11DF-324F-26FAF2C098BD}"/>
                </a:ext>
              </a:extLst>
            </p:cNvPr>
            <p:cNvSpPr/>
            <p:nvPr/>
          </p:nvSpPr>
          <p:spPr>
            <a:xfrm>
              <a:off x="1657766" y="1817445"/>
              <a:ext cx="11317" cy="125110"/>
            </a:xfrm>
            <a:custGeom>
              <a:avLst/>
              <a:gdLst>
                <a:gd name="connsiteX0" fmla="*/ 11172 w 11317"/>
                <a:gd name="connsiteY0" fmla="*/ 1698 h 125110"/>
                <a:gd name="connsiteX1" fmla="*/ 7938 w 11317"/>
                <a:gd name="connsiteY1" fmla="*/ 453 h 125110"/>
                <a:gd name="connsiteX2" fmla="*/ 3783 w 11317"/>
                <a:gd name="connsiteY2" fmla="*/ 453 h 125110"/>
                <a:gd name="connsiteX3" fmla="*/ 1213 w 11317"/>
                <a:gd name="connsiteY3" fmla="*/ 1366 h 125110"/>
                <a:gd name="connsiteX4" fmla="*/ 1213 w 11317"/>
                <a:gd name="connsiteY4" fmla="*/ 2919 h 125110"/>
                <a:gd name="connsiteX5" fmla="*/ 1213 w 11317"/>
                <a:gd name="connsiteY5" fmla="*/ 122463 h 125110"/>
                <a:gd name="connsiteX6" fmla="*/ 1213 w 11317"/>
                <a:gd name="connsiteY6" fmla="*/ 124174 h 125110"/>
                <a:gd name="connsiteX7" fmla="*/ 2732 w 11317"/>
                <a:gd name="connsiteY7" fmla="*/ 124778 h 125110"/>
                <a:gd name="connsiteX8" fmla="*/ 9377 w 11317"/>
                <a:gd name="connsiteY8" fmla="*/ 124778 h 125110"/>
                <a:gd name="connsiteX9" fmla="*/ 10994 w 11317"/>
                <a:gd name="connsiteY9" fmla="*/ 124174 h 125110"/>
                <a:gd name="connsiteX10" fmla="*/ 11091 w 11317"/>
                <a:gd name="connsiteY10" fmla="*/ 122469 h 125110"/>
                <a:gd name="connsiteX11" fmla="*/ 11091 w 11317"/>
                <a:gd name="connsiteY11" fmla="*/ 2919 h 125110"/>
                <a:gd name="connsiteX12" fmla="*/ 11091 w 11317"/>
                <a:gd name="connsiteY12" fmla="*/ 2164 h 125110"/>
                <a:gd name="connsiteX13" fmla="*/ 11172 w 11317"/>
                <a:gd name="connsiteY13" fmla="*/ 1698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317" h="125110">
                  <a:moveTo>
                    <a:pt x="11172" y="1698"/>
                  </a:moveTo>
                  <a:cubicBezTo>
                    <a:pt x="11026" y="707"/>
                    <a:pt x="10525" y="490"/>
                    <a:pt x="7938" y="453"/>
                  </a:cubicBezTo>
                  <a:cubicBezTo>
                    <a:pt x="6548" y="453"/>
                    <a:pt x="5158" y="453"/>
                    <a:pt x="3783" y="453"/>
                  </a:cubicBezTo>
                  <a:cubicBezTo>
                    <a:pt x="1730" y="490"/>
                    <a:pt x="1310" y="635"/>
                    <a:pt x="1213" y="1366"/>
                  </a:cubicBezTo>
                  <a:cubicBezTo>
                    <a:pt x="1213" y="1880"/>
                    <a:pt x="1213" y="2399"/>
                    <a:pt x="1213" y="2919"/>
                  </a:cubicBezTo>
                  <a:lnTo>
                    <a:pt x="1213" y="122463"/>
                  </a:lnTo>
                  <a:cubicBezTo>
                    <a:pt x="1213" y="123031"/>
                    <a:pt x="1213" y="123605"/>
                    <a:pt x="1213" y="124174"/>
                  </a:cubicBezTo>
                  <a:cubicBezTo>
                    <a:pt x="1211" y="124494"/>
                    <a:pt x="1878" y="124759"/>
                    <a:pt x="2732" y="124778"/>
                  </a:cubicBezTo>
                  <a:cubicBezTo>
                    <a:pt x="4947" y="124778"/>
                    <a:pt x="7162" y="124778"/>
                    <a:pt x="9377" y="124778"/>
                  </a:cubicBezTo>
                  <a:cubicBezTo>
                    <a:pt x="10270" y="124778"/>
                    <a:pt x="10994" y="124507"/>
                    <a:pt x="10994" y="124174"/>
                  </a:cubicBezTo>
                  <a:cubicBezTo>
                    <a:pt x="11091" y="123605"/>
                    <a:pt x="11091" y="123037"/>
                    <a:pt x="11091" y="122469"/>
                  </a:cubicBezTo>
                  <a:cubicBezTo>
                    <a:pt x="11091" y="82615"/>
                    <a:pt x="11091" y="42765"/>
                    <a:pt x="11091" y="2919"/>
                  </a:cubicBezTo>
                  <a:lnTo>
                    <a:pt x="11091" y="2164"/>
                  </a:lnTo>
                  <a:cubicBezTo>
                    <a:pt x="11172" y="2013"/>
                    <a:pt x="11188" y="1856"/>
                    <a:pt x="11172" y="16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id="{63D09CFB-5F7A-B273-FC90-AD9F352F7497}"/>
                </a:ext>
              </a:extLst>
            </p:cNvPr>
            <p:cNvSpPr/>
            <p:nvPr/>
          </p:nvSpPr>
          <p:spPr>
            <a:xfrm>
              <a:off x="2152921" y="1817475"/>
              <a:ext cx="11317" cy="125110"/>
            </a:xfrm>
            <a:custGeom>
              <a:avLst/>
              <a:gdLst>
                <a:gd name="connsiteX0" fmla="*/ 10186 w 11317"/>
                <a:gd name="connsiteY0" fmla="*/ 1076 h 125110"/>
                <a:gd name="connsiteX1" fmla="*/ 8650 w 11317"/>
                <a:gd name="connsiteY1" fmla="*/ 471 h 125110"/>
                <a:gd name="connsiteX2" fmla="*/ 2829 w 11317"/>
                <a:gd name="connsiteY2" fmla="*/ 471 h 125110"/>
                <a:gd name="connsiteX3" fmla="*/ 1213 w 11317"/>
                <a:gd name="connsiteY3" fmla="*/ 1076 h 125110"/>
                <a:gd name="connsiteX4" fmla="*/ 1245 w 11317"/>
                <a:gd name="connsiteY4" fmla="*/ 2768 h 125110"/>
                <a:gd name="connsiteX5" fmla="*/ 1245 w 11317"/>
                <a:gd name="connsiteY5" fmla="*/ 62604 h 125110"/>
                <a:gd name="connsiteX6" fmla="*/ 1245 w 11317"/>
                <a:gd name="connsiteY6" fmla="*/ 122282 h 125110"/>
                <a:gd name="connsiteX7" fmla="*/ 1245 w 11317"/>
                <a:gd name="connsiteY7" fmla="*/ 123684 h 125110"/>
                <a:gd name="connsiteX8" fmla="*/ 4107 w 11317"/>
                <a:gd name="connsiteY8" fmla="*/ 124814 h 125110"/>
                <a:gd name="connsiteX9" fmla="*/ 5352 w 11317"/>
                <a:gd name="connsiteY9" fmla="*/ 124814 h 125110"/>
                <a:gd name="connsiteX10" fmla="*/ 10347 w 11317"/>
                <a:gd name="connsiteY10" fmla="*/ 122916 h 125110"/>
                <a:gd name="connsiteX11" fmla="*/ 10347 w 11317"/>
                <a:gd name="connsiteY11" fmla="*/ 2321 h 125110"/>
                <a:gd name="connsiteX12" fmla="*/ 10186 w 11317"/>
                <a:gd name="connsiteY12" fmla="*/ 107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17" h="125110">
                  <a:moveTo>
                    <a:pt x="10186" y="1076"/>
                  </a:moveTo>
                  <a:cubicBezTo>
                    <a:pt x="10187" y="753"/>
                    <a:pt x="9512" y="488"/>
                    <a:pt x="8650" y="471"/>
                  </a:cubicBezTo>
                  <a:cubicBezTo>
                    <a:pt x="6710" y="447"/>
                    <a:pt x="4769" y="447"/>
                    <a:pt x="2829" y="471"/>
                  </a:cubicBezTo>
                  <a:cubicBezTo>
                    <a:pt x="1937" y="471"/>
                    <a:pt x="1213" y="742"/>
                    <a:pt x="1213" y="1076"/>
                  </a:cubicBezTo>
                  <a:cubicBezTo>
                    <a:pt x="1245" y="1614"/>
                    <a:pt x="1245" y="2218"/>
                    <a:pt x="1245" y="2768"/>
                  </a:cubicBezTo>
                  <a:cubicBezTo>
                    <a:pt x="1245" y="22713"/>
                    <a:pt x="1245" y="42658"/>
                    <a:pt x="1245" y="62604"/>
                  </a:cubicBezTo>
                  <a:lnTo>
                    <a:pt x="1245" y="122282"/>
                  </a:lnTo>
                  <a:cubicBezTo>
                    <a:pt x="1245" y="122753"/>
                    <a:pt x="1245" y="123219"/>
                    <a:pt x="1245" y="123684"/>
                  </a:cubicBezTo>
                  <a:cubicBezTo>
                    <a:pt x="1342" y="124657"/>
                    <a:pt x="1633" y="124766"/>
                    <a:pt x="4107" y="124814"/>
                  </a:cubicBezTo>
                  <a:lnTo>
                    <a:pt x="5352" y="124814"/>
                  </a:lnTo>
                  <a:cubicBezTo>
                    <a:pt x="10331" y="124814"/>
                    <a:pt x="10347" y="124814"/>
                    <a:pt x="10347" y="122916"/>
                  </a:cubicBezTo>
                  <a:lnTo>
                    <a:pt x="10347" y="2321"/>
                  </a:lnTo>
                  <a:cubicBezTo>
                    <a:pt x="10267" y="1904"/>
                    <a:pt x="10250" y="1487"/>
                    <a:pt x="10186" y="10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id="{C2676B40-5C4A-6D9F-4C09-7868ED7B91C0}"/>
                </a:ext>
              </a:extLst>
            </p:cNvPr>
            <p:cNvSpPr/>
            <p:nvPr/>
          </p:nvSpPr>
          <p:spPr>
            <a:xfrm>
              <a:off x="1936633" y="1817422"/>
              <a:ext cx="9701" cy="125110"/>
            </a:xfrm>
            <a:custGeom>
              <a:avLst/>
              <a:gdLst>
                <a:gd name="connsiteX0" fmla="*/ 9420 w 9700"/>
                <a:gd name="connsiteY0" fmla="*/ 123235 h 125110"/>
                <a:gd name="connsiteX1" fmla="*/ 9420 w 9700"/>
                <a:gd name="connsiteY1" fmla="*/ 122147 h 125110"/>
                <a:gd name="connsiteX2" fmla="*/ 9420 w 9700"/>
                <a:gd name="connsiteY2" fmla="*/ 58420 h 125110"/>
                <a:gd name="connsiteX3" fmla="*/ 9420 w 9700"/>
                <a:gd name="connsiteY3" fmla="*/ 2150 h 125110"/>
                <a:gd name="connsiteX4" fmla="*/ 4732 w 9700"/>
                <a:gd name="connsiteY4" fmla="*/ 458 h 125110"/>
                <a:gd name="connsiteX5" fmla="*/ 3907 w 9700"/>
                <a:gd name="connsiteY5" fmla="*/ 458 h 125110"/>
                <a:gd name="connsiteX6" fmla="*/ 1256 w 9700"/>
                <a:gd name="connsiteY6" fmla="*/ 1407 h 125110"/>
                <a:gd name="connsiteX7" fmla="*/ 1256 w 9700"/>
                <a:gd name="connsiteY7" fmla="*/ 2960 h 125110"/>
                <a:gd name="connsiteX8" fmla="*/ 1256 w 9700"/>
                <a:gd name="connsiteY8" fmla="*/ 121736 h 125110"/>
                <a:gd name="connsiteX9" fmla="*/ 1256 w 9700"/>
                <a:gd name="connsiteY9" fmla="*/ 122981 h 125110"/>
                <a:gd name="connsiteX10" fmla="*/ 1967 w 9700"/>
                <a:gd name="connsiteY10" fmla="*/ 124341 h 125110"/>
                <a:gd name="connsiteX11" fmla="*/ 3034 w 9700"/>
                <a:gd name="connsiteY11" fmla="*/ 124783 h 125110"/>
                <a:gd name="connsiteX12" fmla="*/ 8709 w 9700"/>
                <a:gd name="connsiteY12" fmla="*/ 124686 h 125110"/>
                <a:gd name="connsiteX13" fmla="*/ 9420 w 9700"/>
                <a:gd name="connsiteY13" fmla="*/ 12323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0" h="125110">
                  <a:moveTo>
                    <a:pt x="9420" y="123235"/>
                  </a:moveTo>
                  <a:cubicBezTo>
                    <a:pt x="9420" y="122873"/>
                    <a:pt x="9420" y="122510"/>
                    <a:pt x="9420" y="122147"/>
                  </a:cubicBezTo>
                  <a:lnTo>
                    <a:pt x="9420" y="58420"/>
                  </a:lnTo>
                  <a:cubicBezTo>
                    <a:pt x="9420" y="39667"/>
                    <a:pt x="9420" y="20911"/>
                    <a:pt x="9420" y="2150"/>
                  </a:cubicBezTo>
                  <a:cubicBezTo>
                    <a:pt x="9453" y="458"/>
                    <a:pt x="9340" y="458"/>
                    <a:pt x="4732" y="458"/>
                  </a:cubicBezTo>
                  <a:cubicBezTo>
                    <a:pt x="4457" y="452"/>
                    <a:pt x="4182" y="452"/>
                    <a:pt x="3907" y="458"/>
                  </a:cubicBezTo>
                  <a:cubicBezTo>
                    <a:pt x="2064" y="524"/>
                    <a:pt x="1385" y="748"/>
                    <a:pt x="1256" y="1407"/>
                  </a:cubicBezTo>
                  <a:cubicBezTo>
                    <a:pt x="1159" y="1920"/>
                    <a:pt x="1256" y="2440"/>
                    <a:pt x="1256" y="2960"/>
                  </a:cubicBezTo>
                  <a:lnTo>
                    <a:pt x="1256" y="121736"/>
                  </a:lnTo>
                  <a:cubicBezTo>
                    <a:pt x="1256" y="122147"/>
                    <a:pt x="1256" y="122564"/>
                    <a:pt x="1256" y="122981"/>
                  </a:cubicBezTo>
                  <a:cubicBezTo>
                    <a:pt x="1282" y="123447"/>
                    <a:pt x="1522" y="123907"/>
                    <a:pt x="1967" y="124341"/>
                  </a:cubicBezTo>
                  <a:cubicBezTo>
                    <a:pt x="2161" y="124547"/>
                    <a:pt x="2468" y="124746"/>
                    <a:pt x="3034" y="124783"/>
                  </a:cubicBezTo>
                  <a:cubicBezTo>
                    <a:pt x="4895" y="125008"/>
                    <a:pt x="6911" y="124973"/>
                    <a:pt x="8709" y="124686"/>
                  </a:cubicBezTo>
                  <a:cubicBezTo>
                    <a:pt x="9970" y="124390"/>
                    <a:pt x="9340" y="123755"/>
                    <a:pt x="9420" y="12323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id="{C0B78905-00C5-5931-CC2B-808E315AE0AA}"/>
                </a:ext>
              </a:extLst>
            </p:cNvPr>
            <p:cNvSpPr/>
            <p:nvPr/>
          </p:nvSpPr>
          <p:spPr>
            <a:xfrm>
              <a:off x="1782587" y="1817413"/>
              <a:ext cx="9701" cy="125110"/>
            </a:xfrm>
            <a:custGeom>
              <a:avLst/>
              <a:gdLst>
                <a:gd name="connsiteX0" fmla="*/ 5864 w 9700"/>
                <a:gd name="connsiteY0" fmla="*/ 467 h 125110"/>
                <a:gd name="connsiteX1" fmla="*/ 3358 w 9700"/>
                <a:gd name="connsiteY1" fmla="*/ 467 h 125110"/>
                <a:gd name="connsiteX2" fmla="*/ 1256 w 9700"/>
                <a:gd name="connsiteY2" fmla="*/ 1222 h 125110"/>
                <a:gd name="connsiteX3" fmla="*/ 1256 w 9700"/>
                <a:gd name="connsiteY3" fmla="*/ 2776 h 125110"/>
                <a:gd name="connsiteX4" fmla="*/ 1256 w 9700"/>
                <a:gd name="connsiteY4" fmla="*/ 122362 h 125110"/>
                <a:gd name="connsiteX5" fmla="*/ 1256 w 9700"/>
                <a:gd name="connsiteY5" fmla="*/ 123764 h 125110"/>
                <a:gd name="connsiteX6" fmla="*/ 4150 w 9700"/>
                <a:gd name="connsiteY6" fmla="*/ 124882 h 125110"/>
                <a:gd name="connsiteX7" fmla="*/ 6640 w 9700"/>
                <a:gd name="connsiteY7" fmla="*/ 124882 h 125110"/>
                <a:gd name="connsiteX8" fmla="*/ 8741 w 9700"/>
                <a:gd name="connsiteY8" fmla="*/ 124127 h 125110"/>
                <a:gd name="connsiteX9" fmla="*/ 8741 w 9700"/>
                <a:gd name="connsiteY9" fmla="*/ 122573 h 125110"/>
                <a:gd name="connsiteX10" fmla="*/ 8741 w 9700"/>
                <a:gd name="connsiteY10" fmla="*/ 2842 h 125110"/>
                <a:gd name="connsiteX11" fmla="*/ 8741 w 9700"/>
                <a:gd name="connsiteY11" fmla="*/ 1597 h 125110"/>
                <a:gd name="connsiteX12" fmla="*/ 5864 w 9700"/>
                <a:gd name="connsiteY12" fmla="*/ 467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" h="125110">
                  <a:moveTo>
                    <a:pt x="5864" y="467"/>
                  </a:moveTo>
                  <a:cubicBezTo>
                    <a:pt x="5029" y="449"/>
                    <a:pt x="4192" y="449"/>
                    <a:pt x="3358" y="467"/>
                  </a:cubicBezTo>
                  <a:cubicBezTo>
                    <a:pt x="1886" y="509"/>
                    <a:pt x="1353" y="691"/>
                    <a:pt x="1256" y="1222"/>
                  </a:cubicBezTo>
                  <a:cubicBezTo>
                    <a:pt x="1159" y="1754"/>
                    <a:pt x="1256" y="2262"/>
                    <a:pt x="1256" y="2776"/>
                  </a:cubicBezTo>
                  <a:lnTo>
                    <a:pt x="1256" y="122362"/>
                  </a:lnTo>
                  <a:cubicBezTo>
                    <a:pt x="1256" y="122827"/>
                    <a:pt x="1256" y="123299"/>
                    <a:pt x="1256" y="123764"/>
                  </a:cubicBezTo>
                  <a:cubicBezTo>
                    <a:pt x="1353" y="124719"/>
                    <a:pt x="1692" y="124846"/>
                    <a:pt x="4150" y="124882"/>
                  </a:cubicBezTo>
                  <a:cubicBezTo>
                    <a:pt x="4974" y="124882"/>
                    <a:pt x="5767" y="124882"/>
                    <a:pt x="6640" y="124882"/>
                  </a:cubicBezTo>
                  <a:cubicBezTo>
                    <a:pt x="8127" y="124840"/>
                    <a:pt x="8644" y="124665"/>
                    <a:pt x="8741" y="124127"/>
                  </a:cubicBezTo>
                  <a:cubicBezTo>
                    <a:pt x="8838" y="123589"/>
                    <a:pt x="8741" y="123087"/>
                    <a:pt x="8741" y="122573"/>
                  </a:cubicBezTo>
                  <a:lnTo>
                    <a:pt x="8741" y="2842"/>
                  </a:lnTo>
                  <a:cubicBezTo>
                    <a:pt x="8741" y="2425"/>
                    <a:pt x="8741" y="2014"/>
                    <a:pt x="8741" y="1597"/>
                  </a:cubicBezTo>
                  <a:cubicBezTo>
                    <a:pt x="8644" y="636"/>
                    <a:pt x="8321" y="515"/>
                    <a:pt x="5864" y="4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id="{1B9A08C3-01E5-0153-46AD-FF6A764799F3}"/>
                </a:ext>
              </a:extLst>
            </p:cNvPr>
            <p:cNvSpPr/>
            <p:nvPr/>
          </p:nvSpPr>
          <p:spPr>
            <a:xfrm>
              <a:off x="2061352" y="1817441"/>
              <a:ext cx="8084" cy="125110"/>
            </a:xfrm>
            <a:custGeom>
              <a:avLst/>
              <a:gdLst>
                <a:gd name="connsiteX0" fmla="*/ 5864 w 8083"/>
                <a:gd name="connsiteY0" fmla="*/ 469 h 125110"/>
                <a:gd name="connsiteX1" fmla="*/ 3374 w 8083"/>
                <a:gd name="connsiteY1" fmla="*/ 469 h 125110"/>
                <a:gd name="connsiteX2" fmla="*/ 1256 w 8083"/>
                <a:gd name="connsiteY2" fmla="*/ 1219 h 125110"/>
                <a:gd name="connsiteX3" fmla="*/ 1256 w 8083"/>
                <a:gd name="connsiteY3" fmla="*/ 2772 h 125110"/>
                <a:gd name="connsiteX4" fmla="*/ 1256 w 8083"/>
                <a:gd name="connsiteY4" fmla="*/ 62462 h 125110"/>
                <a:gd name="connsiteX5" fmla="*/ 1256 w 8083"/>
                <a:gd name="connsiteY5" fmla="*/ 122618 h 125110"/>
                <a:gd name="connsiteX6" fmla="*/ 1337 w 8083"/>
                <a:gd name="connsiteY6" fmla="*/ 124165 h 125110"/>
                <a:gd name="connsiteX7" fmla="*/ 2994 w 8083"/>
                <a:gd name="connsiteY7" fmla="*/ 124838 h 125110"/>
                <a:gd name="connsiteX8" fmla="*/ 3212 w 8083"/>
                <a:gd name="connsiteY8" fmla="*/ 124836 h 125110"/>
                <a:gd name="connsiteX9" fmla="*/ 6122 w 8083"/>
                <a:gd name="connsiteY9" fmla="*/ 124836 h 125110"/>
                <a:gd name="connsiteX10" fmla="*/ 7739 w 8083"/>
                <a:gd name="connsiteY10" fmla="*/ 124232 h 125110"/>
                <a:gd name="connsiteX11" fmla="*/ 7836 w 8083"/>
                <a:gd name="connsiteY11" fmla="*/ 122993 h 125110"/>
                <a:gd name="connsiteX12" fmla="*/ 7836 w 8083"/>
                <a:gd name="connsiteY12" fmla="*/ 2373 h 125110"/>
                <a:gd name="connsiteX13" fmla="*/ 7755 w 8083"/>
                <a:gd name="connsiteY13" fmla="*/ 1128 h 125110"/>
                <a:gd name="connsiteX14" fmla="*/ 5864 w 8083"/>
                <a:gd name="connsiteY14" fmla="*/ 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83" h="125110">
                  <a:moveTo>
                    <a:pt x="5864" y="469"/>
                  </a:moveTo>
                  <a:cubicBezTo>
                    <a:pt x="5034" y="448"/>
                    <a:pt x="4203" y="448"/>
                    <a:pt x="3374" y="469"/>
                  </a:cubicBezTo>
                  <a:cubicBezTo>
                    <a:pt x="1886" y="505"/>
                    <a:pt x="1353" y="687"/>
                    <a:pt x="1256" y="1219"/>
                  </a:cubicBezTo>
                  <a:cubicBezTo>
                    <a:pt x="1159" y="1750"/>
                    <a:pt x="1256" y="2258"/>
                    <a:pt x="1256" y="2772"/>
                  </a:cubicBezTo>
                  <a:cubicBezTo>
                    <a:pt x="1256" y="22669"/>
                    <a:pt x="1256" y="42565"/>
                    <a:pt x="1256" y="62462"/>
                  </a:cubicBezTo>
                  <a:cubicBezTo>
                    <a:pt x="1256" y="82512"/>
                    <a:pt x="1256" y="102564"/>
                    <a:pt x="1256" y="122618"/>
                  </a:cubicBezTo>
                  <a:cubicBezTo>
                    <a:pt x="1256" y="123132"/>
                    <a:pt x="1256" y="123652"/>
                    <a:pt x="1337" y="124165"/>
                  </a:cubicBezTo>
                  <a:cubicBezTo>
                    <a:pt x="1298" y="124522"/>
                    <a:pt x="2040" y="124823"/>
                    <a:pt x="2994" y="124838"/>
                  </a:cubicBezTo>
                  <a:cubicBezTo>
                    <a:pt x="3066" y="124839"/>
                    <a:pt x="3139" y="124839"/>
                    <a:pt x="3212" y="124836"/>
                  </a:cubicBezTo>
                  <a:cubicBezTo>
                    <a:pt x="4180" y="124863"/>
                    <a:pt x="5154" y="124863"/>
                    <a:pt x="6122" y="124836"/>
                  </a:cubicBezTo>
                  <a:cubicBezTo>
                    <a:pt x="7015" y="124836"/>
                    <a:pt x="7739" y="124565"/>
                    <a:pt x="7739" y="124232"/>
                  </a:cubicBezTo>
                  <a:cubicBezTo>
                    <a:pt x="7836" y="123821"/>
                    <a:pt x="7836" y="123404"/>
                    <a:pt x="7836" y="122993"/>
                  </a:cubicBezTo>
                  <a:cubicBezTo>
                    <a:pt x="7836" y="82784"/>
                    <a:pt x="7836" y="42578"/>
                    <a:pt x="7836" y="2373"/>
                  </a:cubicBezTo>
                  <a:cubicBezTo>
                    <a:pt x="7836" y="1956"/>
                    <a:pt x="7836" y="1539"/>
                    <a:pt x="7755" y="1128"/>
                  </a:cubicBezTo>
                  <a:cubicBezTo>
                    <a:pt x="7674" y="717"/>
                    <a:pt x="7125" y="505"/>
                    <a:pt x="5864" y="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id="{676600B7-0AE7-0997-8121-265587C92200}"/>
                </a:ext>
              </a:extLst>
            </p:cNvPr>
            <p:cNvSpPr/>
            <p:nvPr/>
          </p:nvSpPr>
          <p:spPr>
            <a:xfrm>
              <a:off x="1845059" y="1817414"/>
              <a:ext cx="8084" cy="125110"/>
            </a:xfrm>
            <a:custGeom>
              <a:avLst/>
              <a:gdLst>
                <a:gd name="connsiteX0" fmla="*/ 7739 w 8083"/>
                <a:gd name="connsiteY0" fmla="*/ 6553 h 125110"/>
                <a:gd name="connsiteX1" fmla="*/ 7739 w 8083"/>
                <a:gd name="connsiteY1" fmla="*/ 2509 h 125110"/>
                <a:gd name="connsiteX2" fmla="*/ 7739 w 8083"/>
                <a:gd name="connsiteY2" fmla="*/ 1427 h 125110"/>
                <a:gd name="connsiteX3" fmla="*/ 4990 w 8083"/>
                <a:gd name="connsiteY3" fmla="*/ 466 h 125110"/>
                <a:gd name="connsiteX4" fmla="*/ 3374 w 8083"/>
                <a:gd name="connsiteY4" fmla="*/ 466 h 125110"/>
                <a:gd name="connsiteX5" fmla="*/ 1256 w 8083"/>
                <a:gd name="connsiteY5" fmla="*/ 1216 h 125110"/>
                <a:gd name="connsiteX6" fmla="*/ 1256 w 8083"/>
                <a:gd name="connsiteY6" fmla="*/ 2769 h 125110"/>
                <a:gd name="connsiteX7" fmla="*/ 1256 w 8083"/>
                <a:gd name="connsiteY7" fmla="*/ 91549 h 125110"/>
                <a:gd name="connsiteX8" fmla="*/ 1256 w 8083"/>
                <a:gd name="connsiteY8" fmla="*/ 122790 h 125110"/>
                <a:gd name="connsiteX9" fmla="*/ 1417 w 8083"/>
                <a:gd name="connsiteY9" fmla="*/ 124338 h 125110"/>
                <a:gd name="connsiteX10" fmla="*/ 2792 w 8083"/>
                <a:gd name="connsiteY10" fmla="*/ 124833 h 125110"/>
                <a:gd name="connsiteX11" fmla="*/ 4408 w 8083"/>
                <a:gd name="connsiteY11" fmla="*/ 124876 h 125110"/>
                <a:gd name="connsiteX12" fmla="*/ 7351 w 8083"/>
                <a:gd name="connsiteY12" fmla="*/ 124048 h 125110"/>
                <a:gd name="connsiteX13" fmla="*/ 7787 w 8083"/>
                <a:gd name="connsiteY13" fmla="*/ 12173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83" h="125110">
                  <a:moveTo>
                    <a:pt x="7739" y="6553"/>
                  </a:moveTo>
                  <a:lnTo>
                    <a:pt x="7739" y="2509"/>
                  </a:lnTo>
                  <a:cubicBezTo>
                    <a:pt x="7739" y="2147"/>
                    <a:pt x="7739" y="1784"/>
                    <a:pt x="7739" y="1427"/>
                  </a:cubicBezTo>
                  <a:cubicBezTo>
                    <a:pt x="7529" y="781"/>
                    <a:pt x="6769" y="539"/>
                    <a:pt x="4990" y="466"/>
                  </a:cubicBezTo>
                  <a:cubicBezTo>
                    <a:pt x="4452" y="449"/>
                    <a:pt x="3912" y="449"/>
                    <a:pt x="3374" y="466"/>
                  </a:cubicBezTo>
                  <a:cubicBezTo>
                    <a:pt x="1919" y="466"/>
                    <a:pt x="1353" y="684"/>
                    <a:pt x="1256" y="1216"/>
                  </a:cubicBezTo>
                  <a:cubicBezTo>
                    <a:pt x="1159" y="1748"/>
                    <a:pt x="1256" y="2249"/>
                    <a:pt x="1256" y="2769"/>
                  </a:cubicBezTo>
                  <a:lnTo>
                    <a:pt x="1256" y="91549"/>
                  </a:lnTo>
                  <a:cubicBezTo>
                    <a:pt x="1256" y="101965"/>
                    <a:pt x="1256" y="112379"/>
                    <a:pt x="1256" y="122790"/>
                  </a:cubicBezTo>
                  <a:cubicBezTo>
                    <a:pt x="1256" y="123304"/>
                    <a:pt x="1256" y="123824"/>
                    <a:pt x="1417" y="124338"/>
                  </a:cubicBezTo>
                  <a:cubicBezTo>
                    <a:pt x="1474" y="124609"/>
                    <a:pt x="2064" y="124822"/>
                    <a:pt x="2792" y="124833"/>
                  </a:cubicBezTo>
                  <a:cubicBezTo>
                    <a:pt x="3325" y="124868"/>
                    <a:pt x="3867" y="124882"/>
                    <a:pt x="4408" y="124876"/>
                  </a:cubicBezTo>
                  <a:cubicBezTo>
                    <a:pt x="6365" y="124876"/>
                    <a:pt x="6785" y="124737"/>
                    <a:pt x="7351" y="124048"/>
                  </a:cubicBezTo>
                  <a:cubicBezTo>
                    <a:pt x="7802" y="123289"/>
                    <a:pt x="7949" y="122508"/>
                    <a:pt x="7787" y="12173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id="{4B8909D0-4FCD-68BB-3E5F-91D3FE6034B8}"/>
                </a:ext>
              </a:extLst>
            </p:cNvPr>
            <p:cNvSpPr/>
            <p:nvPr/>
          </p:nvSpPr>
          <p:spPr>
            <a:xfrm>
              <a:off x="2248553" y="1817497"/>
              <a:ext cx="4850" cy="125110"/>
            </a:xfrm>
            <a:custGeom>
              <a:avLst/>
              <a:gdLst>
                <a:gd name="connsiteX0" fmla="*/ 4511 w 4850"/>
                <a:gd name="connsiteY0" fmla="*/ 1344 h 125110"/>
                <a:gd name="connsiteX1" fmla="*/ 4204 w 4850"/>
                <a:gd name="connsiteY1" fmla="*/ 740 h 125110"/>
                <a:gd name="connsiteX2" fmla="*/ 2846 w 4850"/>
                <a:gd name="connsiteY2" fmla="*/ 455 h 125110"/>
                <a:gd name="connsiteX3" fmla="*/ 1504 w 4850"/>
                <a:gd name="connsiteY3" fmla="*/ 746 h 125110"/>
                <a:gd name="connsiteX4" fmla="*/ 1213 w 4850"/>
                <a:gd name="connsiteY4" fmla="*/ 1350 h 125110"/>
                <a:gd name="connsiteX5" fmla="*/ 1213 w 4850"/>
                <a:gd name="connsiteY5" fmla="*/ 2746 h 125110"/>
                <a:gd name="connsiteX6" fmla="*/ 1213 w 4850"/>
                <a:gd name="connsiteY6" fmla="*/ 122471 h 125110"/>
                <a:gd name="connsiteX7" fmla="*/ 1213 w 4850"/>
                <a:gd name="connsiteY7" fmla="*/ 123868 h 125110"/>
                <a:gd name="connsiteX8" fmla="*/ 1520 w 4850"/>
                <a:gd name="connsiteY8" fmla="*/ 124472 h 125110"/>
                <a:gd name="connsiteX9" fmla="*/ 3759 w 4850"/>
                <a:gd name="connsiteY9" fmla="*/ 124644 h 125110"/>
                <a:gd name="connsiteX10" fmla="*/ 4220 w 4850"/>
                <a:gd name="connsiteY10" fmla="*/ 124472 h 125110"/>
                <a:gd name="connsiteX11" fmla="*/ 4511 w 4850"/>
                <a:gd name="connsiteY11" fmla="*/ 123868 h 125110"/>
                <a:gd name="connsiteX12" fmla="*/ 4511 w 4850"/>
                <a:gd name="connsiteY12" fmla="*/ 122471 h 125110"/>
                <a:gd name="connsiteX13" fmla="*/ 4511 w 4850"/>
                <a:gd name="connsiteY13" fmla="*/ 2740 h 125110"/>
                <a:gd name="connsiteX14" fmla="*/ 4511 w 4850"/>
                <a:gd name="connsiteY14" fmla="*/ 1344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50" h="125110">
                  <a:moveTo>
                    <a:pt x="4511" y="1344"/>
                  </a:moveTo>
                  <a:cubicBezTo>
                    <a:pt x="4499" y="1137"/>
                    <a:pt x="4396" y="933"/>
                    <a:pt x="4204" y="740"/>
                  </a:cubicBezTo>
                  <a:cubicBezTo>
                    <a:pt x="3951" y="549"/>
                    <a:pt x="3411" y="436"/>
                    <a:pt x="2846" y="455"/>
                  </a:cubicBezTo>
                  <a:cubicBezTo>
                    <a:pt x="2283" y="441"/>
                    <a:pt x="1753" y="556"/>
                    <a:pt x="1504" y="746"/>
                  </a:cubicBezTo>
                  <a:cubicBezTo>
                    <a:pt x="1311" y="939"/>
                    <a:pt x="1213" y="1144"/>
                    <a:pt x="1213" y="1350"/>
                  </a:cubicBezTo>
                  <a:cubicBezTo>
                    <a:pt x="1213" y="1815"/>
                    <a:pt x="1213" y="2281"/>
                    <a:pt x="1213" y="2746"/>
                  </a:cubicBezTo>
                  <a:lnTo>
                    <a:pt x="1213" y="122471"/>
                  </a:lnTo>
                  <a:cubicBezTo>
                    <a:pt x="1213" y="122937"/>
                    <a:pt x="1213" y="123402"/>
                    <a:pt x="1213" y="123868"/>
                  </a:cubicBezTo>
                  <a:cubicBezTo>
                    <a:pt x="1232" y="124074"/>
                    <a:pt x="1335" y="124277"/>
                    <a:pt x="1520" y="124472"/>
                  </a:cubicBezTo>
                  <a:cubicBezTo>
                    <a:pt x="2011" y="124751"/>
                    <a:pt x="3014" y="124828"/>
                    <a:pt x="3759" y="124644"/>
                  </a:cubicBezTo>
                  <a:cubicBezTo>
                    <a:pt x="3943" y="124599"/>
                    <a:pt x="4099" y="124540"/>
                    <a:pt x="4220" y="124472"/>
                  </a:cubicBezTo>
                  <a:cubicBezTo>
                    <a:pt x="4406" y="124278"/>
                    <a:pt x="4504" y="124074"/>
                    <a:pt x="4511" y="123868"/>
                  </a:cubicBezTo>
                  <a:cubicBezTo>
                    <a:pt x="4511" y="123402"/>
                    <a:pt x="4511" y="122937"/>
                    <a:pt x="4511" y="122471"/>
                  </a:cubicBezTo>
                  <a:lnTo>
                    <a:pt x="4511" y="2740"/>
                  </a:lnTo>
                  <a:cubicBezTo>
                    <a:pt x="4527" y="2275"/>
                    <a:pt x="4543" y="1809"/>
                    <a:pt x="4511" y="13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23AC7128-2A98-E860-3354-0FFCC21F3E15}"/>
              </a:ext>
            </a:extLst>
          </p:cNvPr>
          <p:cNvGrpSpPr/>
          <p:nvPr/>
        </p:nvGrpSpPr>
        <p:grpSpPr>
          <a:xfrm>
            <a:off x="3083183" y="4498962"/>
            <a:ext cx="1679587" cy="913858"/>
            <a:chOff x="3013797" y="4501416"/>
            <a:chExt cx="1679587" cy="913858"/>
          </a:xfrm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F968243C-4446-EB23-9C77-933C46EF824B}"/>
                </a:ext>
              </a:extLst>
            </p:cNvPr>
            <p:cNvGrpSpPr/>
            <p:nvPr/>
          </p:nvGrpSpPr>
          <p:grpSpPr>
            <a:xfrm>
              <a:off x="3013797" y="4852202"/>
              <a:ext cx="1679587" cy="563072"/>
              <a:chOff x="3013797" y="4852202"/>
              <a:chExt cx="1679587" cy="563072"/>
            </a:xfrm>
          </p:grpSpPr>
          <p:grpSp>
            <p:nvGrpSpPr>
              <p:cNvPr id="327" name="组合 326">
                <a:extLst>
                  <a:ext uri="{FF2B5EF4-FFF2-40B4-BE49-F238E27FC236}">
                    <a16:creationId xmlns:a16="http://schemas.microsoft.com/office/drawing/2014/main" id="{1A42A2EC-30A7-1548-B243-A905148B3639}"/>
                  </a:ext>
                </a:extLst>
              </p:cNvPr>
              <p:cNvGrpSpPr/>
              <p:nvPr/>
            </p:nvGrpSpPr>
            <p:grpSpPr>
              <a:xfrm>
                <a:off x="3013797" y="4852202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328" name="组合 327">
                  <a:extLst>
                    <a:ext uri="{FF2B5EF4-FFF2-40B4-BE49-F238E27FC236}">
                      <a16:creationId xmlns:a16="http://schemas.microsoft.com/office/drawing/2014/main" id="{B9AD9E82-23F5-7C68-EC77-B8BFF2D70375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344" name="椭圆 343">
                    <a:extLst>
                      <a:ext uri="{FF2B5EF4-FFF2-40B4-BE49-F238E27FC236}">
                        <a16:creationId xmlns:a16="http://schemas.microsoft.com/office/drawing/2014/main" id="{FF5C5A07-6059-57CF-1592-0AA42E3E5503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5" name="椭圆 344">
                    <a:extLst>
                      <a:ext uri="{FF2B5EF4-FFF2-40B4-BE49-F238E27FC236}">
                        <a16:creationId xmlns:a16="http://schemas.microsoft.com/office/drawing/2014/main" id="{005F1EE1-DF04-5E08-8274-F43FA1C930BA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6" name="椭圆 345">
                    <a:extLst>
                      <a:ext uri="{FF2B5EF4-FFF2-40B4-BE49-F238E27FC236}">
                        <a16:creationId xmlns:a16="http://schemas.microsoft.com/office/drawing/2014/main" id="{D92D0207-B6A9-5DD9-E840-406ADF6CA53A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7" name="椭圆 346">
                    <a:extLst>
                      <a:ext uri="{FF2B5EF4-FFF2-40B4-BE49-F238E27FC236}">
                        <a16:creationId xmlns:a16="http://schemas.microsoft.com/office/drawing/2014/main" id="{5FEED41C-F53F-4555-75A9-0E09C19E615B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29" name="组合 328">
                  <a:extLst>
                    <a:ext uri="{FF2B5EF4-FFF2-40B4-BE49-F238E27FC236}">
                      <a16:creationId xmlns:a16="http://schemas.microsoft.com/office/drawing/2014/main" id="{4DBB717A-61B9-3AE7-49BD-AFE9C80CADA3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340" name="椭圆 339">
                    <a:extLst>
                      <a:ext uri="{FF2B5EF4-FFF2-40B4-BE49-F238E27FC236}">
                        <a16:creationId xmlns:a16="http://schemas.microsoft.com/office/drawing/2014/main" id="{DC48917E-D262-17A7-B1FA-826D34AAD6E0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1" name="椭圆 340">
                    <a:extLst>
                      <a:ext uri="{FF2B5EF4-FFF2-40B4-BE49-F238E27FC236}">
                        <a16:creationId xmlns:a16="http://schemas.microsoft.com/office/drawing/2014/main" id="{F19DB610-727E-302E-AF63-8B7060051D61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2" name="椭圆 341">
                    <a:extLst>
                      <a:ext uri="{FF2B5EF4-FFF2-40B4-BE49-F238E27FC236}">
                        <a16:creationId xmlns:a16="http://schemas.microsoft.com/office/drawing/2014/main" id="{4604705F-8784-C121-5F90-E55DBB664890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3" name="椭圆 342">
                    <a:extLst>
                      <a:ext uri="{FF2B5EF4-FFF2-40B4-BE49-F238E27FC236}">
                        <a16:creationId xmlns:a16="http://schemas.microsoft.com/office/drawing/2014/main" id="{D9A31CD2-23AE-7E35-D109-4881D53D4C67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30" name="组合 329">
                  <a:extLst>
                    <a:ext uri="{FF2B5EF4-FFF2-40B4-BE49-F238E27FC236}">
                      <a16:creationId xmlns:a16="http://schemas.microsoft.com/office/drawing/2014/main" id="{A11424D6-9E56-556C-B591-C3B8F2EF79C2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336" name="椭圆 335">
                    <a:extLst>
                      <a:ext uri="{FF2B5EF4-FFF2-40B4-BE49-F238E27FC236}">
                        <a16:creationId xmlns:a16="http://schemas.microsoft.com/office/drawing/2014/main" id="{9FC052CD-B5A3-4A64-0008-FAEA349CF1A4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7" name="椭圆 336">
                    <a:extLst>
                      <a:ext uri="{FF2B5EF4-FFF2-40B4-BE49-F238E27FC236}">
                        <a16:creationId xmlns:a16="http://schemas.microsoft.com/office/drawing/2014/main" id="{2B68AE0A-8C7C-E39D-DE47-9306F0646F67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8" name="椭圆 337">
                    <a:extLst>
                      <a:ext uri="{FF2B5EF4-FFF2-40B4-BE49-F238E27FC236}">
                        <a16:creationId xmlns:a16="http://schemas.microsoft.com/office/drawing/2014/main" id="{6EA54CF3-C8CD-3AD9-E1CC-8B2568610C0E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9" name="椭圆 338">
                    <a:extLst>
                      <a:ext uri="{FF2B5EF4-FFF2-40B4-BE49-F238E27FC236}">
                        <a16:creationId xmlns:a16="http://schemas.microsoft.com/office/drawing/2014/main" id="{0F37DB47-9FB7-37F3-3435-71D33CE784C0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31" name="组合 330">
                  <a:extLst>
                    <a:ext uri="{FF2B5EF4-FFF2-40B4-BE49-F238E27FC236}">
                      <a16:creationId xmlns:a16="http://schemas.microsoft.com/office/drawing/2014/main" id="{909A9450-E7BB-77E4-97DE-2C726AE70BB5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332" name="椭圆 331">
                    <a:extLst>
                      <a:ext uri="{FF2B5EF4-FFF2-40B4-BE49-F238E27FC236}">
                        <a16:creationId xmlns:a16="http://schemas.microsoft.com/office/drawing/2014/main" id="{6F26129B-FBD7-118B-4AD2-106CCD5121C6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3" name="椭圆 332">
                    <a:extLst>
                      <a:ext uri="{FF2B5EF4-FFF2-40B4-BE49-F238E27FC236}">
                        <a16:creationId xmlns:a16="http://schemas.microsoft.com/office/drawing/2014/main" id="{35F2EAEE-B846-5F7A-DA25-167560388FC7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4" name="椭圆 333">
                    <a:extLst>
                      <a:ext uri="{FF2B5EF4-FFF2-40B4-BE49-F238E27FC236}">
                        <a16:creationId xmlns:a16="http://schemas.microsoft.com/office/drawing/2014/main" id="{9D84ECFF-8F7A-8954-9D60-CC8E0981EF7E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5" name="椭圆 334">
                    <a:extLst>
                      <a:ext uri="{FF2B5EF4-FFF2-40B4-BE49-F238E27FC236}">
                        <a16:creationId xmlns:a16="http://schemas.microsoft.com/office/drawing/2014/main" id="{68A88DF6-EE8E-EA61-93F9-AED7AB5F7238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48" name="组合 347">
                <a:extLst>
                  <a:ext uri="{FF2B5EF4-FFF2-40B4-BE49-F238E27FC236}">
                    <a16:creationId xmlns:a16="http://schemas.microsoft.com/office/drawing/2014/main" id="{05890EF4-895A-5949-382A-DD37BDD9E083}"/>
                  </a:ext>
                </a:extLst>
              </p:cNvPr>
              <p:cNvGrpSpPr/>
              <p:nvPr/>
            </p:nvGrpSpPr>
            <p:grpSpPr>
              <a:xfrm>
                <a:off x="3948517" y="4852202"/>
                <a:ext cx="744867" cy="563072"/>
                <a:chOff x="7838886" y="5020415"/>
                <a:chExt cx="744867" cy="563072"/>
              </a:xfrm>
            </p:grpSpPr>
            <p:grpSp>
              <p:nvGrpSpPr>
                <p:cNvPr id="349" name="组合 348">
                  <a:extLst>
                    <a:ext uri="{FF2B5EF4-FFF2-40B4-BE49-F238E27FC236}">
                      <a16:creationId xmlns:a16="http://schemas.microsoft.com/office/drawing/2014/main" id="{643788A9-B9A7-10A5-BCDE-D122CE5A215A}"/>
                    </a:ext>
                  </a:extLst>
                </p:cNvPr>
                <p:cNvGrpSpPr/>
                <p:nvPr/>
              </p:nvGrpSpPr>
              <p:grpSpPr>
                <a:xfrm>
                  <a:off x="7838886" y="5020415"/>
                  <a:ext cx="744867" cy="45719"/>
                  <a:chOff x="7838886" y="5020415"/>
                  <a:chExt cx="744867" cy="45719"/>
                </a:xfrm>
              </p:grpSpPr>
              <p:sp>
                <p:nvSpPr>
                  <p:cNvPr id="365" name="椭圆 364">
                    <a:extLst>
                      <a:ext uri="{FF2B5EF4-FFF2-40B4-BE49-F238E27FC236}">
                        <a16:creationId xmlns:a16="http://schemas.microsoft.com/office/drawing/2014/main" id="{24797044-8E79-3708-5119-71E6C7AFF1B3}"/>
                      </a:ext>
                    </a:extLst>
                  </p:cNvPr>
                  <p:cNvSpPr/>
                  <p:nvPr/>
                </p:nvSpPr>
                <p:spPr>
                  <a:xfrm>
                    <a:off x="7838886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6" name="椭圆 365">
                    <a:extLst>
                      <a:ext uri="{FF2B5EF4-FFF2-40B4-BE49-F238E27FC236}">
                        <a16:creationId xmlns:a16="http://schemas.microsoft.com/office/drawing/2014/main" id="{D2CE5147-494A-353A-D98F-65D262D02B21}"/>
                      </a:ext>
                    </a:extLst>
                  </p:cNvPr>
                  <p:cNvSpPr/>
                  <p:nvPr/>
                </p:nvSpPr>
                <p:spPr>
                  <a:xfrm>
                    <a:off x="8071935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7" name="椭圆 366">
                    <a:extLst>
                      <a:ext uri="{FF2B5EF4-FFF2-40B4-BE49-F238E27FC236}">
                        <a16:creationId xmlns:a16="http://schemas.microsoft.com/office/drawing/2014/main" id="{1A7C6042-2667-D465-9BB5-387D77E9535D}"/>
                      </a:ext>
                    </a:extLst>
                  </p:cNvPr>
                  <p:cNvSpPr/>
                  <p:nvPr/>
                </p:nvSpPr>
                <p:spPr>
                  <a:xfrm>
                    <a:off x="830498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8" name="椭圆 367">
                    <a:extLst>
                      <a:ext uri="{FF2B5EF4-FFF2-40B4-BE49-F238E27FC236}">
                        <a16:creationId xmlns:a16="http://schemas.microsoft.com/office/drawing/2014/main" id="{D63C6619-3DE7-F519-E7F7-8B0274F505D4}"/>
                      </a:ext>
                    </a:extLst>
                  </p:cNvPr>
                  <p:cNvSpPr/>
                  <p:nvPr/>
                </p:nvSpPr>
                <p:spPr>
                  <a:xfrm>
                    <a:off x="8538034" y="5020415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50" name="组合 349">
                  <a:extLst>
                    <a:ext uri="{FF2B5EF4-FFF2-40B4-BE49-F238E27FC236}">
                      <a16:creationId xmlns:a16="http://schemas.microsoft.com/office/drawing/2014/main" id="{94BA4260-DD9E-0D02-3CC6-1A684166D3F5}"/>
                    </a:ext>
                  </a:extLst>
                </p:cNvPr>
                <p:cNvGrpSpPr/>
                <p:nvPr/>
              </p:nvGrpSpPr>
              <p:grpSpPr>
                <a:xfrm>
                  <a:off x="7838886" y="5192866"/>
                  <a:ext cx="744867" cy="45719"/>
                  <a:chOff x="7838886" y="5159439"/>
                  <a:chExt cx="744867" cy="45719"/>
                </a:xfrm>
              </p:grpSpPr>
              <p:sp>
                <p:nvSpPr>
                  <p:cNvPr id="361" name="椭圆 360">
                    <a:extLst>
                      <a:ext uri="{FF2B5EF4-FFF2-40B4-BE49-F238E27FC236}">
                        <a16:creationId xmlns:a16="http://schemas.microsoft.com/office/drawing/2014/main" id="{16085D64-F822-9055-D79E-45095C710707}"/>
                      </a:ext>
                    </a:extLst>
                  </p:cNvPr>
                  <p:cNvSpPr/>
                  <p:nvPr/>
                </p:nvSpPr>
                <p:spPr>
                  <a:xfrm>
                    <a:off x="7838886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2" name="椭圆 361">
                    <a:extLst>
                      <a:ext uri="{FF2B5EF4-FFF2-40B4-BE49-F238E27FC236}">
                        <a16:creationId xmlns:a16="http://schemas.microsoft.com/office/drawing/2014/main" id="{E0EDF173-EE9E-02F2-3ED6-393BAB7DD526}"/>
                      </a:ext>
                    </a:extLst>
                  </p:cNvPr>
                  <p:cNvSpPr/>
                  <p:nvPr/>
                </p:nvSpPr>
                <p:spPr>
                  <a:xfrm>
                    <a:off x="8071935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3" name="椭圆 362">
                    <a:extLst>
                      <a:ext uri="{FF2B5EF4-FFF2-40B4-BE49-F238E27FC236}">
                        <a16:creationId xmlns:a16="http://schemas.microsoft.com/office/drawing/2014/main" id="{3627354D-5A19-F027-C505-E6CB8F6AB877}"/>
                      </a:ext>
                    </a:extLst>
                  </p:cNvPr>
                  <p:cNvSpPr/>
                  <p:nvPr/>
                </p:nvSpPr>
                <p:spPr>
                  <a:xfrm>
                    <a:off x="830498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4" name="椭圆 363">
                    <a:extLst>
                      <a:ext uri="{FF2B5EF4-FFF2-40B4-BE49-F238E27FC236}">
                        <a16:creationId xmlns:a16="http://schemas.microsoft.com/office/drawing/2014/main" id="{0814F230-1365-05BC-E382-3252DAF87923}"/>
                      </a:ext>
                    </a:extLst>
                  </p:cNvPr>
                  <p:cNvSpPr/>
                  <p:nvPr/>
                </p:nvSpPr>
                <p:spPr>
                  <a:xfrm>
                    <a:off x="8538034" y="5159439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51" name="组合 350">
                  <a:extLst>
                    <a:ext uri="{FF2B5EF4-FFF2-40B4-BE49-F238E27FC236}">
                      <a16:creationId xmlns:a16="http://schemas.microsoft.com/office/drawing/2014/main" id="{46F6A280-99CF-FA15-2B57-AFB67B8FBBC0}"/>
                    </a:ext>
                  </a:extLst>
                </p:cNvPr>
                <p:cNvGrpSpPr/>
                <p:nvPr/>
              </p:nvGrpSpPr>
              <p:grpSpPr>
                <a:xfrm>
                  <a:off x="7838886" y="5365317"/>
                  <a:ext cx="744867" cy="45719"/>
                  <a:chOff x="7838886" y="5298463"/>
                  <a:chExt cx="744867" cy="45719"/>
                </a:xfrm>
              </p:grpSpPr>
              <p:sp>
                <p:nvSpPr>
                  <p:cNvPr id="357" name="椭圆 356">
                    <a:extLst>
                      <a:ext uri="{FF2B5EF4-FFF2-40B4-BE49-F238E27FC236}">
                        <a16:creationId xmlns:a16="http://schemas.microsoft.com/office/drawing/2014/main" id="{999CF990-99A6-70E8-62E1-6FF74D7AF6E2}"/>
                      </a:ext>
                    </a:extLst>
                  </p:cNvPr>
                  <p:cNvSpPr/>
                  <p:nvPr/>
                </p:nvSpPr>
                <p:spPr>
                  <a:xfrm>
                    <a:off x="7838886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8" name="椭圆 357">
                    <a:extLst>
                      <a:ext uri="{FF2B5EF4-FFF2-40B4-BE49-F238E27FC236}">
                        <a16:creationId xmlns:a16="http://schemas.microsoft.com/office/drawing/2014/main" id="{89078FD8-D271-5BB9-0882-47B4BD4D2FC4}"/>
                      </a:ext>
                    </a:extLst>
                  </p:cNvPr>
                  <p:cNvSpPr/>
                  <p:nvPr/>
                </p:nvSpPr>
                <p:spPr>
                  <a:xfrm>
                    <a:off x="8071935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9" name="椭圆 358">
                    <a:extLst>
                      <a:ext uri="{FF2B5EF4-FFF2-40B4-BE49-F238E27FC236}">
                        <a16:creationId xmlns:a16="http://schemas.microsoft.com/office/drawing/2014/main" id="{6866864B-3F93-19FC-84BD-07FF6FEBA9FA}"/>
                      </a:ext>
                    </a:extLst>
                  </p:cNvPr>
                  <p:cNvSpPr/>
                  <p:nvPr/>
                </p:nvSpPr>
                <p:spPr>
                  <a:xfrm>
                    <a:off x="830498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0" name="椭圆 359">
                    <a:extLst>
                      <a:ext uri="{FF2B5EF4-FFF2-40B4-BE49-F238E27FC236}">
                        <a16:creationId xmlns:a16="http://schemas.microsoft.com/office/drawing/2014/main" id="{3467176A-06E8-427E-7A0F-54CE64E90F9C}"/>
                      </a:ext>
                    </a:extLst>
                  </p:cNvPr>
                  <p:cNvSpPr/>
                  <p:nvPr/>
                </p:nvSpPr>
                <p:spPr>
                  <a:xfrm>
                    <a:off x="8538034" y="5298463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52" name="组合 351">
                  <a:extLst>
                    <a:ext uri="{FF2B5EF4-FFF2-40B4-BE49-F238E27FC236}">
                      <a16:creationId xmlns:a16="http://schemas.microsoft.com/office/drawing/2014/main" id="{6CF9B4B6-87E6-5B79-70B6-CFCBB782208E}"/>
                    </a:ext>
                  </a:extLst>
                </p:cNvPr>
                <p:cNvGrpSpPr/>
                <p:nvPr/>
              </p:nvGrpSpPr>
              <p:grpSpPr>
                <a:xfrm>
                  <a:off x="7838886" y="5537768"/>
                  <a:ext cx="744867" cy="45719"/>
                  <a:chOff x="7838886" y="5441531"/>
                  <a:chExt cx="744867" cy="45719"/>
                </a:xfrm>
              </p:grpSpPr>
              <p:sp>
                <p:nvSpPr>
                  <p:cNvPr id="353" name="椭圆 352">
                    <a:extLst>
                      <a:ext uri="{FF2B5EF4-FFF2-40B4-BE49-F238E27FC236}">
                        <a16:creationId xmlns:a16="http://schemas.microsoft.com/office/drawing/2014/main" id="{4A6163D9-98C4-A2E9-9241-0E04B7B4F935}"/>
                      </a:ext>
                    </a:extLst>
                  </p:cNvPr>
                  <p:cNvSpPr/>
                  <p:nvPr/>
                </p:nvSpPr>
                <p:spPr>
                  <a:xfrm>
                    <a:off x="7838886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4" name="椭圆 353">
                    <a:extLst>
                      <a:ext uri="{FF2B5EF4-FFF2-40B4-BE49-F238E27FC236}">
                        <a16:creationId xmlns:a16="http://schemas.microsoft.com/office/drawing/2014/main" id="{9C28C77C-A8D7-6D88-0649-532704A296E3}"/>
                      </a:ext>
                    </a:extLst>
                  </p:cNvPr>
                  <p:cNvSpPr/>
                  <p:nvPr/>
                </p:nvSpPr>
                <p:spPr>
                  <a:xfrm>
                    <a:off x="8071935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5" name="椭圆 354">
                    <a:extLst>
                      <a:ext uri="{FF2B5EF4-FFF2-40B4-BE49-F238E27FC236}">
                        <a16:creationId xmlns:a16="http://schemas.microsoft.com/office/drawing/2014/main" id="{52BB45DD-151E-A5CA-C3F0-7E7046FAF632}"/>
                      </a:ext>
                    </a:extLst>
                  </p:cNvPr>
                  <p:cNvSpPr/>
                  <p:nvPr/>
                </p:nvSpPr>
                <p:spPr>
                  <a:xfrm>
                    <a:off x="830498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56" name="椭圆 355">
                    <a:extLst>
                      <a:ext uri="{FF2B5EF4-FFF2-40B4-BE49-F238E27FC236}">
                        <a16:creationId xmlns:a16="http://schemas.microsoft.com/office/drawing/2014/main" id="{D1545C91-A89B-1F72-7B48-328B76D79C3C}"/>
                      </a:ext>
                    </a:extLst>
                  </p:cNvPr>
                  <p:cNvSpPr/>
                  <p:nvPr/>
                </p:nvSpPr>
                <p:spPr>
                  <a:xfrm>
                    <a:off x="8538034" y="5441531"/>
                    <a:ext cx="45719" cy="4571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438" name="组合 437">
              <a:extLst>
                <a:ext uri="{FF2B5EF4-FFF2-40B4-BE49-F238E27FC236}">
                  <a16:creationId xmlns:a16="http://schemas.microsoft.com/office/drawing/2014/main" id="{3974E31A-BF47-C95B-322F-7D9FA01B5999}"/>
                </a:ext>
              </a:extLst>
            </p:cNvPr>
            <p:cNvGrpSpPr/>
            <p:nvPr/>
          </p:nvGrpSpPr>
          <p:grpSpPr>
            <a:xfrm>
              <a:off x="3013797" y="4501416"/>
              <a:ext cx="744867" cy="45719"/>
              <a:chOff x="7838886" y="5298463"/>
              <a:chExt cx="744867" cy="45719"/>
            </a:xfrm>
          </p:grpSpPr>
          <p:sp>
            <p:nvSpPr>
              <p:cNvPr id="444" name="椭圆 443">
                <a:extLst>
                  <a:ext uri="{FF2B5EF4-FFF2-40B4-BE49-F238E27FC236}">
                    <a16:creationId xmlns:a16="http://schemas.microsoft.com/office/drawing/2014/main" id="{43548CFD-891D-0741-3271-267B852BFB2B}"/>
                  </a:ext>
                </a:extLst>
              </p:cNvPr>
              <p:cNvSpPr/>
              <p:nvPr/>
            </p:nvSpPr>
            <p:spPr>
              <a:xfrm>
                <a:off x="7838886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5" name="椭圆 444">
                <a:extLst>
                  <a:ext uri="{FF2B5EF4-FFF2-40B4-BE49-F238E27FC236}">
                    <a16:creationId xmlns:a16="http://schemas.microsoft.com/office/drawing/2014/main" id="{581C4E3D-DDEF-85E3-DA6E-29ABFE07E0B0}"/>
                  </a:ext>
                </a:extLst>
              </p:cNvPr>
              <p:cNvSpPr/>
              <p:nvPr/>
            </p:nvSpPr>
            <p:spPr>
              <a:xfrm>
                <a:off x="8071935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椭圆 445">
                <a:extLst>
                  <a:ext uri="{FF2B5EF4-FFF2-40B4-BE49-F238E27FC236}">
                    <a16:creationId xmlns:a16="http://schemas.microsoft.com/office/drawing/2014/main" id="{C2DECE32-CC62-974A-CD6D-75E921998964}"/>
                  </a:ext>
                </a:extLst>
              </p:cNvPr>
              <p:cNvSpPr/>
              <p:nvPr/>
            </p:nvSpPr>
            <p:spPr>
              <a:xfrm>
                <a:off x="830498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7" name="椭圆 446">
                <a:extLst>
                  <a:ext uri="{FF2B5EF4-FFF2-40B4-BE49-F238E27FC236}">
                    <a16:creationId xmlns:a16="http://schemas.microsoft.com/office/drawing/2014/main" id="{88A540AA-AEED-73FC-1B32-09B2896AFD53}"/>
                  </a:ext>
                </a:extLst>
              </p:cNvPr>
              <p:cNvSpPr/>
              <p:nvPr/>
            </p:nvSpPr>
            <p:spPr>
              <a:xfrm>
                <a:off x="853803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9" name="组合 438">
              <a:extLst>
                <a:ext uri="{FF2B5EF4-FFF2-40B4-BE49-F238E27FC236}">
                  <a16:creationId xmlns:a16="http://schemas.microsoft.com/office/drawing/2014/main" id="{5BF01335-CEFB-977A-46C5-26889857464A}"/>
                </a:ext>
              </a:extLst>
            </p:cNvPr>
            <p:cNvGrpSpPr/>
            <p:nvPr/>
          </p:nvGrpSpPr>
          <p:grpSpPr>
            <a:xfrm>
              <a:off x="3013797" y="4673867"/>
              <a:ext cx="744867" cy="45719"/>
              <a:chOff x="7838886" y="5441531"/>
              <a:chExt cx="744867" cy="45719"/>
            </a:xfrm>
          </p:grpSpPr>
          <p:sp>
            <p:nvSpPr>
              <p:cNvPr id="440" name="椭圆 439">
                <a:extLst>
                  <a:ext uri="{FF2B5EF4-FFF2-40B4-BE49-F238E27FC236}">
                    <a16:creationId xmlns:a16="http://schemas.microsoft.com/office/drawing/2014/main" id="{2616C134-A0EC-CA21-3520-E2C0D72460A8}"/>
                  </a:ext>
                </a:extLst>
              </p:cNvPr>
              <p:cNvSpPr/>
              <p:nvPr/>
            </p:nvSpPr>
            <p:spPr>
              <a:xfrm>
                <a:off x="7838886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" name="椭圆 440">
                <a:extLst>
                  <a:ext uri="{FF2B5EF4-FFF2-40B4-BE49-F238E27FC236}">
                    <a16:creationId xmlns:a16="http://schemas.microsoft.com/office/drawing/2014/main" id="{8455978C-792E-385A-1A8F-C60F9799A646}"/>
                  </a:ext>
                </a:extLst>
              </p:cNvPr>
              <p:cNvSpPr/>
              <p:nvPr/>
            </p:nvSpPr>
            <p:spPr>
              <a:xfrm>
                <a:off x="8071935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椭圆 441">
                <a:extLst>
                  <a:ext uri="{FF2B5EF4-FFF2-40B4-BE49-F238E27FC236}">
                    <a16:creationId xmlns:a16="http://schemas.microsoft.com/office/drawing/2014/main" id="{E406A03B-9514-3928-8208-DE148FEE0932}"/>
                  </a:ext>
                </a:extLst>
              </p:cNvPr>
              <p:cNvSpPr/>
              <p:nvPr/>
            </p:nvSpPr>
            <p:spPr>
              <a:xfrm>
                <a:off x="830498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" name="椭圆 442">
                <a:extLst>
                  <a:ext uri="{FF2B5EF4-FFF2-40B4-BE49-F238E27FC236}">
                    <a16:creationId xmlns:a16="http://schemas.microsoft.com/office/drawing/2014/main" id="{40E157FB-1C62-9251-7C96-F993F051C400}"/>
                  </a:ext>
                </a:extLst>
              </p:cNvPr>
              <p:cNvSpPr/>
              <p:nvPr/>
            </p:nvSpPr>
            <p:spPr>
              <a:xfrm>
                <a:off x="853803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8" name="组合 417">
              <a:extLst>
                <a:ext uri="{FF2B5EF4-FFF2-40B4-BE49-F238E27FC236}">
                  <a16:creationId xmlns:a16="http://schemas.microsoft.com/office/drawing/2014/main" id="{49C8AA3F-684E-8009-E169-CAFCAB18B0A3}"/>
                </a:ext>
              </a:extLst>
            </p:cNvPr>
            <p:cNvGrpSpPr/>
            <p:nvPr/>
          </p:nvGrpSpPr>
          <p:grpSpPr>
            <a:xfrm>
              <a:off x="3948517" y="4501416"/>
              <a:ext cx="744867" cy="45719"/>
              <a:chOff x="7838886" y="5298463"/>
              <a:chExt cx="744867" cy="45719"/>
            </a:xfrm>
          </p:grpSpPr>
          <p:sp>
            <p:nvSpPr>
              <p:cNvPr id="424" name="椭圆 423">
                <a:extLst>
                  <a:ext uri="{FF2B5EF4-FFF2-40B4-BE49-F238E27FC236}">
                    <a16:creationId xmlns:a16="http://schemas.microsoft.com/office/drawing/2014/main" id="{97CB3893-D47F-38D2-BEED-C6C984FDB081}"/>
                  </a:ext>
                </a:extLst>
              </p:cNvPr>
              <p:cNvSpPr/>
              <p:nvPr/>
            </p:nvSpPr>
            <p:spPr>
              <a:xfrm>
                <a:off x="7838886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" name="椭圆 424">
                <a:extLst>
                  <a:ext uri="{FF2B5EF4-FFF2-40B4-BE49-F238E27FC236}">
                    <a16:creationId xmlns:a16="http://schemas.microsoft.com/office/drawing/2014/main" id="{3617EC5C-CA81-C167-773C-AC3F2704386A}"/>
                  </a:ext>
                </a:extLst>
              </p:cNvPr>
              <p:cNvSpPr/>
              <p:nvPr/>
            </p:nvSpPr>
            <p:spPr>
              <a:xfrm>
                <a:off x="8071935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椭圆 425">
                <a:extLst>
                  <a:ext uri="{FF2B5EF4-FFF2-40B4-BE49-F238E27FC236}">
                    <a16:creationId xmlns:a16="http://schemas.microsoft.com/office/drawing/2014/main" id="{076171AA-404C-DEC2-A875-046C7DAE8CAE}"/>
                  </a:ext>
                </a:extLst>
              </p:cNvPr>
              <p:cNvSpPr/>
              <p:nvPr/>
            </p:nvSpPr>
            <p:spPr>
              <a:xfrm>
                <a:off x="830498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7" name="椭圆 426">
                <a:extLst>
                  <a:ext uri="{FF2B5EF4-FFF2-40B4-BE49-F238E27FC236}">
                    <a16:creationId xmlns:a16="http://schemas.microsoft.com/office/drawing/2014/main" id="{CB926AD0-BF54-523D-7183-B13BA8B5ED33}"/>
                  </a:ext>
                </a:extLst>
              </p:cNvPr>
              <p:cNvSpPr/>
              <p:nvPr/>
            </p:nvSpPr>
            <p:spPr>
              <a:xfrm>
                <a:off x="8538034" y="5298463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9" name="组合 418">
              <a:extLst>
                <a:ext uri="{FF2B5EF4-FFF2-40B4-BE49-F238E27FC236}">
                  <a16:creationId xmlns:a16="http://schemas.microsoft.com/office/drawing/2014/main" id="{1EB98A05-AE1F-1854-78E5-C21E7EF69236}"/>
                </a:ext>
              </a:extLst>
            </p:cNvPr>
            <p:cNvGrpSpPr/>
            <p:nvPr/>
          </p:nvGrpSpPr>
          <p:grpSpPr>
            <a:xfrm>
              <a:off x="3948517" y="4673867"/>
              <a:ext cx="744867" cy="45719"/>
              <a:chOff x="7838886" y="5441531"/>
              <a:chExt cx="744867" cy="45719"/>
            </a:xfrm>
          </p:grpSpPr>
          <p:sp>
            <p:nvSpPr>
              <p:cNvPr id="420" name="椭圆 419">
                <a:extLst>
                  <a:ext uri="{FF2B5EF4-FFF2-40B4-BE49-F238E27FC236}">
                    <a16:creationId xmlns:a16="http://schemas.microsoft.com/office/drawing/2014/main" id="{AA527526-C408-BA07-A0AE-76548C1862FB}"/>
                  </a:ext>
                </a:extLst>
              </p:cNvPr>
              <p:cNvSpPr/>
              <p:nvPr/>
            </p:nvSpPr>
            <p:spPr>
              <a:xfrm>
                <a:off x="7838886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1" name="椭圆 420">
                <a:extLst>
                  <a:ext uri="{FF2B5EF4-FFF2-40B4-BE49-F238E27FC236}">
                    <a16:creationId xmlns:a16="http://schemas.microsoft.com/office/drawing/2014/main" id="{FA67EAA3-FC66-C8DC-B5A2-4A97A4506459}"/>
                  </a:ext>
                </a:extLst>
              </p:cNvPr>
              <p:cNvSpPr/>
              <p:nvPr/>
            </p:nvSpPr>
            <p:spPr>
              <a:xfrm>
                <a:off x="8071935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椭圆 421">
                <a:extLst>
                  <a:ext uri="{FF2B5EF4-FFF2-40B4-BE49-F238E27FC236}">
                    <a16:creationId xmlns:a16="http://schemas.microsoft.com/office/drawing/2014/main" id="{7319367B-1F63-9183-9F86-EBC658FE0512}"/>
                  </a:ext>
                </a:extLst>
              </p:cNvPr>
              <p:cNvSpPr/>
              <p:nvPr/>
            </p:nvSpPr>
            <p:spPr>
              <a:xfrm>
                <a:off x="830498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3" name="椭圆 422">
                <a:extLst>
                  <a:ext uri="{FF2B5EF4-FFF2-40B4-BE49-F238E27FC236}">
                    <a16:creationId xmlns:a16="http://schemas.microsoft.com/office/drawing/2014/main" id="{69F303F0-34CC-E1ED-590A-8F67F388E0F0}"/>
                  </a:ext>
                </a:extLst>
              </p:cNvPr>
              <p:cNvSpPr/>
              <p:nvPr/>
            </p:nvSpPr>
            <p:spPr>
              <a:xfrm>
                <a:off x="8538034" y="5441531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63" name="文本框 462">
            <a:extLst>
              <a:ext uri="{FF2B5EF4-FFF2-40B4-BE49-F238E27FC236}">
                <a16:creationId xmlns:a16="http://schemas.microsoft.com/office/drawing/2014/main" id="{D8B55263-42E9-57B7-19B2-4E90E27B4068}"/>
              </a:ext>
            </a:extLst>
          </p:cNvPr>
          <p:cNvSpPr txBox="1"/>
          <p:nvPr/>
        </p:nvSpPr>
        <p:spPr>
          <a:xfrm>
            <a:off x="6402706" y="604390"/>
            <a:ext cx="4750750" cy="1225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JOB</a:t>
            </a:r>
          </a:p>
          <a:p>
            <a:r>
              <a:rPr lang="en-US" altLang="zh-CN" sz="540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DESCRIPTION</a:t>
            </a:r>
            <a:endParaRPr lang="zh-CN" altLang="en-US" sz="54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  <a:p>
            <a:endParaRPr lang="zh-CN" altLang="en-US" sz="540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464" name="矩形 463">
            <a:extLst>
              <a:ext uri="{FF2B5EF4-FFF2-40B4-BE49-F238E27FC236}">
                <a16:creationId xmlns:a16="http://schemas.microsoft.com/office/drawing/2014/main" id="{AA7E52D1-60F1-562F-E5E6-8F03723D1F49}"/>
              </a:ext>
            </a:extLst>
          </p:cNvPr>
          <p:cNvSpPr/>
          <p:nvPr/>
        </p:nvSpPr>
        <p:spPr>
          <a:xfrm>
            <a:off x="6539346" y="2605844"/>
            <a:ext cx="4750749" cy="3159940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5" name="文本框 464">
            <a:extLst>
              <a:ext uri="{FF2B5EF4-FFF2-40B4-BE49-F238E27FC236}">
                <a16:creationId xmlns:a16="http://schemas.microsoft.com/office/drawing/2014/main" id="{AA1C230E-F3F9-7948-19D3-9A0C9366A979}"/>
              </a:ext>
            </a:extLst>
          </p:cNvPr>
          <p:cNvSpPr txBox="1"/>
          <p:nvPr/>
        </p:nvSpPr>
        <p:spPr>
          <a:xfrm>
            <a:off x="6610747" y="2591394"/>
            <a:ext cx="1744613" cy="5489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主要工作项目</a:t>
            </a: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20263877-BAC3-BE74-2081-1B7F69C36415}"/>
              </a:ext>
            </a:extLst>
          </p:cNvPr>
          <p:cNvGrpSpPr/>
          <p:nvPr/>
        </p:nvGrpSpPr>
        <p:grpSpPr>
          <a:xfrm>
            <a:off x="6740416" y="3158578"/>
            <a:ext cx="2011464" cy="1176774"/>
            <a:chOff x="6674859" y="3460877"/>
            <a:chExt cx="2011464" cy="1176774"/>
          </a:xfrm>
        </p:grpSpPr>
        <p:sp>
          <p:nvSpPr>
            <p:cNvPr id="466" name="文本框 465">
              <a:extLst>
                <a:ext uri="{FF2B5EF4-FFF2-40B4-BE49-F238E27FC236}">
                  <a16:creationId xmlns:a16="http://schemas.microsoft.com/office/drawing/2014/main" id="{5A54989B-FF98-94FD-C557-F42E95B79567}"/>
                </a:ext>
              </a:extLst>
            </p:cNvPr>
            <p:cNvSpPr txBox="1"/>
            <p:nvPr/>
          </p:nvSpPr>
          <p:spPr>
            <a:xfrm>
              <a:off x="6700733" y="3982853"/>
              <a:ext cx="1985590" cy="6547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</a:t>
              </a:r>
            </a:p>
          </p:txBody>
        </p: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CAAA21F8-F8CE-CE75-A4FA-2C63A51D477E}"/>
                </a:ext>
              </a:extLst>
            </p:cNvPr>
            <p:cNvGrpSpPr/>
            <p:nvPr/>
          </p:nvGrpSpPr>
          <p:grpSpPr>
            <a:xfrm>
              <a:off x="6674859" y="3460877"/>
              <a:ext cx="1129629" cy="471672"/>
              <a:chOff x="6963878" y="3408766"/>
              <a:chExt cx="1129629" cy="471672"/>
            </a:xfrm>
          </p:grpSpPr>
          <p:grpSp>
            <p:nvGrpSpPr>
              <p:cNvPr id="139" name="组合 138">
                <a:extLst>
                  <a:ext uri="{FF2B5EF4-FFF2-40B4-BE49-F238E27FC236}">
                    <a16:creationId xmlns:a16="http://schemas.microsoft.com/office/drawing/2014/main" id="{75629715-3CFD-A5E2-0B1A-057434EF3A27}"/>
                  </a:ext>
                </a:extLst>
              </p:cNvPr>
              <p:cNvGrpSpPr/>
              <p:nvPr/>
            </p:nvGrpSpPr>
            <p:grpSpPr>
              <a:xfrm>
                <a:off x="7067860" y="3745614"/>
                <a:ext cx="1025647" cy="134824"/>
                <a:chOff x="7067860" y="3745614"/>
                <a:chExt cx="1025647" cy="134824"/>
              </a:xfrm>
            </p:grpSpPr>
            <p:sp>
              <p:nvSpPr>
                <p:cNvPr id="467" name="图形 34">
                  <a:extLst>
                    <a:ext uri="{FF2B5EF4-FFF2-40B4-BE49-F238E27FC236}">
                      <a16:creationId xmlns:a16="http://schemas.microsoft.com/office/drawing/2014/main" id="{4F60DC02-6D74-7568-A5D4-FC3BF909CFA6}"/>
                    </a:ext>
                  </a:extLst>
                </p:cNvPr>
                <p:cNvSpPr/>
                <p:nvPr/>
              </p:nvSpPr>
              <p:spPr>
                <a:xfrm>
                  <a:off x="7958681" y="3745614"/>
                  <a:ext cx="134826" cy="134824"/>
                </a:xfrm>
                <a:custGeom>
                  <a:avLst/>
                  <a:gdLst>
                    <a:gd name="connsiteX0" fmla="*/ 390681 w 1012866"/>
                    <a:gd name="connsiteY0" fmla="*/ 376190 h 1012866"/>
                    <a:gd name="connsiteX1" fmla="*/ 1848 w 1012866"/>
                    <a:gd name="connsiteY1" fmla="*/ 506433 h 1012866"/>
                    <a:gd name="connsiteX2" fmla="*/ 369043 w 1012866"/>
                    <a:gd name="connsiteY2" fmla="*/ 643971 h 1012866"/>
                    <a:gd name="connsiteX3" fmla="*/ 513112 w 1012866"/>
                    <a:gd name="connsiteY3" fmla="*/ 1011141 h 1012866"/>
                    <a:gd name="connsiteX4" fmla="*/ 651931 w 1012866"/>
                    <a:gd name="connsiteY4" fmla="*/ 645795 h 1012866"/>
                    <a:gd name="connsiteX5" fmla="*/ 1012102 w 1012866"/>
                    <a:gd name="connsiteY5" fmla="*/ 521466 h 1012866"/>
                    <a:gd name="connsiteX6" fmla="*/ 661123 w 1012866"/>
                    <a:gd name="connsiteY6" fmla="*/ 383756 h 1012866"/>
                    <a:gd name="connsiteX7" fmla="*/ 524719 w 1012866"/>
                    <a:gd name="connsiteY7" fmla="*/ 1848 h 1012866"/>
                    <a:gd name="connsiteX8" fmla="*/ 390681 w 1012866"/>
                    <a:gd name="connsiteY8" fmla="*/ 376190 h 101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2866" h="1012866">
                      <a:moveTo>
                        <a:pt x="390681" y="376190"/>
                      </a:moveTo>
                      <a:lnTo>
                        <a:pt x="1848" y="506433"/>
                      </a:lnTo>
                      <a:lnTo>
                        <a:pt x="369043" y="643971"/>
                      </a:lnTo>
                      <a:lnTo>
                        <a:pt x="513112" y="1011141"/>
                      </a:lnTo>
                      <a:lnTo>
                        <a:pt x="651931" y="645795"/>
                      </a:lnTo>
                      <a:lnTo>
                        <a:pt x="1012102" y="521466"/>
                      </a:lnTo>
                      <a:lnTo>
                        <a:pt x="661123" y="383756"/>
                      </a:lnTo>
                      <a:lnTo>
                        <a:pt x="524719" y="1848"/>
                      </a:lnTo>
                      <a:lnTo>
                        <a:pt x="390681" y="3761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468" name="直接连接符 467">
                  <a:extLst>
                    <a:ext uri="{FF2B5EF4-FFF2-40B4-BE49-F238E27FC236}">
                      <a16:creationId xmlns:a16="http://schemas.microsoft.com/office/drawing/2014/main" id="{2CD2B871-0715-C20B-1C2B-3BA94E2B1D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67860" y="3808874"/>
                  <a:ext cx="816194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69" name="文本框 468">
                <a:extLst>
                  <a:ext uri="{FF2B5EF4-FFF2-40B4-BE49-F238E27FC236}">
                    <a16:creationId xmlns:a16="http://schemas.microsoft.com/office/drawing/2014/main" id="{6AD2E6E9-5AAC-1689-B4DB-5BCFE4613604}"/>
                  </a:ext>
                </a:extLst>
              </p:cNvPr>
              <p:cNvSpPr txBox="1"/>
              <p:nvPr/>
            </p:nvSpPr>
            <p:spPr>
              <a:xfrm>
                <a:off x="6963878" y="3408766"/>
                <a:ext cx="844160" cy="39168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项目一</a:t>
                </a:r>
              </a:p>
            </p:txBody>
          </p:sp>
        </p:grpSp>
      </p:grpSp>
      <p:grpSp>
        <p:nvGrpSpPr>
          <p:cNvPr id="470" name="组合 469">
            <a:extLst>
              <a:ext uri="{FF2B5EF4-FFF2-40B4-BE49-F238E27FC236}">
                <a16:creationId xmlns:a16="http://schemas.microsoft.com/office/drawing/2014/main" id="{7DB4A786-9859-EB67-F3FA-933F574FDCCC}"/>
              </a:ext>
            </a:extLst>
          </p:cNvPr>
          <p:cNvGrpSpPr/>
          <p:nvPr/>
        </p:nvGrpSpPr>
        <p:grpSpPr>
          <a:xfrm>
            <a:off x="9092948" y="3158578"/>
            <a:ext cx="2005258" cy="1175939"/>
            <a:chOff x="6674859" y="3460877"/>
            <a:chExt cx="2005258" cy="1175939"/>
          </a:xfrm>
        </p:grpSpPr>
        <p:sp>
          <p:nvSpPr>
            <p:cNvPr id="471" name="文本框 470">
              <a:extLst>
                <a:ext uri="{FF2B5EF4-FFF2-40B4-BE49-F238E27FC236}">
                  <a16:creationId xmlns:a16="http://schemas.microsoft.com/office/drawing/2014/main" id="{AEC00109-6D75-0805-2D62-68A1A5616551}"/>
                </a:ext>
              </a:extLst>
            </p:cNvPr>
            <p:cNvSpPr txBox="1"/>
            <p:nvPr/>
          </p:nvSpPr>
          <p:spPr>
            <a:xfrm>
              <a:off x="6694527" y="3982018"/>
              <a:ext cx="1985590" cy="6547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</a:t>
              </a:r>
            </a:p>
          </p:txBody>
        </p:sp>
        <p:grpSp>
          <p:nvGrpSpPr>
            <p:cNvPr id="472" name="组合 471">
              <a:extLst>
                <a:ext uri="{FF2B5EF4-FFF2-40B4-BE49-F238E27FC236}">
                  <a16:creationId xmlns:a16="http://schemas.microsoft.com/office/drawing/2014/main" id="{3C130EDE-5D60-9D80-76DB-94A06BEA2E12}"/>
                </a:ext>
              </a:extLst>
            </p:cNvPr>
            <p:cNvGrpSpPr/>
            <p:nvPr/>
          </p:nvGrpSpPr>
          <p:grpSpPr>
            <a:xfrm>
              <a:off x="6674859" y="3460877"/>
              <a:ext cx="1129629" cy="471672"/>
              <a:chOff x="6963878" y="3408766"/>
              <a:chExt cx="1129629" cy="471672"/>
            </a:xfrm>
          </p:grpSpPr>
          <p:grpSp>
            <p:nvGrpSpPr>
              <p:cNvPr id="473" name="组合 472">
                <a:extLst>
                  <a:ext uri="{FF2B5EF4-FFF2-40B4-BE49-F238E27FC236}">
                    <a16:creationId xmlns:a16="http://schemas.microsoft.com/office/drawing/2014/main" id="{0A1BBFA0-983A-BB31-2BFA-B48A42A0CCDB}"/>
                  </a:ext>
                </a:extLst>
              </p:cNvPr>
              <p:cNvGrpSpPr/>
              <p:nvPr/>
            </p:nvGrpSpPr>
            <p:grpSpPr>
              <a:xfrm>
                <a:off x="7067860" y="3745614"/>
                <a:ext cx="1025647" cy="134824"/>
                <a:chOff x="7067860" y="3745614"/>
                <a:chExt cx="1025647" cy="134824"/>
              </a:xfrm>
            </p:grpSpPr>
            <p:sp>
              <p:nvSpPr>
                <p:cNvPr id="475" name="图形 34">
                  <a:extLst>
                    <a:ext uri="{FF2B5EF4-FFF2-40B4-BE49-F238E27FC236}">
                      <a16:creationId xmlns:a16="http://schemas.microsoft.com/office/drawing/2014/main" id="{5024BB30-D9BE-42A9-A940-5725FB4A4882}"/>
                    </a:ext>
                  </a:extLst>
                </p:cNvPr>
                <p:cNvSpPr/>
                <p:nvPr/>
              </p:nvSpPr>
              <p:spPr>
                <a:xfrm>
                  <a:off x="7958681" y="3745614"/>
                  <a:ext cx="134826" cy="134824"/>
                </a:xfrm>
                <a:custGeom>
                  <a:avLst/>
                  <a:gdLst>
                    <a:gd name="connsiteX0" fmla="*/ 390681 w 1012866"/>
                    <a:gd name="connsiteY0" fmla="*/ 376190 h 1012866"/>
                    <a:gd name="connsiteX1" fmla="*/ 1848 w 1012866"/>
                    <a:gd name="connsiteY1" fmla="*/ 506433 h 1012866"/>
                    <a:gd name="connsiteX2" fmla="*/ 369043 w 1012866"/>
                    <a:gd name="connsiteY2" fmla="*/ 643971 h 1012866"/>
                    <a:gd name="connsiteX3" fmla="*/ 513112 w 1012866"/>
                    <a:gd name="connsiteY3" fmla="*/ 1011141 h 1012866"/>
                    <a:gd name="connsiteX4" fmla="*/ 651931 w 1012866"/>
                    <a:gd name="connsiteY4" fmla="*/ 645795 h 1012866"/>
                    <a:gd name="connsiteX5" fmla="*/ 1012102 w 1012866"/>
                    <a:gd name="connsiteY5" fmla="*/ 521466 h 1012866"/>
                    <a:gd name="connsiteX6" fmla="*/ 661123 w 1012866"/>
                    <a:gd name="connsiteY6" fmla="*/ 383756 h 1012866"/>
                    <a:gd name="connsiteX7" fmla="*/ 524719 w 1012866"/>
                    <a:gd name="connsiteY7" fmla="*/ 1848 h 1012866"/>
                    <a:gd name="connsiteX8" fmla="*/ 390681 w 1012866"/>
                    <a:gd name="connsiteY8" fmla="*/ 376190 h 101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2866" h="1012866">
                      <a:moveTo>
                        <a:pt x="390681" y="376190"/>
                      </a:moveTo>
                      <a:lnTo>
                        <a:pt x="1848" y="506433"/>
                      </a:lnTo>
                      <a:lnTo>
                        <a:pt x="369043" y="643971"/>
                      </a:lnTo>
                      <a:lnTo>
                        <a:pt x="513112" y="1011141"/>
                      </a:lnTo>
                      <a:lnTo>
                        <a:pt x="651931" y="645795"/>
                      </a:lnTo>
                      <a:lnTo>
                        <a:pt x="1012102" y="521466"/>
                      </a:lnTo>
                      <a:lnTo>
                        <a:pt x="661123" y="383756"/>
                      </a:lnTo>
                      <a:lnTo>
                        <a:pt x="524719" y="1848"/>
                      </a:lnTo>
                      <a:lnTo>
                        <a:pt x="390681" y="3761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476" name="直接连接符 475">
                  <a:extLst>
                    <a:ext uri="{FF2B5EF4-FFF2-40B4-BE49-F238E27FC236}">
                      <a16:creationId xmlns:a16="http://schemas.microsoft.com/office/drawing/2014/main" id="{6978CFED-52AB-95F8-1F57-9A04E39F5C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67860" y="3808874"/>
                  <a:ext cx="816194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4" name="文本框 473">
                <a:extLst>
                  <a:ext uri="{FF2B5EF4-FFF2-40B4-BE49-F238E27FC236}">
                    <a16:creationId xmlns:a16="http://schemas.microsoft.com/office/drawing/2014/main" id="{F2AAE036-F0C7-7699-6EEE-8515119A144A}"/>
                  </a:ext>
                </a:extLst>
              </p:cNvPr>
              <p:cNvSpPr txBox="1"/>
              <p:nvPr/>
            </p:nvSpPr>
            <p:spPr>
              <a:xfrm>
                <a:off x="6963878" y="3408766"/>
                <a:ext cx="844160" cy="39168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项目二</a:t>
                </a:r>
              </a:p>
            </p:txBody>
          </p:sp>
        </p:grpSp>
      </p:grpSp>
      <p:grpSp>
        <p:nvGrpSpPr>
          <p:cNvPr id="477" name="组合 476">
            <a:extLst>
              <a:ext uri="{FF2B5EF4-FFF2-40B4-BE49-F238E27FC236}">
                <a16:creationId xmlns:a16="http://schemas.microsoft.com/office/drawing/2014/main" id="{45E3C2BE-07AE-347C-5D50-6A6F9239A2E6}"/>
              </a:ext>
            </a:extLst>
          </p:cNvPr>
          <p:cNvGrpSpPr/>
          <p:nvPr/>
        </p:nvGrpSpPr>
        <p:grpSpPr>
          <a:xfrm>
            <a:off x="6740416" y="4394660"/>
            <a:ext cx="2011464" cy="1176774"/>
            <a:chOff x="6674859" y="3460877"/>
            <a:chExt cx="2011464" cy="1176774"/>
          </a:xfrm>
        </p:grpSpPr>
        <p:sp>
          <p:nvSpPr>
            <p:cNvPr id="478" name="文本框 477">
              <a:extLst>
                <a:ext uri="{FF2B5EF4-FFF2-40B4-BE49-F238E27FC236}">
                  <a16:creationId xmlns:a16="http://schemas.microsoft.com/office/drawing/2014/main" id="{9615A74D-0E29-1714-6E6F-84D5CC29FD13}"/>
                </a:ext>
              </a:extLst>
            </p:cNvPr>
            <p:cNvSpPr txBox="1"/>
            <p:nvPr/>
          </p:nvSpPr>
          <p:spPr>
            <a:xfrm>
              <a:off x="6700733" y="3982853"/>
              <a:ext cx="1985590" cy="6547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</a:t>
              </a:r>
            </a:p>
          </p:txBody>
        </p:sp>
        <p:grpSp>
          <p:nvGrpSpPr>
            <p:cNvPr id="479" name="组合 478">
              <a:extLst>
                <a:ext uri="{FF2B5EF4-FFF2-40B4-BE49-F238E27FC236}">
                  <a16:creationId xmlns:a16="http://schemas.microsoft.com/office/drawing/2014/main" id="{3AD6156F-1F5F-D698-F82D-48EA569DA05C}"/>
                </a:ext>
              </a:extLst>
            </p:cNvPr>
            <p:cNvGrpSpPr/>
            <p:nvPr/>
          </p:nvGrpSpPr>
          <p:grpSpPr>
            <a:xfrm>
              <a:off x="6674859" y="3460877"/>
              <a:ext cx="1129629" cy="471672"/>
              <a:chOff x="6963878" y="3408766"/>
              <a:chExt cx="1129629" cy="471672"/>
            </a:xfrm>
          </p:grpSpPr>
          <p:grpSp>
            <p:nvGrpSpPr>
              <p:cNvPr id="480" name="组合 479">
                <a:extLst>
                  <a:ext uri="{FF2B5EF4-FFF2-40B4-BE49-F238E27FC236}">
                    <a16:creationId xmlns:a16="http://schemas.microsoft.com/office/drawing/2014/main" id="{9C2406BC-DA55-D464-52F6-5AE35799237C}"/>
                  </a:ext>
                </a:extLst>
              </p:cNvPr>
              <p:cNvGrpSpPr/>
              <p:nvPr/>
            </p:nvGrpSpPr>
            <p:grpSpPr>
              <a:xfrm>
                <a:off x="7067860" y="3745614"/>
                <a:ext cx="1025647" cy="134824"/>
                <a:chOff x="7067860" y="3745614"/>
                <a:chExt cx="1025647" cy="134824"/>
              </a:xfrm>
            </p:grpSpPr>
            <p:sp>
              <p:nvSpPr>
                <p:cNvPr id="482" name="图形 34">
                  <a:extLst>
                    <a:ext uri="{FF2B5EF4-FFF2-40B4-BE49-F238E27FC236}">
                      <a16:creationId xmlns:a16="http://schemas.microsoft.com/office/drawing/2014/main" id="{2F1A75F5-676A-52B0-9D7F-1622AFE58CEE}"/>
                    </a:ext>
                  </a:extLst>
                </p:cNvPr>
                <p:cNvSpPr/>
                <p:nvPr/>
              </p:nvSpPr>
              <p:spPr>
                <a:xfrm>
                  <a:off x="7958681" y="3745614"/>
                  <a:ext cx="134826" cy="134824"/>
                </a:xfrm>
                <a:custGeom>
                  <a:avLst/>
                  <a:gdLst>
                    <a:gd name="connsiteX0" fmla="*/ 390681 w 1012866"/>
                    <a:gd name="connsiteY0" fmla="*/ 376190 h 1012866"/>
                    <a:gd name="connsiteX1" fmla="*/ 1848 w 1012866"/>
                    <a:gd name="connsiteY1" fmla="*/ 506433 h 1012866"/>
                    <a:gd name="connsiteX2" fmla="*/ 369043 w 1012866"/>
                    <a:gd name="connsiteY2" fmla="*/ 643971 h 1012866"/>
                    <a:gd name="connsiteX3" fmla="*/ 513112 w 1012866"/>
                    <a:gd name="connsiteY3" fmla="*/ 1011141 h 1012866"/>
                    <a:gd name="connsiteX4" fmla="*/ 651931 w 1012866"/>
                    <a:gd name="connsiteY4" fmla="*/ 645795 h 1012866"/>
                    <a:gd name="connsiteX5" fmla="*/ 1012102 w 1012866"/>
                    <a:gd name="connsiteY5" fmla="*/ 521466 h 1012866"/>
                    <a:gd name="connsiteX6" fmla="*/ 661123 w 1012866"/>
                    <a:gd name="connsiteY6" fmla="*/ 383756 h 1012866"/>
                    <a:gd name="connsiteX7" fmla="*/ 524719 w 1012866"/>
                    <a:gd name="connsiteY7" fmla="*/ 1848 h 1012866"/>
                    <a:gd name="connsiteX8" fmla="*/ 390681 w 1012866"/>
                    <a:gd name="connsiteY8" fmla="*/ 376190 h 101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2866" h="1012866">
                      <a:moveTo>
                        <a:pt x="390681" y="376190"/>
                      </a:moveTo>
                      <a:lnTo>
                        <a:pt x="1848" y="506433"/>
                      </a:lnTo>
                      <a:lnTo>
                        <a:pt x="369043" y="643971"/>
                      </a:lnTo>
                      <a:lnTo>
                        <a:pt x="513112" y="1011141"/>
                      </a:lnTo>
                      <a:lnTo>
                        <a:pt x="651931" y="645795"/>
                      </a:lnTo>
                      <a:lnTo>
                        <a:pt x="1012102" y="521466"/>
                      </a:lnTo>
                      <a:lnTo>
                        <a:pt x="661123" y="383756"/>
                      </a:lnTo>
                      <a:lnTo>
                        <a:pt x="524719" y="1848"/>
                      </a:lnTo>
                      <a:lnTo>
                        <a:pt x="390681" y="3761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483" name="直接连接符 482">
                  <a:extLst>
                    <a:ext uri="{FF2B5EF4-FFF2-40B4-BE49-F238E27FC236}">
                      <a16:creationId xmlns:a16="http://schemas.microsoft.com/office/drawing/2014/main" id="{A57672D0-D5B2-4AD4-C9FC-97B47B600A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67860" y="3808874"/>
                  <a:ext cx="816194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81" name="文本框 480">
                <a:extLst>
                  <a:ext uri="{FF2B5EF4-FFF2-40B4-BE49-F238E27FC236}">
                    <a16:creationId xmlns:a16="http://schemas.microsoft.com/office/drawing/2014/main" id="{B058107D-9830-F0AF-1992-8DC6936FCFA8}"/>
                  </a:ext>
                </a:extLst>
              </p:cNvPr>
              <p:cNvSpPr txBox="1"/>
              <p:nvPr/>
            </p:nvSpPr>
            <p:spPr>
              <a:xfrm>
                <a:off x="6963878" y="3408766"/>
                <a:ext cx="844160" cy="39168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项目三</a:t>
                </a:r>
              </a:p>
            </p:txBody>
          </p:sp>
        </p:grpSp>
      </p:grpSp>
      <p:grpSp>
        <p:nvGrpSpPr>
          <p:cNvPr id="484" name="组合 483">
            <a:extLst>
              <a:ext uri="{FF2B5EF4-FFF2-40B4-BE49-F238E27FC236}">
                <a16:creationId xmlns:a16="http://schemas.microsoft.com/office/drawing/2014/main" id="{6574E70B-AD8D-1E44-517C-0B44C7865BA1}"/>
              </a:ext>
            </a:extLst>
          </p:cNvPr>
          <p:cNvGrpSpPr/>
          <p:nvPr/>
        </p:nvGrpSpPr>
        <p:grpSpPr>
          <a:xfrm>
            <a:off x="9092948" y="4394660"/>
            <a:ext cx="2005258" cy="1175939"/>
            <a:chOff x="6674859" y="3460877"/>
            <a:chExt cx="2005258" cy="1175939"/>
          </a:xfrm>
        </p:grpSpPr>
        <p:sp>
          <p:nvSpPr>
            <p:cNvPr id="485" name="文本框 484">
              <a:extLst>
                <a:ext uri="{FF2B5EF4-FFF2-40B4-BE49-F238E27FC236}">
                  <a16:creationId xmlns:a16="http://schemas.microsoft.com/office/drawing/2014/main" id="{58357EE7-4A24-8632-1396-F31D28E2EAD7}"/>
                </a:ext>
              </a:extLst>
            </p:cNvPr>
            <p:cNvSpPr txBox="1"/>
            <p:nvPr/>
          </p:nvSpPr>
          <p:spPr>
            <a:xfrm>
              <a:off x="6694527" y="3982018"/>
              <a:ext cx="1985590" cy="6547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</a:t>
              </a:r>
            </a:p>
          </p:txBody>
        </p:sp>
        <p:grpSp>
          <p:nvGrpSpPr>
            <p:cNvPr id="486" name="组合 485">
              <a:extLst>
                <a:ext uri="{FF2B5EF4-FFF2-40B4-BE49-F238E27FC236}">
                  <a16:creationId xmlns:a16="http://schemas.microsoft.com/office/drawing/2014/main" id="{EBC14F11-D504-6367-7D96-5BB5992D3A5C}"/>
                </a:ext>
              </a:extLst>
            </p:cNvPr>
            <p:cNvGrpSpPr/>
            <p:nvPr/>
          </p:nvGrpSpPr>
          <p:grpSpPr>
            <a:xfrm>
              <a:off x="6674859" y="3460877"/>
              <a:ext cx="1129629" cy="471672"/>
              <a:chOff x="6963878" y="3408766"/>
              <a:chExt cx="1129629" cy="471672"/>
            </a:xfrm>
          </p:grpSpPr>
          <p:grpSp>
            <p:nvGrpSpPr>
              <p:cNvPr id="487" name="组合 486">
                <a:extLst>
                  <a:ext uri="{FF2B5EF4-FFF2-40B4-BE49-F238E27FC236}">
                    <a16:creationId xmlns:a16="http://schemas.microsoft.com/office/drawing/2014/main" id="{3A6C02F3-AEE2-D384-49F1-1CA0C30F5D1A}"/>
                  </a:ext>
                </a:extLst>
              </p:cNvPr>
              <p:cNvGrpSpPr/>
              <p:nvPr/>
            </p:nvGrpSpPr>
            <p:grpSpPr>
              <a:xfrm>
                <a:off x="7067860" y="3745614"/>
                <a:ext cx="1025647" cy="134824"/>
                <a:chOff x="7067860" y="3745614"/>
                <a:chExt cx="1025647" cy="134824"/>
              </a:xfrm>
            </p:grpSpPr>
            <p:sp>
              <p:nvSpPr>
                <p:cNvPr id="489" name="图形 34">
                  <a:extLst>
                    <a:ext uri="{FF2B5EF4-FFF2-40B4-BE49-F238E27FC236}">
                      <a16:creationId xmlns:a16="http://schemas.microsoft.com/office/drawing/2014/main" id="{DEC4E93C-4BEE-95D2-6C41-5AA2945FC652}"/>
                    </a:ext>
                  </a:extLst>
                </p:cNvPr>
                <p:cNvSpPr/>
                <p:nvPr/>
              </p:nvSpPr>
              <p:spPr>
                <a:xfrm>
                  <a:off x="7958681" y="3745614"/>
                  <a:ext cx="134826" cy="134824"/>
                </a:xfrm>
                <a:custGeom>
                  <a:avLst/>
                  <a:gdLst>
                    <a:gd name="connsiteX0" fmla="*/ 390681 w 1012866"/>
                    <a:gd name="connsiteY0" fmla="*/ 376190 h 1012866"/>
                    <a:gd name="connsiteX1" fmla="*/ 1848 w 1012866"/>
                    <a:gd name="connsiteY1" fmla="*/ 506433 h 1012866"/>
                    <a:gd name="connsiteX2" fmla="*/ 369043 w 1012866"/>
                    <a:gd name="connsiteY2" fmla="*/ 643971 h 1012866"/>
                    <a:gd name="connsiteX3" fmla="*/ 513112 w 1012866"/>
                    <a:gd name="connsiteY3" fmla="*/ 1011141 h 1012866"/>
                    <a:gd name="connsiteX4" fmla="*/ 651931 w 1012866"/>
                    <a:gd name="connsiteY4" fmla="*/ 645795 h 1012866"/>
                    <a:gd name="connsiteX5" fmla="*/ 1012102 w 1012866"/>
                    <a:gd name="connsiteY5" fmla="*/ 521466 h 1012866"/>
                    <a:gd name="connsiteX6" fmla="*/ 661123 w 1012866"/>
                    <a:gd name="connsiteY6" fmla="*/ 383756 h 1012866"/>
                    <a:gd name="connsiteX7" fmla="*/ 524719 w 1012866"/>
                    <a:gd name="connsiteY7" fmla="*/ 1848 h 1012866"/>
                    <a:gd name="connsiteX8" fmla="*/ 390681 w 1012866"/>
                    <a:gd name="connsiteY8" fmla="*/ 376190 h 101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2866" h="1012866">
                      <a:moveTo>
                        <a:pt x="390681" y="376190"/>
                      </a:moveTo>
                      <a:lnTo>
                        <a:pt x="1848" y="506433"/>
                      </a:lnTo>
                      <a:lnTo>
                        <a:pt x="369043" y="643971"/>
                      </a:lnTo>
                      <a:lnTo>
                        <a:pt x="513112" y="1011141"/>
                      </a:lnTo>
                      <a:lnTo>
                        <a:pt x="651931" y="645795"/>
                      </a:lnTo>
                      <a:lnTo>
                        <a:pt x="1012102" y="521466"/>
                      </a:lnTo>
                      <a:lnTo>
                        <a:pt x="661123" y="383756"/>
                      </a:lnTo>
                      <a:lnTo>
                        <a:pt x="524719" y="1848"/>
                      </a:lnTo>
                      <a:lnTo>
                        <a:pt x="390681" y="3761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490" name="直接连接符 489">
                  <a:extLst>
                    <a:ext uri="{FF2B5EF4-FFF2-40B4-BE49-F238E27FC236}">
                      <a16:creationId xmlns:a16="http://schemas.microsoft.com/office/drawing/2014/main" id="{C9A2AEEE-D176-6154-4B70-B1877DEA66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67860" y="3808874"/>
                  <a:ext cx="816194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88" name="文本框 487">
                <a:extLst>
                  <a:ext uri="{FF2B5EF4-FFF2-40B4-BE49-F238E27FC236}">
                    <a16:creationId xmlns:a16="http://schemas.microsoft.com/office/drawing/2014/main" id="{BD58DA7B-7255-8A3D-7055-7613A243A77D}"/>
                  </a:ext>
                </a:extLst>
              </p:cNvPr>
              <p:cNvSpPr txBox="1"/>
              <p:nvPr/>
            </p:nvSpPr>
            <p:spPr>
              <a:xfrm>
                <a:off x="6963878" y="3408766"/>
                <a:ext cx="844160" cy="39168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项目四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22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图片 394">
            <a:extLst>
              <a:ext uri="{FF2B5EF4-FFF2-40B4-BE49-F238E27FC236}">
                <a16:creationId xmlns:a16="http://schemas.microsoft.com/office/drawing/2014/main" id="{16C630D9-59C4-7CE6-E841-1FE988A8AAD9}"/>
              </a:ext>
            </a:extLst>
          </p:cNvPr>
          <p:cNvPicPr>
            <a:picLocks noChangeAspect="1"/>
          </p:cNvPicPr>
          <p:nvPr/>
        </p:nvPicPr>
        <p:blipFill>
          <a:blip r:embed="rId9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83421" y="0"/>
            <a:ext cx="2548349" cy="3843290"/>
          </a:xfrm>
          <a:custGeom>
            <a:avLst/>
            <a:gdLst>
              <a:gd name="connsiteX0" fmla="*/ 0 w 2548349"/>
              <a:gd name="connsiteY0" fmla="*/ 0 h 3843290"/>
              <a:gd name="connsiteX1" fmla="*/ 2548349 w 2548349"/>
              <a:gd name="connsiteY1" fmla="*/ 0 h 3843290"/>
              <a:gd name="connsiteX2" fmla="*/ 2548349 w 2548349"/>
              <a:gd name="connsiteY2" fmla="*/ 3843290 h 3843290"/>
              <a:gd name="connsiteX3" fmla="*/ 0 w 2548349"/>
              <a:gd name="connsiteY3" fmla="*/ 3843290 h 3843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8349" h="3843290">
                <a:moveTo>
                  <a:pt x="0" y="0"/>
                </a:moveTo>
                <a:lnTo>
                  <a:pt x="2548349" y="0"/>
                </a:lnTo>
                <a:lnTo>
                  <a:pt x="2548349" y="3843290"/>
                </a:lnTo>
                <a:lnTo>
                  <a:pt x="0" y="3843290"/>
                </a:lnTo>
                <a:close/>
              </a:path>
            </a:pathLst>
          </a:custGeom>
        </p:spPr>
      </p:pic>
      <p:pic>
        <p:nvPicPr>
          <p:cNvPr id="396" name="图片 395">
            <a:extLst>
              <a:ext uri="{FF2B5EF4-FFF2-40B4-BE49-F238E27FC236}">
                <a16:creationId xmlns:a16="http://schemas.microsoft.com/office/drawing/2014/main" id="{6BA217B2-069B-2B67-1A75-7CFB968EB599}"/>
              </a:ext>
            </a:extLst>
          </p:cNvPr>
          <p:cNvPicPr>
            <a:picLocks noChangeAspect="1"/>
          </p:cNvPicPr>
          <p:nvPr/>
        </p:nvPicPr>
        <p:blipFill rotWithShape="1">
          <a:blip r:embed="rId9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1054" y="-391786"/>
            <a:ext cx="2548349" cy="6086449"/>
          </a:xfrm>
          <a:custGeom>
            <a:avLst/>
            <a:gdLst>
              <a:gd name="connsiteX0" fmla="*/ 0 w 2548349"/>
              <a:gd name="connsiteY0" fmla="*/ 0 h 6086449"/>
              <a:gd name="connsiteX1" fmla="*/ 2548349 w 2548349"/>
              <a:gd name="connsiteY1" fmla="*/ 0 h 6086449"/>
              <a:gd name="connsiteX2" fmla="*/ 2548349 w 2548349"/>
              <a:gd name="connsiteY2" fmla="*/ 6086449 h 6086449"/>
              <a:gd name="connsiteX3" fmla="*/ 0 w 2548349"/>
              <a:gd name="connsiteY3" fmla="*/ 6086449 h 6086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8349" h="6086449">
                <a:moveTo>
                  <a:pt x="0" y="0"/>
                </a:moveTo>
                <a:lnTo>
                  <a:pt x="2548349" y="0"/>
                </a:lnTo>
                <a:lnTo>
                  <a:pt x="2548349" y="6086449"/>
                </a:lnTo>
                <a:lnTo>
                  <a:pt x="0" y="6086449"/>
                </a:lnTo>
                <a:close/>
              </a:path>
            </a:pathLst>
          </a:custGeom>
        </p:spPr>
      </p:pic>
      <p:sp>
        <p:nvSpPr>
          <p:cNvPr id="73" name="文本框 72">
            <a:extLst>
              <a:ext uri="{FF2B5EF4-FFF2-40B4-BE49-F238E27FC236}">
                <a16:creationId xmlns:a16="http://schemas.microsoft.com/office/drawing/2014/main" id="{D23FF0F8-DE5F-6808-5157-B3760C688052}"/>
              </a:ext>
            </a:extLst>
          </p:cNvPr>
          <p:cNvSpPr txBox="1"/>
          <p:nvPr/>
        </p:nvSpPr>
        <p:spPr>
          <a:xfrm>
            <a:off x="8741944" y="5866064"/>
            <a:ext cx="2826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n-ea"/>
                <a:sym typeface="OPPOSans R" panose="00020600040101010101" pitchFamily="18" charset="-122"/>
              </a:rPr>
              <a:t>荣誉展示页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B232365-0107-60EB-870E-4518F2F27114}"/>
              </a:ext>
            </a:extLst>
          </p:cNvPr>
          <p:cNvGrpSpPr/>
          <p:nvPr/>
        </p:nvGrpSpPr>
        <p:grpSpPr>
          <a:xfrm rot="5400000">
            <a:off x="10643879" y="1728804"/>
            <a:ext cx="2824581" cy="211614"/>
            <a:chOff x="9869664" y="2027808"/>
            <a:chExt cx="1679071" cy="125794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306286D7-6162-82B9-EB38-1C5625EA3C16}"/>
                </a:ext>
              </a:extLst>
            </p:cNvPr>
            <p:cNvGrpSpPr/>
            <p:nvPr/>
          </p:nvGrpSpPr>
          <p:grpSpPr>
            <a:xfrm>
              <a:off x="10012136" y="2027808"/>
              <a:ext cx="1399658" cy="125794"/>
              <a:chOff x="10012136" y="2027808"/>
              <a:chExt cx="1399658" cy="125794"/>
            </a:xfrm>
          </p:grpSpPr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E01EA5BD-0BEC-8199-0B06-5EAEDBD7EFF7}"/>
                  </a:ext>
                </a:extLst>
              </p:cNvPr>
              <p:cNvGrpSpPr/>
              <p:nvPr/>
            </p:nvGrpSpPr>
            <p:grpSpPr>
              <a:xfrm>
                <a:off x="10012136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6CBEAD7F-2780-CD67-1E80-E388289B187A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:a16="http://schemas.microsoft.com/office/drawing/2014/main" id="{BBD482B9-8E7A-DFF4-307E-EA86816CC963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:a16="http://schemas.microsoft.com/office/drawing/2014/main" id="{7D5F8DF1-A660-F62C-6E93-6890FAD6DDAA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直接连接符 120">
                  <a:extLst>
                    <a:ext uri="{FF2B5EF4-FFF2-40B4-BE49-F238E27FC236}">
                      <a16:creationId xmlns:a16="http://schemas.microsoft.com/office/drawing/2014/main" id="{8106EA73-3E6F-AD39-6595-7F91F7AB8092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直接连接符 121">
                  <a:extLst>
                    <a:ext uri="{FF2B5EF4-FFF2-40B4-BE49-F238E27FC236}">
                      <a16:creationId xmlns:a16="http://schemas.microsoft.com/office/drawing/2014/main" id="{B00FBDBB-A594-071D-9D71-49EEB2D7A136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>
                  <a:extLst>
                    <a:ext uri="{FF2B5EF4-FFF2-40B4-BE49-F238E27FC236}">
                      <a16:creationId xmlns:a16="http://schemas.microsoft.com/office/drawing/2014/main" id="{ACA53890-F181-B64B-7C4E-EC4295FD5781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4" name="直接连接符 123">
                  <a:extLst>
                    <a:ext uri="{FF2B5EF4-FFF2-40B4-BE49-F238E27FC236}">
                      <a16:creationId xmlns:a16="http://schemas.microsoft.com/office/drawing/2014/main" id="{F494963C-1BF4-E7DF-A222-FDA1B4C8B8E1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5" name="直接连接符 124">
                  <a:extLst>
                    <a:ext uri="{FF2B5EF4-FFF2-40B4-BE49-F238E27FC236}">
                      <a16:creationId xmlns:a16="http://schemas.microsoft.com/office/drawing/2014/main" id="{1263FC42-0CC8-CD18-4DDD-652DB4300912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2EFC0D58-E0B6-59BE-833D-9E1FDF22EE7D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02C79765-E015-00AC-740D-A3D7846F2677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接连接符 127">
                  <a:extLst>
                    <a:ext uri="{FF2B5EF4-FFF2-40B4-BE49-F238E27FC236}">
                      <a16:creationId xmlns:a16="http://schemas.microsoft.com/office/drawing/2014/main" id="{0ED207C1-8903-2797-669C-78DD042E7D65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接连接符 128">
                  <a:extLst>
                    <a:ext uri="{FF2B5EF4-FFF2-40B4-BE49-F238E27FC236}">
                      <a16:creationId xmlns:a16="http://schemas.microsoft.com/office/drawing/2014/main" id="{654700AD-B946-7554-793B-CE621ED5C10A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7A1EF023-94F4-58E9-03A1-7BE6CE052E0B}"/>
                  </a:ext>
                </a:extLst>
              </p:cNvPr>
              <p:cNvGrpSpPr/>
              <p:nvPr/>
            </p:nvGrpSpPr>
            <p:grpSpPr>
              <a:xfrm>
                <a:off x="10467845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5807D4CF-3267-5588-CB34-7C5EC6561FD5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D5227B87-AE88-237B-E5A7-AC8729699387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E73442E2-B2AF-962D-0FFD-EE3258B6FAC2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id="{12D5F931-9353-9B87-3E91-835AC6C02F14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33B996F0-16F5-1521-442B-7CC7F8664BAF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BF1DC425-6814-B164-8388-9D70E435AAF9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>
                  <a:extLst>
                    <a:ext uri="{FF2B5EF4-FFF2-40B4-BE49-F238E27FC236}">
                      <a16:creationId xmlns:a16="http://schemas.microsoft.com/office/drawing/2014/main" id="{A8464732-C9F0-DDCE-C9FB-B0FE48579B00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DE255024-0226-BCF6-B7A3-F91CCDFA7103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>
                  <a:extLst>
                    <a:ext uri="{FF2B5EF4-FFF2-40B4-BE49-F238E27FC236}">
                      <a16:creationId xmlns:a16="http://schemas.microsoft.com/office/drawing/2014/main" id="{0E9BD112-BBD3-8756-0AA0-176ADC8099AD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357E5CCD-2E91-EB88-C858-B2BF7B08B9C5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58C2BCA3-9BA7-0EC8-716D-29ABC92A89D3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9F6CFAB2-F85F-CAE3-E505-670D19132843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id="{0F3E08A6-594D-876D-B57E-859DB76DBA1A}"/>
                  </a:ext>
                </a:extLst>
              </p:cNvPr>
              <p:cNvGrpSpPr/>
              <p:nvPr/>
            </p:nvGrpSpPr>
            <p:grpSpPr>
              <a:xfrm>
                <a:off x="10922313" y="2027808"/>
                <a:ext cx="489481" cy="125794"/>
                <a:chOff x="9808884" y="2027808"/>
                <a:chExt cx="489481" cy="125794"/>
              </a:xfrm>
            </p:grpSpPr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AA59DB5C-70E8-1ACF-1803-19B7E4B17152}"/>
                    </a:ext>
                  </a:extLst>
                </p:cNvPr>
                <p:cNvCxnSpPr/>
                <p:nvPr/>
              </p:nvCxnSpPr>
              <p:spPr>
                <a:xfrm flipH="1">
                  <a:off x="980888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DB1F4E35-4109-BD5B-2E38-FDCAC1C2942A}"/>
                    </a:ext>
                  </a:extLst>
                </p:cNvPr>
                <p:cNvCxnSpPr/>
                <p:nvPr/>
              </p:nvCxnSpPr>
              <p:spPr>
                <a:xfrm flipH="1">
                  <a:off x="984627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661900CD-244E-6E32-D995-B6B36D537C33}"/>
                    </a:ext>
                  </a:extLst>
                </p:cNvPr>
                <p:cNvCxnSpPr/>
                <p:nvPr/>
              </p:nvCxnSpPr>
              <p:spPr>
                <a:xfrm flipH="1">
                  <a:off x="988367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D8E1FE9B-78F0-7D96-B6AC-09B86A064C58}"/>
                    </a:ext>
                  </a:extLst>
                </p:cNvPr>
                <p:cNvCxnSpPr/>
                <p:nvPr/>
              </p:nvCxnSpPr>
              <p:spPr>
                <a:xfrm flipH="1">
                  <a:off x="992106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7C8874ED-0A45-DF38-AAF9-1F2FA0E9E60C}"/>
                    </a:ext>
                  </a:extLst>
                </p:cNvPr>
                <p:cNvCxnSpPr/>
                <p:nvPr/>
              </p:nvCxnSpPr>
              <p:spPr>
                <a:xfrm flipH="1">
                  <a:off x="995846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07C40869-426B-C394-77E7-2A16F093A7F3}"/>
                    </a:ext>
                  </a:extLst>
                </p:cNvPr>
                <p:cNvCxnSpPr/>
                <p:nvPr/>
              </p:nvCxnSpPr>
              <p:spPr>
                <a:xfrm flipH="1">
                  <a:off x="9995859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>
                  <a:extLst>
                    <a:ext uri="{FF2B5EF4-FFF2-40B4-BE49-F238E27FC236}">
                      <a16:creationId xmlns:a16="http://schemas.microsoft.com/office/drawing/2014/main" id="{2ADE5606-D8B5-9FF0-ECBB-D68E6CC84C77}"/>
                    </a:ext>
                  </a:extLst>
                </p:cNvPr>
                <p:cNvCxnSpPr/>
                <p:nvPr/>
              </p:nvCxnSpPr>
              <p:spPr>
                <a:xfrm flipH="1">
                  <a:off x="10033254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>
                  <a:extLst>
                    <a:ext uri="{FF2B5EF4-FFF2-40B4-BE49-F238E27FC236}">
                      <a16:creationId xmlns:a16="http://schemas.microsoft.com/office/drawing/2014/main" id="{5B0B6FEC-0769-0B9D-45C5-104E3B3F2B3B}"/>
                    </a:ext>
                  </a:extLst>
                </p:cNvPr>
                <p:cNvCxnSpPr/>
                <p:nvPr/>
              </p:nvCxnSpPr>
              <p:spPr>
                <a:xfrm flipH="1">
                  <a:off x="1007399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9B95770B-4D8F-A82E-D717-19F178C66D5F}"/>
                    </a:ext>
                  </a:extLst>
                </p:cNvPr>
                <p:cNvCxnSpPr/>
                <p:nvPr/>
              </p:nvCxnSpPr>
              <p:spPr>
                <a:xfrm flipH="1">
                  <a:off x="1011139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93345AB0-FB6F-B88B-44ED-BAFEF68A7CA1}"/>
                    </a:ext>
                  </a:extLst>
                </p:cNvPr>
                <p:cNvCxnSpPr/>
                <p:nvPr/>
              </p:nvCxnSpPr>
              <p:spPr>
                <a:xfrm flipH="1">
                  <a:off x="1014878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F10F25B9-65DD-90BB-2A14-9AA66B58D7C7}"/>
                    </a:ext>
                  </a:extLst>
                </p:cNvPr>
                <p:cNvCxnSpPr/>
                <p:nvPr/>
              </p:nvCxnSpPr>
              <p:spPr>
                <a:xfrm flipH="1">
                  <a:off x="10186180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7222EFCF-AF90-9845-8FDA-30F01000E0F5}"/>
                    </a:ext>
                  </a:extLst>
                </p:cNvPr>
                <p:cNvCxnSpPr/>
                <p:nvPr/>
              </p:nvCxnSpPr>
              <p:spPr>
                <a:xfrm flipH="1">
                  <a:off x="10223575" y="2027808"/>
                  <a:ext cx="74790" cy="125794"/>
                </a:xfrm>
                <a:prstGeom prst="line">
                  <a:avLst/>
                </a:prstGeom>
                <a:ln w="95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1252058D-00BD-D1F1-93AF-437EBD712DA9}"/>
                </a:ext>
              </a:extLst>
            </p:cNvPr>
            <p:cNvSpPr/>
            <p:nvPr/>
          </p:nvSpPr>
          <p:spPr>
            <a:xfrm>
              <a:off x="9869664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68D98436-4E4D-9776-40E6-E1B35B26DB52}"/>
                </a:ext>
              </a:extLst>
            </p:cNvPr>
            <p:cNvSpPr/>
            <p:nvPr/>
          </p:nvSpPr>
          <p:spPr>
            <a:xfrm>
              <a:off x="11487307" y="2052386"/>
              <a:ext cx="61428" cy="6142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369CD3CC-616E-F552-0E32-5AF9746977A1}"/>
              </a:ext>
            </a:extLst>
          </p:cNvPr>
          <p:cNvGrpSpPr/>
          <p:nvPr/>
        </p:nvGrpSpPr>
        <p:grpSpPr>
          <a:xfrm>
            <a:off x="6414789" y="1999234"/>
            <a:ext cx="4252576" cy="2137940"/>
            <a:chOff x="1301315" y="2081293"/>
            <a:chExt cx="4252576" cy="2137940"/>
          </a:xfrm>
          <a:scene3d>
            <a:camera prst="perspectiveLeft"/>
            <a:lightRig rig="threePt" dir="t"/>
          </a:scene3d>
        </p:grpSpPr>
        <p:grpSp>
          <p:nvGrpSpPr>
            <p:cNvPr id="297" name="组合 296">
              <a:extLst>
                <a:ext uri="{FF2B5EF4-FFF2-40B4-BE49-F238E27FC236}">
                  <a16:creationId xmlns:a16="http://schemas.microsoft.com/office/drawing/2014/main" id="{2B7F5F98-B33A-EEF7-22E6-42318D526AE8}"/>
                </a:ext>
              </a:extLst>
            </p:cNvPr>
            <p:cNvGrpSpPr/>
            <p:nvPr/>
          </p:nvGrpSpPr>
          <p:grpSpPr>
            <a:xfrm>
              <a:off x="1301315" y="2081293"/>
              <a:ext cx="4252576" cy="2137940"/>
              <a:chOff x="1449832" y="2210634"/>
              <a:chExt cx="3463036" cy="1741007"/>
            </a:xfrm>
            <a:solidFill>
              <a:schemeClr val="bg1"/>
            </a:solidFill>
          </p:grpSpPr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A76597CB-2828-0790-06AA-1A16A01A76AC}"/>
                  </a:ext>
                </a:extLst>
              </p:cNvPr>
              <p:cNvSpPr/>
              <p:nvPr>
                <p:custDataLst>
                  <p:tags r:id="rId63"/>
                </p:custDataLst>
              </p:nvPr>
            </p:nvSpPr>
            <p:spPr>
              <a:xfrm>
                <a:off x="1449832" y="2289209"/>
                <a:ext cx="3463036" cy="1596224"/>
              </a:xfrm>
              <a:custGeom>
                <a:avLst/>
                <a:gdLst>
                  <a:gd name="connsiteX0" fmla="*/ 0 w 5092700"/>
                  <a:gd name="connsiteY0" fmla="*/ 0 h 3479800"/>
                  <a:gd name="connsiteX1" fmla="*/ 284239 w 5092700"/>
                  <a:gd name="connsiteY1" fmla="*/ 0 h 3479800"/>
                  <a:gd name="connsiteX2" fmla="*/ 321545 w 5092700"/>
                  <a:gd name="connsiteY2" fmla="*/ 149225 h 3479800"/>
                  <a:gd name="connsiteX3" fmla="*/ 670913 w 5092700"/>
                  <a:gd name="connsiteY3" fmla="*/ 149225 h 3479800"/>
                  <a:gd name="connsiteX4" fmla="*/ 2990850 w 5092700"/>
                  <a:gd name="connsiteY4" fmla="*/ 149225 h 3479800"/>
                  <a:gd name="connsiteX5" fmla="*/ 3056687 w 5092700"/>
                  <a:gd name="connsiteY5" fmla="*/ 149225 h 3479800"/>
                  <a:gd name="connsiteX6" fmla="*/ 3093994 w 5092700"/>
                  <a:gd name="connsiteY6" fmla="*/ 0 h 3479800"/>
                  <a:gd name="connsiteX7" fmla="*/ 5092700 w 5092700"/>
                  <a:gd name="connsiteY7" fmla="*/ 0 h 3479800"/>
                  <a:gd name="connsiteX8" fmla="*/ 5092700 w 5092700"/>
                  <a:gd name="connsiteY8" fmla="*/ 3479800 h 3479800"/>
                  <a:gd name="connsiteX9" fmla="*/ 2811039 w 5092700"/>
                  <a:gd name="connsiteY9" fmla="*/ 3479800 h 3479800"/>
                  <a:gd name="connsiteX10" fmla="*/ 2733831 w 5092700"/>
                  <a:gd name="connsiteY10" fmla="*/ 3254375 h 3479800"/>
                  <a:gd name="connsiteX11" fmla="*/ 0 w 5092700"/>
                  <a:gd name="connsiteY11" fmla="*/ 3254375 h 347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92700" h="3479800">
                    <a:moveTo>
                      <a:pt x="0" y="0"/>
                    </a:moveTo>
                    <a:lnTo>
                      <a:pt x="284239" y="0"/>
                    </a:lnTo>
                    <a:lnTo>
                      <a:pt x="321545" y="149225"/>
                    </a:lnTo>
                    <a:lnTo>
                      <a:pt x="670913" y="149225"/>
                    </a:lnTo>
                    <a:lnTo>
                      <a:pt x="2990850" y="149225"/>
                    </a:lnTo>
                    <a:lnTo>
                      <a:pt x="3056687" y="149225"/>
                    </a:lnTo>
                    <a:lnTo>
                      <a:pt x="3093994" y="0"/>
                    </a:lnTo>
                    <a:lnTo>
                      <a:pt x="5092700" y="0"/>
                    </a:lnTo>
                    <a:lnTo>
                      <a:pt x="5092700" y="3479800"/>
                    </a:lnTo>
                    <a:lnTo>
                      <a:pt x="2811039" y="3479800"/>
                    </a:lnTo>
                    <a:lnTo>
                      <a:pt x="2733831" y="3254375"/>
                    </a:lnTo>
                    <a:lnTo>
                      <a:pt x="0" y="325437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<a:prstTxWarp prst="textNoShape">
                  <a:avLst/>
                </a:prstTxWarp>
                <a:noAutofit/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359"/>
              </a:p>
            </p:txBody>
          </p:sp>
          <p:grpSp>
            <p:nvGrpSpPr>
              <p:cNvPr id="301" name="组合 300">
                <a:extLst>
                  <a:ext uri="{FF2B5EF4-FFF2-40B4-BE49-F238E27FC236}">
                    <a16:creationId xmlns:a16="http://schemas.microsoft.com/office/drawing/2014/main" id="{F25CB747-59B4-E4C3-CF0E-D9CFDA08B803}"/>
                  </a:ext>
                </a:extLst>
              </p:cNvPr>
              <p:cNvGrpSpPr/>
              <p:nvPr/>
            </p:nvGrpSpPr>
            <p:grpSpPr>
              <a:xfrm flipV="1">
                <a:off x="2084716" y="3831975"/>
                <a:ext cx="1206091" cy="119666"/>
                <a:chOff x="4557125" y="5620960"/>
                <a:chExt cx="783714" cy="77759"/>
              </a:xfrm>
              <a:grpFill/>
            </p:grpSpPr>
            <p:sp>
              <p:nvSpPr>
                <p:cNvPr id="328" name="平行四边形 327">
                  <a:extLst>
                    <a:ext uri="{FF2B5EF4-FFF2-40B4-BE49-F238E27FC236}">
                      <a16:creationId xmlns:a16="http://schemas.microsoft.com/office/drawing/2014/main" id="{6AACF7D8-D88A-3F0C-4160-1EF56C1AB966}"/>
                    </a:ext>
                  </a:extLst>
                </p:cNvPr>
                <p:cNvSpPr/>
                <p:nvPr>
                  <p:custDataLst>
                    <p:tags r:id="rId80"/>
                  </p:custDataLst>
                </p:nvPr>
              </p:nvSpPr>
              <p:spPr>
                <a:xfrm>
                  <a:off x="4557125" y="5620981"/>
                  <a:ext cx="71247" cy="77725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29" name="平行四边形 328">
                  <a:extLst>
                    <a:ext uri="{FF2B5EF4-FFF2-40B4-BE49-F238E27FC236}">
                      <a16:creationId xmlns:a16="http://schemas.microsoft.com/office/drawing/2014/main" id="{D3FC2956-5B92-24D2-D4E0-8F096C476AD4}"/>
                    </a:ext>
                  </a:extLst>
                </p:cNvPr>
                <p:cNvSpPr/>
                <p:nvPr>
                  <p:custDataLst>
                    <p:tags r:id="rId81"/>
                  </p:custDataLst>
                </p:nvPr>
              </p:nvSpPr>
              <p:spPr>
                <a:xfrm>
                  <a:off x="4628371" y="5620992"/>
                  <a:ext cx="71247" cy="77725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30" name="平行四边形 329">
                  <a:extLst>
                    <a:ext uri="{FF2B5EF4-FFF2-40B4-BE49-F238E27FC236}">
                      <a16:creationId xmlns:a16="http://schemas.microsoft.com/office/drawing/2014/main" id="{EE05DBDB-D9DF-1DCD-9C00-EA3567686489}"/>
                    </a:ext>
                  </a:extLst>
                </p:cNvPr>
                <p:cNvSpPr/>
                <p:nvPr>
                  <p:custDataLst>
                    <p:tags r:id="rId82"/>
                  </p:custDataLst>
                </p:nvPr>
              </p:nvSpPr>
              <p:spPr>
                <a:xfrm>
                  <a:off x="4699617" y="5620995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31" name="平行四边形 330">
                  <a:extLst>
                    <a:ext uri="{FF2B5EF4-FFF2-40B4-BE49-F238E27FC236}">
                      <a16:creationId xmlns:a16="http://schemas.microsoft.com/office/drawing/2014/main" id="{6DA1770F-60D7-4ABC-B45A-59012A7AC982}"/>
                    </a:ext>
                  </a:extLst>
                </p:cNvPr>
                <p:cNvSpPr/>
                <p:nvPr>
                  <p:custDataLst>
                    <p:tags r:id="rId83"/>
                  </p:custDataLst>
                </p:nvPr>
              </p:nvSpPr>
              <p:spPr>
                <a:xfrm>
                  <a:off x="4770864" y="5620974"/>
                  <a:ext cx="71247" cy="77725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32" name="平行四边形 331">
                  <a:extLst>
                    <a:ext uri="{FF2B5EF4-FFF2-40B4-BE49-F238E27FC236}">
                      <a16:creationId xmlns:a16="http://schemas.microsoft.com/office/drawing/2014/main" id="{7AD6DD6C-BAEF-8E53-100B-F51E97E131AF}"/>
                    </a:ext>
                  </a:extLst>
                </p:cNvPr>
                <p:cNvSpPr/>
                <p:nvPr>
                  <p:custDataLst>
                    <p:tags r:id="rId84"/>
                  </p:custDataLst>
                </p:nvPr>
              </p:nvSpPr>
              <p:spPr>
                <a:xfrm>
                  <a:off x="4842111" y="5620965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33" name="平行四边形 332">
                  <a:extLst>
                    <a:ext uri="{FF2B5EF4-FFF2-40B4-BE49-F238E27FC236}">
                      <a16:creationId xmlns:a16="http://schemas.microsoft.com/office/drawing/2014/main" id="{8A4535B8-A1E6-5C90-0D7E-95F789AFCF9D}"/>
                    </a:ext>
                  </a:extLst>
                </p:cNvPr>
                <p:cNvSpPr/>
                <p:nvPr>
                  <p:custDataLst>
                    <p:tags r:id="rId85"/>
                  </p:custDataLst>
                </p:nvPr>
              </p:nvSpPr>
              <p:spPr>
                <a:xfrm>
                  <a:off x="4913358" y="5620960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34" name="平行四边形 333">
                  <a:extLst>
                    <a:ext uri="{FF2B5EF4-FFF2-40B4-BE49-F238E27FC236}">
                      <a16:creationId xmlns:a16="http://schemas.microsoft.com/office/drawing/2014/main" id="{64151EF5-F13C-C602-06EE-0323695CA376}"/>
                    </a:ext>
                  </a:extLst>
                </p:cNvPr>
                <p:cNvSpPr/>
                <p:nvPr>
                  <p:custDataLst>
                    <p:tags r:id="rId86"/>
                  </p:custDataLst>
                </p:nvPr>
              </p:nvSpPr>
              <p:spPr>
                <a:xfrm>
                  <a:off x="4984605" y="5620971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35" name="平行四边形 334">
                  <a:extLst>
                    <a:ext uri="{FF2B5EF4-FFF2-40B4-BE49-F238E27FC236}">
                      <a16:creationId xmlns:a16="http://schemas.microsoft.com/office/drawing/2014/main" id="{A21BBEAC-729B-AF84-EE72-2E16E9458448}"/>
                    </a:ext>
                  </a:extLst>
                </p:cNvPr>
                <p:cNvSpPr/>
                <p:nvPr>
                  <p:custDataLst>
                    <p:tags r:id="rId87"/>
                  </p:custDataLst>
                </p:nvPr>
              </p:nvSpPr>
              <p:spPr>
                <a:xfrm>
                  <a:off x="5055852" y="5620971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36" name="平行四边形 335">
                  <a:extLst>
                    <a:ext uri="{FF2B5EF4-FFF2-40B4-BE49-F238E27FC236}">
                      <a16:creationId xmlns:a16="http://schemas.microsoft.com/office/drawing/2014/main" id="{DBCD4351-3F1E-FE68-F078-3EAD47BF90D3}"/>
                    </a:ext>
                  </a:extLst>
                </p:cNvPr>
                <p:cNvSpPr/>
                <p:nvPr>
                  <p:custDataLst>
                    <p:tags r:id="rId88"/>
                  </p:custDataLst>
                </p:nvPr>
              </p:nvSpPr>
              <p:spPr>
                <a:xfrm>
                  <a:off x="5127099" y="5620971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37" name="平行四边形 336">
                  <a:extLst>
                    <a:ext uri="{FF2B5EF4-FFF2-40B4-BE49-F238E27FC236}">
                      <a16:creationId xmlns:a16="http://schemas.microsoft.com/office/drawing/2014/main" id="{CC53C50E-E51B-35C9-3516-CCF5D7C7E6B3}"/>
                    </a:ext>
                  </a:extLst>
                </p:cNvPr>
                <p:cNvSpPr/>
                <p:nvPr>
                  <p:custDataLst>
                    <p:tags r:id="rId89"/>
                  </p:custDataLst>
                </p:nvPr>
              </p:nvSpPr>
              <p:spPr>
                <a:xfrm>
                  <a:off x="5198346" y="5620971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38" name="平行四边形 337">
                  <a:extLst>
                    <a:ext uri="{FF2B5EF4-FFF2-40B4-BE49-F238E27FC236}">
                      <a16:creationId xmlns:a16="http://schemas.microsoft.com/office/drawing/2014/main" id="{965D0822-0798-2582-4E2D-6794F0EA3191}"/>
                    </a:ext>
                  </a:extLst>
                </p:cNvPr>
                <p:cNvSpPr/>
                <p:nvPr>
                  <p:custDataLst>
                    <p:tags r:id="rId90"/>
                  </p:custDataLst>
                </p:nvPr>
              </p:nvSpPr>
              <p:spPr>
                <a:xfrm>
                  <a:off x="5269592" y="5620970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</p:grpSp>
          <p:grpSp>
            <p:nvGrpSpPr>
              <p:cNvPr id="302" name="组合 301">
                <a:extLst>
                  <a:ext uri="{FF2B5EF4-FFF2-40B4-BE49-F238E27FC236}">
                    <a16:creationId xmlns:a16="http://schemas.microsoft.com/office/drawing/2014/main" id="{DCD535B7-3E47-BA57-07E7-11E8DEEC257C}"/>
                  </a:ext>
                </a:extLst>
              </p:cNvPr>
              <p:cNvGrpSpPr/>
              <p:nvPr/>
            </p:nvGrpSpPr>
            <p:grpSpPr>
              <a:xfrm>
                <a:off x="1701074" y="2210634"/>
                <a:ext cx="670708" cy="119617"/>
                <a:chOff x="2621680" y="1912066"/>
                <a:chExt cx="1449507" cy="258512"/>
              </a:xfrm>
              <a:grpFill/>
            </p:grpSpPr>
            <p:grpSp>
              <p:nvGrpSpPr>
                <p:cNvPr id="319" name="组合 318">
                  <a:extLst>
                    <a:ext uri="{FF2B5EF4-FFF2-40B4-BE49-F238E27FC236}">
                      <a16:creationId xmlns:a16="http://schemas.microsoft.com/office/drawing/2014/main" id="{1BC6B84F-7A76-5869-A755-E413A6D25376}"/>
                    </a:ext>
                  </a:extLst>
                </p:cNvPr>
                <p:cNvGrpSpPr/>
                <p:nvPr/>
              </p:nvGrpSpPr>
              <p:grpSpPr>
                <a:xfrm>
                  <a:off x="2621680" y="1912073"/>
                  <a:ext cx="493968" cy="258505"/>
                  <a:chOff x="7968171" y="5914220"/>
                  <a:chExt cx="493968" cy="258505"/>
                </a:xfrm>
                <a:grpFill/>
              </p:grpSpPr>
              <p:sp>
                <p:nvSpPr>
                  <p:cNvPr id="326" name="乘号 325">
                    <a:extLst>
                      <a:ext uri="{FF2B5EF4-FFF2-40B4-BE49-F238E27FC236}">
                        <a16:creationId xmlns:a16="http://schemas.microsoft.com/office/drawing/2014/main" id="{13F7B49C-1C6E-CD9C-5844-71FDF906F67F}"/>
                      </a:ext>
                    </a:extLst>
                  </p:cNvPr>
                  <p:cNvSpPr/>
                  <p:nvPr>
                    <p:custDataLst>
                      <p:tags r:id="rId78"/>
                    </p:custDataLst>
                  </p:nvPr>
                </p:nvSpPr>
                <p:spPr>
                  <a:xfrm>
                    <a:off x="7968171" y="5914222"/>
                    <a:ext cx="258503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327" name="乘号 326">
                    <a:extLst>
                      <a:ext uri="{FF2B5EF4-FFF2-40B4-BE49-F238E27FC236}">
                        <a16:creationId xmlns:a16="http://schemas.microsoft.com/office/drawing/2014/main" id="{A30C491F-FEEC-5D7F-C6C3-EA66F4EF593D}"/>
                      </a:ext>
                    </a:extLst>
                  </p:cNvPr>
                  <p:cNvSpPr/>
                  <p:nvPr>
                    <p:custDataLst>
                      <p:tags r:id="rId79"/>
                    </p:custDataLst>
                  </p:nvPr>
                </p:nvSpPr>
                <p:spPr>
                  <a:xfrm>
                    <a:off x="8203636" y="5914220"/>
                    <a:ext cx="258503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320" name="组合 319">
                  <a:extLst>
                    <a:ext uri="{FF2B5EF4-FFF2-40B4-BE49-F238E27FC236}">
                      <a16:creationId xmlns:a16="http://schemas.microsoft.com/office/drawing/2014/main" id="{3902C103-9C34-460F-EDAB-4D1AA241EFB6}"/>
                    </a:ext>
                  </a:extLst>
                </p:cNvPr>
                <p:cNvGrpSpPr/>
                <p:nvPr/>
              </p:nvGrpSpPr>
              <p:grpSpPr>
                <a:xfrm>
                  <a:off x="3099448" y="1912069"/>
                  <a:ext cx="493970" cy="258505"/>
                  <a:chOff x="7743337" y="5914216"/>
                  <a:chExt cx="493970" cy="258505"/>
                </a:xfrm>
                <a:grpFill/>
              </p:grpSpPr>
              <p:sp>
                <p:nvSpPr>
                  <p:cNvPr id="324" name="乘号 323">
                    <a:extLst>
                      <a:ext uri="{FF2B5EF4-FFF2-40B4-BE49-F238E27FC236}">
                        <a16:creationId xmlns:a16="http://schemas.microsoft.com/office/drawing/2014/main" id="{B6084604-BF70-978C-46F2-BA4EC3566131}"/>
                      </a:ext>
                    </a:extLst>
                  </p:cNvPr>
                  <p:cNvSpPr/>
                  <p:nvPr>
                    <p:custDataLst>
                      <p:tags r:id="rId76"/>
                    </p:custDataLst>
                  </p:nvPr>
                </p:nvSpPr>
                <p:spPr>
                  <a:xfrm>
                    <a:off x="7743337" y="5914218"/>
                    <a:ext cx="258503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325" name="乘号 324">
                    <a:extLst>
                      <a:ext uri="{FF2B5EF4-FFF2-40B4-BE49-F238E27FC236}">
                        <a16:creationId xmlns:a16="http://schemas.microsoft.com/office/drawing/2014/main" id="{DE8055CA-FA98-542E-1818-9230FEEF9152}"/>
                      </a:ext>
                    </a:extLst>
                  </p:cNvPr>
                  <p:cNvSpPr/>
                  <p:nvPr>
                    <p:custDataLst>
                      <p:tags r:id="rId77"/>
                    </p:custDataLst>
                  </p:nvPr>
                </p:nvSpPr>
                <p:spPr>
                  <a:xfrm>
                    <a:off x="7978804" y="5914216"/>
                    <a:ext cx="258503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321" name="组合 320">
                  <a:extLst>
                    <a:ext uri="{FF2B5EF4-FFF2-40B4-BE49-F238E27FC236}">
                      <a16:creationId xmlns:a16="http://schemas.microsoft.com/office/drawing/2014/main" id="{26DF4A95-A065-90E0-9818-A9AB41030C92}"/>
                    </a:ext>
                  </a:extLst>
                </p:cNvPr>
                <p:cNvGrpSpPr/>
                <p:nvPr/>
              </p:nvGrpSpPr>
              <p:grpSpPr>
                <a:xfrm>
                  <a:off x="3577217" y="1912066"/>
                  <a:ext cx="493970" cy="258509"/>
                  <a:chOff x="7518504" y="5914213"/>
                  <a:chExt cx="493970" cy="258509"/>
                </a:xfrm>
                <a:grpFill/>
              </p:grpSpPr>
              <p:sp>
                <p:nvSpPr>
                  <p:cNvPr id="322" name="乘号 321">
                    <a:extLst>
                      <a:ext uri="{FF2B5EF4-FFF2-40B4-BE49-F238E27FC236}">
                        <a16:creationId xmlns:a16="http://schemas.microsoft.com/office/drawing/2014/main" id="{AF1EC93A-7252-507D-CF53-E7C5A1970338}"/>
                      </a:ext>
                    </a:extLst>
                  </p:cNvPr>
                  <p:cNvSpPr/>
                  <p:nvPr>
                    <p:custDataLst>
                      <p:tags r:id="rId74"/>
                    </p:custDataLst>
                  </p:nvPr>
                </p:nvSpPr>
                <p:spPr>
                  <a:xfrm>
                    <a:off x="7518504" y="5914213"/>
                    <a:ext cx="258503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323" name="乘号 322">
                    <a:extLst>
                      <a:ext uri="{FF2B5EF4-FFF2-40B4-BE49-F238E27FC236}">
                        <a16:creationId xmlns:a16="http://schemas.microsoft.com/office/drawing/2014/main" id="{CA9CE74B-6D63-7B57-A028-A2BB575161AB}"/>
                      </a:ext>
                    </a:extLst>
                  </p:cNvPr>
                  <p:cNvSpPr/>
                  <p:nvPr>
                    <p:custDataLst>
                      <p:tags r:id="rId75"/>
                    </p:custDataLst>
                  </p:nvPr>
                </p:nvSpPr>
                <p:spPr>
                  <a:xfrm>
                    <a:off x="7753971" y="5914219"/>
                    <a:ext cx="258503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</p:grpSp>
          <p:grpSp>
            <p:nvGrpSpPr>
              <p:cNvPr id="303" name="组合 302">
                <a:extLst>
                  <a:ext uri="{FF2B5EF4-FFF2-40B4-BE49-F238E27FC236}">
                    <a16:creationId xmlns:a16="http://schemas.microsoft.com/office/drawing/2014/main" id="{1E5A80F0-A3B7-D032-B064-6DC986F11D97}"/>
                  </a:ext>
                </a:extLst>
              </p:cNvPr>
              <p:cNvGrpSpPr/>
              <p:nvPr/>
            </p:nvGrpSpPr>
            <p:grpSpPr>
              <a:xfrm>
                <a:off x="2371781" y="2210634"/>
                <a:ext cx="670708" cy="119617"/>
                <a:chOff x="1939556" y="1912066"/>
                <a:chExt cx="1449507" cy="258512"/>
              </a:xfrm>
              <a:grpFill/>
            </p:grpSpPr>
            <p:grpSp>
              <p:nvGrpSpPr>
                <p:cNvPr id="310" name="组合 309">
                  <a:extLst>
                    <a:ext uri="{FF2B5EF4-FFF2-40B4-BE49-F238E27FC236}">
                      <a16:creationId xmlns:a16="http://schemas.microsoft.com/office/drawing/2014/main" id="{A329816C-857E-D7AF-A4F7-3032B998B1AC}"/>
                    </a:ext>
                  </a:extLst>
                </p:cNvPr>
                <p:cNvGrpSpPr/>
                <p:nvPr/>
              </p:nvGrpSpPr>
              <p:grpSpPr>
                <a:xfrm>
                  <a:off x="1939556" y="1912073"/>
                  <a:ext cx="493970" cy="258505"/>
                  <a:chOff x="7286047" y="5914220"/>
                  <a:chExt cx="493970" cy="258505"/>
                </a:xfrm>
                <a:grpFill/>
              </p:grpSpPr>
              <p:sp>
                <p:nvSpPr>
                  <p:cNvPr id="317" name="乘号 316">
                    <a:extLst>
                      <a:ext uri="{FF2B5EF4-FFF2-40B4-BE49-F238E27FC236}">
                        <a16:creationId xmlns:a16="http://schemas.microsoft.com/office/drawing/2014/main" id="{35E9A8BD-B727-1CA8-4DC0-1DE74AF76BB3}"/>
                      </a:ext>
                    </a:extLst>
                  </p:cNvPr>
                  <p:cNvSpPr/>
                  <p:nvPr>
                    <p:custDataLst>
                      <p:tags r:id="rId72"/>
                    </p:custDataLst>
                  </p:nvPr>
                </p:nvSpPr>
                <p:spPr>
                  <a:xfrm>
                    <a:off x="7286047" y="5914222"/>
                    <a:ext cx="258503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318" name="乘号 317">
                    <a:extLst>
                      <a:ext uri="{FF2B5EF4-FFF2-40B4-BE49-F238E27FC236}">
                        <a16:creationId xmlns:a16="http://schemas.microsoft.com/office/drawing/2014/main" id="{B5F6D107-F1B1-2D80-3EDA-99439B473950}"/>
                      </a:ext>
                    </a:extLst>
                  </p:cNvPr>
                  <p:cNvSpPr/>
                  <p:nvPr>
                    <p:custDataLst>
                      <p:tags r:id="rId73"/>
                    </p:custDataLst>
                  </p:nvPr>
                </p:nvSpPr>
                <p:spPr>
                  <a:xfrm>
                    <a:off x="7521514" y="5914220"/>
                    <a:ext cx="258503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311" name="组合 310">
                  <a:extLst>
                    <a:ext uri="{FF2B5EF4-FFF2-40B4-BE49-F238E27FC236}">
                      <a16:creationId xmlns:a16="http://schemas.microsoft.com/office/drawing/2014/main" id="{FACFA94F-9A5C-D4CE-7314-5D267FDBAAFD}"/>
                    </a:ext>
                  </a:extLst>
                </p:cNvPr>
                <p:cNvGrpSpPr/>
                <p:nvPr/>
              </p:nvGrpSpPr>
              <p:grpSpPr>
                <a:xfrm>
                  <a:off x="2417325" y="1912069"/>
                  <a:ext cx="493970" cy="258505"/>
                  <a:chOff x="7061214" y="5914216"/>
                  <a:chExt cx="493970" cy="258505"/>
                </a:xfrm>
                <a:grpFill/>
              </p:grpSpPr>
              <p:sp>
                <p:nvSpPr>
                  <p:cNvPr id="315" name="乘号 314">
                    <a:extLst>
                      <a:ext uri="{FF2B5EF4-FFF2-40B4-BE49-F238E27FC236}">
                        <a16:creationId xmlns:a16="http://schemas.microsoft.com/office/drawing/2014/main" id="{8948ABC7-E50A-8800-C745-9BAF85FC2201}"/>
                      </a:ext>
                    </a:extLst>
                  </p:cNvPr>
                  <p:cNvSpPr/>
                  <p:nvPr>
                    <p:custDataLst>
                      <p:tags r:id="rId70"/>
                    </p:custDataLst>
                  </p:nvPr>
                </p:nvSpPr>
                <p:spPr>
                  <a:xfrm>
                    <a:off x="7061214" y="5914218"/>
                    <a:ext cx="258503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316" name="乘号 315">
                    <a:extLst>
                      <a:ext uri="{FF2B5EF4-FFF2-40B4-BE49-F238E27FC236}">
                        <a16:creationId xmlns:a16="http://schemas.microsoft.com/office/drawing/2014/main" id="{64994753-3104-1386-62EC-D51C78F8A06C}"/>
                      </a:ext>
                    </a:extLst>
                  </p:cNvPr>
                  <p:cNvSpPr/>
                  <p:nvPr>
                    <p:custDataLst>
                      <p:tags r:id="rId71"/>
                    </p:custDataLst>
                  </p:nvPr>
                </p:nvSpPr>
                <p:spPr>
                  <a:xfrm>
                    <a:off x="7296681" y="5914216"/>
                    <a:ext cx="258503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312" name="组合 311">
                  <a:extLst>
                    <a:ext uri="{FF2B5EF4-FFF2-40B4-BE49-F238E27FC236}">
                      <a16:creationId xmlns:a16="http://schemas.microsoft.com/office/drawing/2014/main" id="{E8508DAA-82E6-402D-285B-BB67CB5869C7}"/>
                    </a:ext>
                  </a:extLst>
                </p:cNvPr>
                <p:cNvGrpSpPr/>
                <p:nvPr/>
              </p:nvGrpSpPr>
              <p:grpSpPr>
                <a:xfrm>
                  <a:off x="2895095" y="1912066"/>
                  <a:ext cx="493968" cy="258509"/>
                  <a:chOff x="6836382" y="5914213"/>
                  <a:chExt cx="493968" cy="258509"/>
                </a:xfrm>
                <a:grpFill/>
              </p:grpSpPr>
              <p:sp>
                <p:nvSpPr>
                  <p:cNvPr id="313" name="乘号 312">
                    <a:extLst>
                      <a:ext uri="{FF2B5EF4-FFF2-40B4-BE49-F238E27FC236}">
                        <a16:creationId xmlns:a16="http://schemas.microsoft.com/office/drawing/2014/main" id="{E0111843-785B-7968-777A-88F8AA79CD05}"/>
                      </a:ext>
                    </a:extLst>
                  </p:cNvPr>
                  <p:cNvSpPr/>
                  <p:nvPr>
                    <p:custDataLst>
                      <p:tags r:id="rId68"/>
                    </p:custDataLst>
                  </p:nvPr>
                </p:nvSpPr>
                <p:spPr>
                  <a:xfrm>
                    <a:off x="6836382" y="5914213"/>
                    <a:ext cx="258503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314" name="乘号 313">
                    <a:extLst>
                      <a:ext uri="{FF2B5EF4-FFF2-40B4-BE49-F238E27FC236}">
                        <a16:creationId xmlns:a16="http://schemas.microsoft.com/office/drawing/2014/main" id="{829276AC-DC22-07B8-8424-A3E21BB62A75}"/>
                      </a:ext>
                    </a:extLst>
                  </p:cNvPr>
                  <p:cNvSpPr/>
                  <p:nvPr>
                    <p:custDataLst>
                      <p:tags r:id="rId69"/>
                    </p:custDataLst>
                  </p:nvPr>
                </p:nvSpPr>
                <p:spPr>
                  <a:xfrm>
                    <a:off x="7071847" y="5914219"/>
                    <a:ext cx="258503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</p:grpSp>
          <p:grpSp>
            <p:nvGrpSpPr>
              <p:cNvPr id="304" name="组合 303">
                <a:extLst>
                  <a:ext uri="{FF2B5EF4-FFF2-40B4-BE49-F238E27FC236}">
                    <a16:creationId xmlns:a16="http://schemas.microsoft.com/office/drawing/2014/main" id="{ED873C62-346F-56ED-DA19-18BA8FC43F89}"/>
                  </a:ext>
                </a:extLst>
              </p:cNvPr>
              <p:cNvGrpSpPr/>
              <p:nvPr/>
            </p:nvGrpSpPr>
            <p:grpSpPr>
              <a:xfrm>
                <a:off x="3042487" y="2210638"/>
                <a:ext cx="228565" cy="119613"/>
                <a:chOff x="6603910" y="5914230"/>
                <a:chExt cx="493964" cy="258503"/>
              </a:xfrm>
              <a:grpFill/>
            </p:grpSpPr>
            <p:sp>
              <p:nvSpPr>
                <p:cNvPr id="308" name="乘号 307">
                  <a:extLst>
                    <a:ext uri="{FF2B5EF4-FFF2-40B4-BE49-F238E27FC236}">
                      <a16:creationId xmlns:a16="http://schemas.microsoft.com/office/drawing/2014/main" id="{ABBA08F6-B25D-6631-73FB-BEA11C654D94}"/>
                    </a:ext>
                  </a:extLst>
                </p:cNvPr>
                <p:cNvSpPr/>
                <p:nvPr>
                  <p:custDataLst>
                    <p:tags r:id="rId66"/>
                  </p:custDataLst>
                </p:nvPr>
              </p:nvSpPr>
              <p:spPr>
                <a:xfrm>
                  <a:off x="6603910" y="5914230"/>
                  <a:ext cx="258502" cy="258503"/>
                </a:xfrm>
                <a:prstGeom prst="mathMultiply">
                  <a:avLst/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09" name="乘号 308">
                  <a:extLst>
                    <a:ext uri="{FF2B5EF4-FFF2-40B4-BE49-F238E27FC236}">
                      <a16:creationId xmlns:a16="http://schemas.microsoft.com/office/drawing/2014/main" id="{6879F3F6-3E39-2B56-2ABB-236CAE4EF527}"/>
                    </a:ext>
                  </a:extLst>
                </p:cNvPr>
                <p:cNvSpPr/>
                <p:nvPr>
                  <p:custDataLst>
                    <p:tags r:id="rId67"/>
                  </p:custDataLst>
                </p:nvPr>
              </p:nvSpPr>
              <p:spPr>
                <a:xfrm>
                  <a:off x="6839372" y="5914230"/>
                  <a:ext cx="258502" cy="258503"/>
                </a:xfrm>
                <a:prstGeom prst="mathMultiply">
                  <a:avLst/>
                </a:prstGeom>
                <a:grpFill/>
                <a:ln w="9586">
                  <a:solidFill>
                    <a:schemeClr val="bg1"/>
                  </a:solidFill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</p:grpSp>
          <p:grpSp>
            <p:nvGrpSpPr>
              <p:cNvPr id="305" name="组合 304">
                <a:extLst>
                  <a:ext uri="{FF2B5EF4-FFF2-40B4-BE49-F238E27FC236}">
                    <a16:creationId xmlns:a16="http://schemas.microsoft.com/office/drawing/2014/main" id="{173BD5E5-185F-08E2-C5A3-FC66520260A8}"/>
                  </a:ext>
                </a:extLst>
              </p:cNvPr>
              <p:cNvGrpSpPr/>
              <p:nvPr/>
            </p:nvGrpSpPr>
            <p:grpSpPr>
              <a:xfrm>
                <a:off x="3263560" y="2210638"/>
                <a:ext cx="228564" cy="119613"/>
                <a:chOff x="6379089" y="5914230"/>
                <a:chExt cx="493962" cy="258503"/>
              </a:xfrm>
              <a:grpFill/>
            </p:grpSpPr>
            <p:sp>
              <p:nvSpPr>
                <p:cNvPr id="306" name="乘号 305">
                  <a:extLst>
                    <a:ext uri="{FF2B5EF4-FFF2-40B4-BE49-F238E27FC236}">
                      <a16:creationId xmlns:a16="http://schemas.microsoft.com/office/drawing/2014/main" id="{85E69BF0-ED6D-2FEF-B1E6-DF12F9A3C476}"/>
                    </a:ext>
                  </a:extLst>
                </p:cNvPr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6379089" y="5914230"/>
                  <a:ext cx="258502" cy="258503"/>
                </a:xfrm>
                <a:prstGeom prst="mathMultiply">
                  <a:avLst/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307" name="乘号 306">
                  <a:extLst>
                    <a:ext uri="{FF2B5EF4-FFF2-40B4-BE49-F238E27FC236}">
                      <a16:creationId xmlns:a16="http://schemas.microsoft.com/office/drawing/2014/main" id="{BFF08619-2D1E-BEA9-FD56-CF61F5E3A1A9}"/>
                    </a:ext>
                  </a:extLst>
                </p:cNvPr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6614549" y="5914230"/>
                  <a:ext cx="258502" cy="258503"/>
                </a:xfrm>
                <a:prstGeom prst="mathMultiply">
                  <a:avLst/>
                </a:prstGeom>
                <a:grpFill/>
                <a:ln w="9586">
                  <a:solidFill>
                    <a:schemeClr val="bg1"/>
                  </a:solidFill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</p:grpSp>
        </p:grpSp>
        <p:sp>
          <p:nvSpPr>
            <p:cNvPr id="298" name="文本框 297">
              <a:extLst>
                <a:ext uri="{FF2B5EF4-FFF2-40B4-BE49-F238E27FC236}">
                  <a16:creationId xmlns:a16="http://schemas.microsoft.com/office/drawing/2014/main" id="{ACE500D3-3CEC-FB84-1BE0-3BE00F7F5B0E}"/>
                </a:ext>
              </a:extLst>
            </p:cNvPr>
            <p:cNvSpPr txBox="1"/>
            <p:nvPr>
              <p:custDataLst>
                <p:tags r:id="rId61"/>
              </p:custDataLst>
            </p:nvPr>
          </p:nvSpPr>
          <p:spPr>
            <a:xfrm>
              <a:off x="1423450" y="2499665"/>
              <a:ext cx="3934747" cy="512473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101498" tIns="50749" rIns="101498" bIns="50749" rtlCol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en-US" altLang="zh-CN" sz="2664" dirty="0">
                  <a:solidFill>
                    <a:schemeClr val="bg2">
                      <a:lumMod val="10000"/>
                    </a:schemeClr>
                  </a:solidFill>
                  <a:latin typeface="+mn-ea"/>
                  <a:cs typeface="阿里巴巴普惠体 B" panose="00020600040101010101" pitchFamily="18" charset="-122"/>
                </a:rPr>
                <a:t>20XX</a:t>
              </a:r>
              <a:r>
                <a:rPr lang="zh-CN" altLang="en-US" sz="2664" dirty="0">
                  <a:solidFill>
                    <a:schemeClr val="bg2">
                      <a:lumMod val="10000"/>
                    </a:schemeClr>
                  </a:solidFill>
                  <a:latin typeface="+mn-ea"/>
                  <a:cs typeface="阿里巴巴普惠体 B" panose="00020600040101010101" pitchFamily="18" charset="-122"/>
                </a:rPr>
                <a:t>年</a:t>
              </a:r>
              <a:r>
                <a:rPr lang="en-US" altLang="zh-CN" sz="2664" dirty="0">
                  <a:solidFill>
                    <a:schemeClr val="bg2">
                      <a:lumMod val="10000"/>
                    </a:schemeClr>
                  </a:solidFill>
                  <a:latin typeface="+mn-ea"/>
                  <a:cs typeface="阿里巴巴普惠体 B" panose="00020600040101010101" pitchFamily="18" charset="-122"/>
                </a:rPr>
                <a:t>X</a:t>
              </a:r>
              <a:r>
                <a:rPr lang="zh-CN" altLang="en-US" sz="2664" dirty="0">
                  <a:solidFill>
                    <a:schemeClr val="bg2">
                      <a:lumMod val="10000"/>
                    </a:schemeClr>
                  </a:solidFill>
                  <a:latin typeface="+mn-ea"/>
                  <a:cs typeface="阿里巴巴普惠体 B" panose="00020600040101010101" pitchFamily="18" charset="-122"/>
                </a:rPr>
                <a:t>月 项目组荣获</a:t>
              </a:r>
            </a:p>
          </p:txBody>
        </p:sp>
        <p:sp>
          <p:nvSpPr>
            <p:cNvPr id="299" name="文本框 298">
              <a:extLst>
                <a:ext uri="{FF2B5EF4-FFF2-40B4-BE49-F238E27FC236}">
                  <a16:creationId xmlns:a16="http://schemas.microsoft.com/office/drawing/2014/main" id="{2D73E815-AB0F-F742-416B-FB25B5C6CF55}"/>
                </a:ext>
              </a:extLst>
            </p:cNvPr>
            <p:cNvSpPr txBox="1"/>
            <p:nvPr>
              <p:custDataLst>
                <p:tags r:id="rId62"/>
              </p:custDataLst>
            </p:nvPr>
          </p:nvSpPr>
          <p:spPr>
            <a:xfrm>
              <a:off x="1423451" y="2922823"/>
              <a:ext cx="4056881" cy="854105"/>
            </a:xfrm>
            <a:prstGeom prst="rect">
              <a:avLst/>
            </a:prstGeom>
            <a:noFill/>
            <a:effectLst/>
            <a:sp3d>
              <a:bevelT w="0" h="0"/>
              <a:bevelB w="0" h="0"/>
            </a:sp3d>
          </p:spPr>
          <p:txBody>
            <a:bodyPr wrap="square" lIns="101498" tIns="50749" rIns="101498" bIns="50749" rtlCol="0">
              <a:spAutoFit/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4884" dirty="0">
                  <a:gradFill>
                    <a:gsLst>
                      <a:gs pos="100000">
                        <a:schemeClr val="accent3"/>
                      </a:gs>
                      <a:gs pos="0">
                        <a:schemeClr val="accent1"/>
                      </a:gs>
                    </a:gsLst>
                    <a:lin ang="10800000" scaled="1"/>
                  </a:gradFill>
                  <a:latin typeface="+mj-ea"/>
                  <a:ea typeface="+mj-ea"/>
                  <a:cs typeface="阿里巴巴普惠体 B" panose="00020600040101010101" pitchFamily="18" charset="-122"/>
                </a:rPr>
                <a:t>年度销售冠军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F8570D1-79C5-817A-EDD6-45CC60897565}"/>
              </a:ext>
            </a:extLst>
          </p:cNvPr>
          <p:cNvGrpSpPr/>
          <p:nvPr/>
        </p:nvGrpSpPr>
        <p:grpSpPr>
          <a:xfrm>
            <a:off x="1477752" y="680093"/>
            <a:ext cx="4252576" cy="2386856"/>
            <a:chOff x="1414483" y="2333562"/>
            <a:chExt cx="4252576" cy="238685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9CEB98A-E08B-3E29-04FD-A79AD5E9C996}"/>
                </a:ext>
              </a:extLst>
            </p:cNvPr>
            <p:cNvGrpSpPr/>
            <p:nvPr/>
          </p:nvGrpSpPr>
          <p:grpSpPr>
            <a:xfrm>
              <a:off x="1414483" y="2582478"/>
              <a:ext cx="4252576" cy="2137940"/>
              <a:chOff x="1301315" y="2081293"/>
              <a:chExt cx="4252576" cy="2137940"/>
            </a:xfrm>
            <a:scene3d>
              <a:camera prst="perspectiveRight"/>
              <a:lightRig rig="threePt" dir="t"/>
            </a:scene3d>
          </p:grpSpPr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id="{DEA67E80-B6C9-828A-B4F9-232EBCB57142}"/>
                  </a:ext>
                </a:extLst>
              </p:cNvPr>
              <p:cNvGrpSpPr/>
              <p:nvPr/>
            </p:nvGrpSpPr>
            <p:grpSpPr>
              <a:xfrm>
                <a:off x="1301315" y="2081293"/>
                <a:ext cx="4252576" cy="2137940"/>
                <a:chOff x="1449832" y="2210634"/>
                <a:chExt cx="3463036" cy="1741007"/>
              </a:xfrm>
              <a:solidFill>
                <a:schemeClr val="bg1"/>
              </a:solidFill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05A29D95-771D-4191-D573-ADB007E73204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1449832" y="2289209"/>
                  <a:ext cx="3463036" cy="1596224"/>
                </a:xfrm>
                <a:custGeom>
                  <a:avLst/>
                  <a:gdLst>
                    <a:gd name="connsiteX0" fmla="*/ 0 w 5092700"/>
                    <a:gd name="connsiteY0" fmla="*/ 0 h 3479800"/>
                    <a:gd name="connsiteX1" fmla="*/ 284239 w 5092700"/>
                    <a:gd name="connsiteY1" fmla="*/ 0 h 3479800"/>
                    <a:gd name="connsiteX2" fmla="*/ 321545 w 5092700"/>
                    <a:gd name="connsiteY2" fmla="*/ 149225 h 3479800"/>
                    <a:gd name="connsiteX3" fmla="*/ 670913 w 5092700"/>
                    <a:gd name="connsiteY3" fmla="*/ 149225 h 3479800"/>
                    <a:gd name="connsiteX4" fmla="*/ 2990850 w 5092700"/>
                    <a:gd name="connsiteY4" fmla="*/ 149225 h 3479800"/>
                    <a:gd name="connsiteX5" fmla="*/ 3056687 w 5092700"/>
                    <a:gd name="connsiteY5" fmla="*/ 149225 h 3479800"/>
                    <a:gd name="connsiteX6" fmla="*/ 3093994 w 5092700"/>
                    <a:gd name="connsiteY6" fmla="*/ 0 h 3479800"/>
                    <a:gd name="connsiteX7" fmla="*/ 5092700 w 5092700"/>
                    <a:gd name="connsiteY7" fmla="*/ 0 h 3479800"/>
                    <a:gd name="connsiteX8" fmla="*/ 5092700 w 5092700"/>
                    <a:gd name="connsiteY8" fmla="*/ 3479800 h 3479800"/>
                    <a:gd name="connsiteX9" fmla="*/ 2811039 w 5092700"/>
                    <a:gd name="connsiteY9" fmla="*/ 3479800 h 3479800"/>
                    <a:gd name="connsiteX10" fmla="*/ 2733831 w 5092700"/>
                    <a:gd name="connsiteY10" fmla="*/ 3254375 h 3479800"/>
                    <a:gd name="connsiteX11" fmla="*/ 0 w 5092700"/>
                    <a:gd name="connsiteY11" fmla="*/ 3254375 h 347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92700" h="3479800">
                      <a:moveTo>
                        <a:pt x="0" y="0"/>
                      </a:moveTo>
                      <a:lnTo>
                        <a:pt x="284239" y="0"/>
                      </a:lnTo>
                      <a:lnTo>
                        <a:pt x="321545" y="149225"/>
                      </a:lnTo>
                      <a:lnTo>
                        <a:pt x="670913" y="149225"/>
                      </a:lnTo>
                      <a:lnTo>
                        <a:pt x="2990850" y="149225"/>
                      </a:lnTo>
                      <a:lnTo>
                        <a:pt x="3056687" y="149225"/>
                      </a:lnTo>
                      <a:lnTo>
                        <a:pt x="3093994" y="0"/>
                      </a:lnTo>
                      <a:lnTo>
                        <a:pt x="5092700" y="0"/>
                      </a:lnTo>
                      <a:lnTo>
                        <a:pt x="5092700" y="3479800"/>
                      </a:lnTo>
                      <a:lnTo>
                        <a:pt x="2811039" y="3479800"/>
                      </a:lnTo>
                      <a:lnTo>
                        <a:pt x="2733831" y="3254375"/>
                      </a:lnTo>
                      <a:lnTo>
                        <a:pt x="0" y="32543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grpSp>
              <p:nvGrpSpPr>
                <p:cNvPr id="216" name="组合 215">
                  <a:extLst>
                    <a:ext uri="{FF2B5EF4-FFF2-40B4-BE49-F238E27FC236}">
                      <a16:creationId xmlns:a16="http://schemas.microsoft.com/office/drawing/2014/main" id="{451B61C2-9330-2EAF-BF82-D02244B773D6}"/>
                    </a:ext>
                  </a:extLst>
                </p:cNvPr>
                <p:cNvGrpSpPr/>
                <p:nvPr/>
              </p:nvGrpSpPr>
              <p:grpSpPr>
                <a:xfrm flipV="1">
                  <a:off x="2084716" y="3831975"/>
                  <a:ext cx="1206091" cy="119666"/>
                  <a:chOff x="4557125" y="5620960"/>
                  <a:chExt cx="783714" cy="77759"/>
                </a:xfrm>
                <a:grpFill/>
              </p:grpSpPr>
              <p:sp>
                <p:nvSpPr>
                  <p:cNvPr id="243" name="平行四边形 242">
                    <a:extLst>
                      <a:ext uri="{FF2B5EF4-FFF2-40B4-BE49-F238E27FC236}">
                        <a16:creationId xmlns:a16="http://schemas.microsoft.com/office/drawing/2014/main" id="{5A49F3AF-76F2-32CA-19D1-CA10993F8F25}"/>
                      </a:ext>
                    </a:extLst>
                  </p:cNvPr>
                  <p:cNvSpPr/>
                  <p:nvPr>
                    <p:custDataLst>
                      <p:tags r:id="rId50"/>
                    </p:custDataLst>
                  </p:nvPr>
                </p:nvSpPr>
                <p:spPr>
                  <a:xfrm>
                    <a:off x="4557125" y="5620981"/>
                    <a:ext cx="71247" cy="77725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44" name="平行四边形 243">
                    <a:extLst>
                      <a:ext uri="{FF2B5EF4-FFF2-40B4-BE49-F238E27FC236}">
                        <a16:creationId xmlns:a16="http://schemas.microsoft.com/office/drawing/2014/main" id="{82F9FF29-3F80-E227-56D0-6132F21BAB8E}"/>
                      </a:ext>
                    </a:extLst>
                  </p:cNvPr>
                  <p:cNvSpPr/>
                  <p:nvPr>
                    <p:custDataLst>
                      <p:tags r:id="rId51"/>
                    </p:custDataLst>
                  </p:nvPr>
                </p:nvSpPr>
                <p:spPr>
                  <a:xfrm>
                    <a:off x="4628371" y="5620992"/>
                    <a:ext cx="71247" cy="77725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45" name="平行四边形 244">
                    <a:extLst>
                      <a:ext uri="{FF2B5EF4-FFF2-40B4-BE49-F238E27FC236}">
                        <a16:creationId xmlns:a16="http://schemas.microsoft.com/office/drawing/2014/main" id="{1542F80F-C34E-7188-6211-D44357CECCFB}"/>
                      </a:ext>
                    </a:extLst>
                  </p:cNvPr>
                  <p:cNvSpPr/>
                  <p:nvPr>
                    <p:custDataLst>
                      <p:tags r:id="rId52"/>
                    </p:custDataLst>
                  </p:nvPr>
                </p:nvSpPr>
                <p:spPr>
                  <a:xfrm>
                    <a:off x="4699617" y="5620995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46" name="平行四边形 245">
                    <a:extLst>
                      <a:ext uri="{FF2B5EF4-FFF2-40B4-BE49-F238E27FC236}">
                        <a16:creationId xmlns:a16="http://schemas.microsoft.com/office/drawing/2014/main" id="{D9B58B51-E5A7-D369-1DC8-675D8F555458}"/>
                      </a:ext>
                    </a:extLst>
                  </p:cNvPr>
                  <p:cNvSpPr/>
                  <p:nvPr>
                    <p:custDataLst>
                      <p:tags r:id="rId53"/>
                    </p:custDataLst>
                  </p:nvPr>
                </p:nvSpPr>
                <p:spPr>
                  <a:xfrm>
                    <a:off x="4770864" y="5620974"/>
                    <a:ext cx="71247" cy="77725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47" name="平行四边形 246">
                    <a:extLst>
                      <a:ext uri="{FF2B5EF4-FFF2-40B4-BE49-F238E27FC236}">
                        <a16:creationId xmlns:a16="http://schemas.microsoft.com/office/drawing/2014/main" id="{F346AC71-2C00-1ED5-F383-F0EB6A2869DD}"/>
                      </a:ext>
                    </a:extLst>
                  </p:cNvPr>
                  <p:cNvSpPr/>
                  <p:nvPr>
                    <p:custDataLst>
                      <p:tags r:id="rId54"/>
                    </p:custDataLst>
                  </p:nvPr>
                </p:nvSpPr>
                <p:spPr>
                  <a:xfrm>
                    <a:off x="4842111" y="5620965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48" name="平行四边形 247">
                    <a:extLst>
                      <a:ext uri="{FF2B5EF4-FFF2-40B4-BE49-F238E27FC236}">
                        <a16:creationId xmlns:a16="http://schemas.microsoft.com/office/drawing/2014/main" id="{5854D921-CD59-6296-852C-C1CC1D8E5912}"/>
                      </a:ext>
                    </a:extLst>
                  </p:cNvPr>
                  <p:cNvSpPr/>
                  <p:nvPr>
                    <p:custDataLst>
                      <p:tags r:id="rId55"/>
                    </p:custDataLst>
                  </p:nvPr>
                </p:nvSpPr>
                <p:spPr>
                  <a:xfrm>
                    <a:off x="4913358" y="5620960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49" name="平行四边形 248">
                    <a:extLst>
                      <a:ext uri="{FF2B5EF4-FFF2-40B4-BE49-F238E27FC236}">
                        <a16:creationId xmlns:a16="http://schemas.microsoft.com/office/drawing/2014/main" id="{76895D33-072C-5B33-0AC6-C98B1A782CFB}"/>
                      </a:ext>
                    </a:extLst>
                  </p:cNvPr>
                  <p:cNvSpPr/>
                  <p:nvPr>
                    <p:custDataLst>
                      <p:tags r:id="rId56"/>
                    </p:custDataLst>
                  </p:nvPr>
                </p:nvSpPr>
                <p:spPr>
                  <a:xfrm>
                    <a:off x="4984605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50" name="平行四边形 249">
                    <a:extLst>
                      <a:ext uri="{FF2B5EF4-FFF2-40B4-BE49-F238E27FC236}">
                        <a16:creationId xmlns:a16="http://schemas.microsoft.com/office/drawing/2014/main" id="{F82DE4CD-7F31-1640-90FF-0AABF886E54D}"/>
                      </a:ext>
                    </a:extLst>
                  </p:cNvPr>
                  <p:cNvSpPr/>
                  <p:nvPr>
                    <p:custDataLst>
                      <p:tags r:id="rId57"/>
                    </p:custDataLst>
                  </p:nvPr>
                </p:nvSpPr>
                <p:spPr>
                  <a:xfrm>
                    <a:off x="5055852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51" name="平行四边形 250">
                    <a:extLst>
                      <a:ext uri="{FF2B5EF4-FFF2-40B4-BE49-F238E27FC236}">
                        <a16:creationId xmlns:a16="http://schemas.microsoft.com/office/drawing/2014/main" id="{0AF24298-6544-C160-8310-CD175394AEED}"/>
                      </a:ext>
                    </a:extLst>
                  </p:cNvPr>
                  <p:cNvSpPr/>
                  <p:nvPr>
                    <p:custDataLst>
                      <p:tags r:id="rId58"/>
                    </p:custDataLst>
                  </p:nvPr>
                </p:nvSpPr>
                <p:spPr>
                  <a:xfrm>
                    <a:off x="5127099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52" name="平行四边形 251">
                    <a:extLst>
                      <a:ext uri="{FF2B5EF4-FFF2-40B4-BE49-F238E27FC236}">
                        <a16:creationId xmlns:a16="http://schemas.microsoft.com/office/drawing/2014/main" id="{2D6E355E-E2EA-BCD7-40F0-F1FD314E0810}"/>
                      </a:ext>
                    </a:extLst>
                  </p:cNvPr>
                  <p:cNvSpPr/>
                  <p:nvPr>
                    <p:custDataLst>
                      <p:tags r:id="rId59"/>
                    </p:custDataLst>
                  </p:nvPr>
                </p:nvSpPr>
                <p:spPr>
                  <a:xfrm>
                    <a:off x="5198346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53" name="平行四边形 252">
                    <a:extLst>
                      <a:ext uri="{FF2B5EF4-FFF2-40B4-BE49-F238E27FC236}">
                        <a16:creationId xmlns:a16="http://schemas.microsoft.com/office/drawing/2014/main" id="{5136EAF9-2490-C1EF-8519-1270524C6F6C}"/>
                      </a:ext>
                    </a:extLst>
                  </p:cNvPr>
                  <p:cNvSpPr/>
                  <p:nvPr>
                    <p:custDataLst>
                      <p:tags r:id="rId60"/>
                    </p:custDataLst>
                  </p:nvPr>
                </p:nvSpPr>
                <p:spPr>
                  <a:xfrm>
                    <a:off x="5269592" y="5620970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217" name="组合 216">
                  <a:extLst>
                    <a:ext uri="{FF2B5EF4-FFF2-40B4-BE49-F238E27FC236}">
                      <a16:creationId xmlns:a16="http://schemas.microsoft.com/office/drawing/2014/main" id="{B9164CB4-444B-04CF-0A5F-4BB6FEA45F2F}"/>
                    </a:ext>
                  </a:extLst>
                </p:cNvPr>
                <p:cNvGrpSpPr/>
                <p:nvPr/>
              </p:nvGrpSpPr>
              <p:grpSpPr>
                <a:xfrm>
                  <a:off x="1701074" y="2210634"/>
                  <a:ext cx="670708" cy="119617"/>
                  <a:chOff x="2621680" y="1912066"/>
                  <a:chExt cx="1449507" cy="258512"/>
                </a:xfrm>
                <a:grpFill/>
              </p:grpSpPr>
              <p:grpSp>
                <p:nvGrpSpPr>
                  <p:cNvPr id="234" name="组合 233">
                    <a:extLst>
                      <a:ext uri="{FF2B5EF4-FFF2-40B4-BE49-F238E27FC236}">
                        <a16:creationId xmlns:a16="http://schemas.microsoft.com/office/drawing/2014/main" id="{A686AD99-9FC7-3086-42BF-08E49A7D6D13}"/>
                      </a:ext>
                    </a:extLst>
                  </p:cNvPr>
                  <p:cNvGrpSpPr/>
                  <p:nvPr/>
                </p:nvGrpSpPr>
                <p:grpSpPr>
                  <a:xfrm>
                    <a:off x="2621680" y="1912073"/>
                    <a:ext cx="493968" cy="258505"/>
                    <a:chOff x="7968171" y="5914220"/>
                    <a:chExt cx="493968" cy="258505"/>
                  </a:xfrm>
                  <a:grpFill/>
                </p:grpSpPr>
                <p:sp>
                  <p:nvSpPr>
                    <p:cNvPr id="241" name="乘号 240">
                      <a:extLst>
                        <a:ext uri="{FF2B5EF4-FFF2-40B4-BE49-F238E27FC236}">
                          <a16:creationId xmlns:a16="http://schemas.microsoft.com/office/drawing/2014/main" id="{64FFB7C0-37D4-2765-6752-07757767961B}"/>
                        </a:ext>
                      </a:extLst>
                    </p:cNvPr>
                    <p:cNvSpPr/>
                    <p:nvPr>
                      <p:custDataLst>
                        <p:tags r:id="rId48"/>
                      </p:custDataLst>
                    </p:nvPr>
                  </p:nvSpPr>
                  <p:spPr>
                    <a:xfrm>
                      <a:off x="7968171" y="5914222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242" name="乘号 241">
                      <a:extLst>
                        <a:ext uri="{FF2B5EF4-FFF2-40B4-BE49-F238E27FC236}">
                          <a16:creationId xmlns:a16="http://schemas.microsoft.com/office/drawing/2014/main" id="{5CA1D758-4043-E11E-F336-E9E3AD9EDE35}"/>
                        </a:ext>
                      </a:extLst>
                    </p:cNvPr>
                    <p:cNvSpPr/>
                    <p:nvPr>
                      <p:custDataLst>
                        <p:tags r:id="rId49"/>
                      </p:custDataLst>
                    </p:nvPr>
                  </p:nvSpPr>
                  <p:spPr>
                    <a:xfrm>
                      <a:off x="8203636" y="5914220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235" name="组合 234">
                    <a:extLst>
                      <a:ext uri="{FF2B5EF4-FFF2-40B4-BE49-F238E27FC236}">
                        <a16:creationId xmlns:a16="http://schemas.microsoft.com/office/drawing/2014/main" id="{DD08F00E-CD89-0102-2053-F75918FC7ACE}"/>
                      </a:ext>
                    </a:extLst>
                  </p:cNvPr>
                  <p:cNvGrpSpPr/>
                  <p:nvPr/>
                </p:nvGrpSpPr>
                <p:grpSpPr>
                  <a:xfrm>
                    <a:off x="3099448" y="1912069"/>
                    <a:ext cx="493970" cy="258505"/>
                    <a:chOff x="7743337" y="5914216"/>
                    <a:chExt cx="493970" cy="258505"/>
                  </a:xfrm>
                  <a:grpFill/>
                </p:grpSpPr>
                <p:sp>
                  <p:nvSpPr>
                    <p:cNvPr id="239" name="乘号 238">
                      <a:extLst>
                        <a:ext uri="{FF2B5EF4-FFF2-40B4-BE49-F238E27FC236}">
                          <a16:creationId xmlns:a16="http://schemas.microsoft.com/office/drawing/2014/main" id="{D8B141D5-C672-355F-5D25-FF4BB90A8159}"/>
                        </a:ext>
                      </a:extLst>
                    </p:cNvPr>
                    <p:cNvSpPr/>
                    <p:nvPr>
                      <p:custDataLst>
                        <p:tags r:id="rId46"/>
                      </p:custDataLst>
                    </p:nvPr>
                  </p:nvSpPr>
                  <p:spPr>
                    <a:xfrm>
                      <a:off x="7743337" y="5914218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240" name="乘号 239">
                      <a:extLst>
                        <a:ext uri="{FF2B5EF4-FFF2-40B4-BE49-F238E27FC236}">
                          <a16:creationId xmlns:a16="http://schemas.microsoft.com/office/drawing/2014/main" id="{2A75452A-FE6C-70AA-A45F-DE85E75C295F}"/>
                        </a:ext>
                      </a:extLst>
                    </p:cNvPr>
                    <p:cNvSpPr/>
                    <p:nvPr>
                      <p:custDataLst>
                        <p:tags r:id="rId47"/>
                      </p:custDataLst>
                    </p:nvPr>
                  </p:nvSpPr>
                  <p:spPr>
                    <a:xfrm>
                      <a:off x="7978804" y="5914216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236" name="组合 235">
                    <a:extLst>
                      <a:ext uri="{FF2B5EF4-FFF2-40B4-BE49-F238E27FC236}">
                        <a16:creationId xmlns:a16="http://schemas.microsoft.com/office/drawing/2014/main" id="{63310FF4-D315-8BA6-E2E5-B74E2A7BA484}"/>
                      </a:ext>
                    </a:extLst>
                  </p:cNvPr>
                  <p:cNvGrpSpPr/>
                  <p:nvPr/>
                </p:nvGrpSpPr>
                <p:grpSpPr>
                  <a:xfrm>
                    <a:off x="3577217" y="1912066"/>
                    <a:ext cx="493970" cy="258509"/>
                    <a:chOff x="7518504" y="5914213"/>
                    <a:chExt cx="493970" cy="258509"/>
                  </a:xfrm>
                  <a:grpFill/>
                </p:grpSpPr>
                <p:sp>
                  <p:nvSpPr>
                    <p:cNvPr id="237" name="乘号 236">
                      <a:extLst>
                        <a:ext uri="{FF2B5EF4-FFF2-40B4-BE49-F238E27FC236}">
                          <a16:creationId xmlns:a16="http://schemas.microsoft.com/office/drawing/2014/main" id="{615D9A4B-0648-383D-C02E-1D247E46B707}"/>
                        </a:ext>
                      </a:extLst>
                    </p:cNvPr>
                    <p:cNvSpPr/>
                    <p:nvPr>
                      <p:custDataLst>
                        <p:tags r:id="rId44"/>
                      </p:custDataLst>
                    </p:nvPr>
                  </p:nvSpPr>
                  <p:spPr>
                    <a:xfrm>
                      <a:off x="7518504" y="5914213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238" name="乘号 237">
                      <a:extLst>
                        <a:ext uri="{FF2B5EF4-FFF2-40B4-BE49-F238E27FC236}">
                          <a16:creationId xmlns:a16="http://schemas.microsoft.com/office/drawing/2014/main" id="{183C589E-2790-EA89-D33B-0E0B9168BDE0}"/>
                        </a:ext>
                      </a:extLst>
                    </p:cNvPr>
                    <p:cNvSpPr/>
                    <p:nvPr>
                      <p:custDataLst>
                        <p:tags r:id="rId45"/>
                      </p:custDataLst>
                    </p:nvPr>
                  </p:nvSpPr>
                  <p:spPr>
                    <a:xfrm>
                      <a:off x="7753971" y="5914219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</p:grpSp>
            <p:grpSp>
              <p:nvGrpSpPr>
                <p:cNvPr id="218" name="组合 217">
                  <a:extLst>
                    <a:ext uri="{FF2B5EF4-FFF2-40B4-BE49-F238E27FC236}">
                      <a16:creationId xmlns:a16="http://schemas.microsoft.com/office/drawing/2014/main" id="{94949380-8329-583F-934D-451E84638996}"/>
                    </a:ext>
                  </a:extLst>
                </p:cNvPr>
                <p:cNvGrpSpPr/>
                <p:nvPr/>
              </p:nvGrpSpPr>
              <p:grpSpPr>
                <a:xfrm>
                  <a:off x="2371781" y="2210634"/>
                  <a:ext cx="670708" cy="119617"/>
                  <a:chOff x="1939556" y="1912066"/>
                  <a:chExt cx="1449507" cy="258512"/>
                </a:xfrm>
                <a:grpFill/>
              </p:grpSpPr>
              <p:grpSp>
                <p:nvGrpSpPr>
                  <p:cNvPr id="225" name="组合 224">
                    <a:extLst>
                      <a:ext uri="{FF2B5EF4-FFF2-40B4-BE49-F238E27FC236}">
                        <a16:creationId xmlns:a16="http://schemas.microsoft.com/office/drawing/2014/main" id="{9588CC50-136E-6777-F13F-F9A4A017235B}"/>
                      </a:ext>
                    </a:extLst>
                  </p:cNvPr>
                  <p:cNvGrpSpPr/>
                  <p:nvPr/>
                </p:nvGrpSpPr>
                <p:grpSpPr>
                  <a:xfrm>
                    <a:off x="1939556" y="1912073"/>
                    <a:ext cx="493970" cy="258505"/>
                    <a:chOff x="7286047" y="5914220"/>
                    <a:chExt cx="493970" cy="258505"/>
                  </a:xfrm>
                  <a:grpFill/>
                </p:grpSpPr>
                <p:sp>
                  <p:nvSpPr>
                    <p:cNvPr id="232" name="乘号 231">
                      <a:extLst>
                        <a:ext uri="{FF2B5EF4-FFF2-40B4-BE49-F238E27FC236}">
                          <a16:creationId xmlns:a16="http://schemas.microsoft.com/office/drawing/2014/main" id="{89F93BBB-1ABB-6657-0C0D-FF0F9E2746AC}"/>
                        </a:ext>
                      </a:extLst>
                    </p:cNvPr>
                    <p:cNvSpPr/>
                    <p:nvPr>
                      <p:custDataLst>
                        <p:tags r:id="rId42"/>
                      </p:custDataLst>
                    </p:nvPr>
                  </p:nvSpPr>
                  <p:spPr>
                    <a:xfrm>
                      <a:off x="7286047" y="5914222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233" name="乘号 232">
                      <a:extLst>
                        <a:ext uri="{FF2B5EF4-FFF2-40B4-BE49-F238E27FC236}">
                          <a16:creationId xmlns:a16="http://schemas.microsoft.com/office/drawing/2014/main" id="{456950FE-2534-3BC5-949A-B41D1FFF20C7}"/>
                        </a:ext>
                      </a:extLst>
                    </p:cNvPr>
                    <p:cNvSpPr/>
                    <p:nvPr>
                      <p:custDataLst>
                        <p:tags r:id="rId43"/>
                      </p:custDataLst>
                    </p:nvPr>
                  </p:nvSpPr>
                  <p:spPr>
                    <a:xfrm>
                      <a:off x="7521514" y="5914220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226" name="组合 225">
                    <a:extLst>
                      <a:ext uri="{FF2B5EF4-FFF2-40B4-BE49-F238E27FC236}">
                        <a16:creationId xmlns:a16="http://schemas.microsoft.com/office/drawing/2014/main" id="{3BFFB4BD-CD98-BD6D-91E7-2E92BCF51A3A}"/>
                      </a:ext>
                    </a:extLst>
                  </p:cNvPr>
                  <p:cNvGrpSpPr/>
                  <p:nvPr/>
                </p:nvGrpSpPr>
                <p:grpSpPr>
                  <a:xfrm>
                    <a:off x="2417325" y="1912069"/>
                    <a:ext cx="493970" cy="258505"/>
                    <a:chOff x="7061214" y="5914216"/>
                    <a:chExt cx="493970" cy="258505"/>
                  </a:xfrm>
                  <a:grpFill/>
                </p:grpSpPr>
                <p:sp>
                  <p:nvSpPr>
                    <p:cNvPr id="230" name="乘号 229">
                      <a:extLst>
                        <a:ext uri="{FF2B5EF4-FFF2-40B4-BE49-F238E27FC236}">
                          <a16:creationId xmlns:a16="http://schemas.microsoft.com/office/drawing/2014/main" id="{0688C2A6-2DF6-BFAC-0A38-B2B160EB6E72}"/>
                        </a:ext>
                      </a:extLst>
                    </p:cNvPr>
                    <p:cNvSpPr/>
                    <p:nvPr>
                      <p:custDataLst>
                        <p:tags r:id="rId40"/>
                      </p:custDataLst>
                    </p:nvPr>
                  </p:nvSpPr>
                  <p:spPr>
                    <a:xfrm>
                      <a:off x="7061214" y="5914218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231" name="乘号 230">
                      <a:extLst>
                        <a:ext uri="{FF2B5EF4-FFF2-40B4-BE49-F238E27FC236}">
                          <a16:creationId xmlns:a16="http://schemas.microsoft.com/office/drawing/2014/main" id="{8172FFB6-B8D0-F954-81C6-AB2203DFA8D2}"/>
                        </a:ext>
                      </a:extLst>
                    </p:cNvPr>
                    <p:cNvSpPr/>
                    <p:nvPr>
                      <p:custDataLst>
                        <p:tags r:id="rId41"/>
                      </p:custDataLst>
                    </p:nvPr>
                  </p:nvSpPr>
                  <p:spPr>
                    <a:xfrm>
                      <a:off x="7296681" y="5914216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227" name="组合 226">
                    <a:extLst>
                      <a:ext uri="{FF2B5EF4-FFF2-40B4-BE49-F238E27FC236}">
                        <a16:creationId xmlns:a16="http://schemas.microsoft.com/office/drawing/2014/main" id="{31103B56-8A8F-39EA-597A-6135EBD7A2DB}"/>
                      </a:ext>
                    </a:extLst>
                  </p:cNvPr>
                  <p:cNvGrpSpPr/>
                  <p:nvPr/>
                </p:nvGrpSpPr>
                <p:grpSpPr>
                  <a:xfrm>
                    <a:off x="2895095" y="1912066"/>
                    <a:ext cx="493968" cy="258509"/>
                    <a:chOff x="6836382" y="5914213"/>
                    <a:chExt cx="493968" cy="258509"/>
                  </a:xfrm>
                  <a:grpFill/>
                </p:grpSpPr>
                <p:sp>
                  <p:nvSpPr>
                    <p:cNvPr id="228" name="乘号 227">
                      <a:extLst>
                        <a:ext uri="{FF2B5EF4-FFF2-40B4-BE49-F238E27FC236}">
                          <a16:creationId xmlns:a16="http://schemas.microsoft.com/office/drawing/2014/main" id="{927AC480-EF3C-8B22-C6BD-42BD55D56D13}"/>
                        </a:ext>
                      </a:extLst>
                    </p:cNvPr>
                    <p:cNvSpPr/>
                    <p:nvPr>
                      <p:custDataLst>
                        <p:tags r:id="rId38"/>
                      </p:custDataLst>
                    </p:nvPr>
                  </p:nvSpPr>
                  <p:spPr>
                    <a:xfrm>
                      <a:off x="6836382" y="5914213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229" name="乘号 228">
                      <a:extLst>
                        <a:ext uri="{FF2B5EF4-FFF2-40B4-BE49-F238E27FC236}">
                          <a16:creationId xmlns:a16="http://schemas.microsoft.com/office/drawing/2014/main" id="{C7DD94BF-17C2-17A2-8031-6D7B36EAAAF8}"/>
                        </a:ext>
                      </a:extLst>
                    </p:cNvPr>
                    <p:cNvSpPr/>
                    <p:nvPr>
                      <p:custDataLst>
                        <p:tags r:id="rId39"/>
                      </p:custDataLst>
                    </p:nvPr>
                  </p:nvSpPr>
                  <p:spPr>
                    <a:xfrm>
                      <a:off x="7071847" y="5914219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</p:grpSp>
            <p:grpSp>
              <p:nvGrpSpPr>
                <p:cNvPr id="219" name="组合 218">
                  <a:extLst>
                    <a:ext uri="{FF2B5EF4-FFF2-40B4-BE49-F238E27FC236}">
                      <a16:creationId xmlns:a16="http://schemas.microsoft.com/office/drawing/2014/main" id="{4B3E335C-E1A7-30C0-7665-5CEF296CB37A}"/>
                    </a:ext>
                  </a:extLst>
                </p:cNvPr>
                <p:cNvGrpSpPr/>
                <p:nvPr/>
              </p:nvGrpSpPr>
              <p:grpSpPr>
                <a:xfrm>
                  <a:off x="3042487" y="2210638"/>
                  <a:ext cx="228565" cy="119613"/>
                  <a:chOff x="6603910" y="5914230"/>
                  <a:chExt cx="493964" cy="258503"/>
                </a:xfrm>
                <a:grpFill/>
              </p:grpSpPr>
              <p:sp>
                <p:nvSpPr>
                  <p:cNvPr id="223" name="乘号 222">
                    <a:extLst>
                      <a:ext uri="{FF2B5EF4-FFF2-40B4-BE49-F238E27FC236}">
                        <a16:creationId xmlns:a16="http://schemas.microsoft.com/office/drawing/2014/main" id="{63E80384-9534-26BC-0110-6A4208A8D3BB}"/>
                      </a:ext>
                    </a:extLst>
                  </p:cNvPr>
                  <p:cNvSpPr/>
                  <p:nvPr>
                    <p:custDataLst>
                      <p:tags r:id="rId36"/>
                    </p:custDataLst>
                  </p:nvPr>
                </p:nvSpPr>
                <p:spPr>
                  <a:xfrm>
                    <a:off x="6603910" y="5914230"/>
                    <a:ext cx="258502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24" name="乘号 223">
                    <a:extLst>
                      <a:ext uri="{FF2B5EF4-FFF2-40B4-BE49-F238E27FC236}">
                        <a16:creationId xmlns:a16="http://schemas.microsoft.com/office/drawing/2014/main" id="{E28684C4-27C3-47A9-1702-505E59F7A627}"/>
                      </a:ext>
                    </a:extLst>
                  </p:cNvPr>
                  <p:cNvSpPr/>
                  <p:nvPr>
                    <p:custDataLst>
                      <p:tags r:id="rId37"/>
                    </p:custDataLst>
                  </p:nvPr>
                </p:nvSpPr>
                <p:spPr>
                  <a:xfrm>
                    <a:off x="6839372" y="5914230"/>
                    <a:ext cx="258502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220" name="组合 219">
                  <a:extLst>
                    <a:ext uri="{FF2B5EF4-FFF2-40B4-BE49-F238E27FC236}">
                      <a16:creationId xmlns:a16="http://schemas.microsoft.com/office/drawing/2014/main" id="{D6561E48-163C-3CC5-87C5-D2A887BC00AD}"/>
                    </a:ext>
                  </a:extLst>
                </p:cNvPr>
                <p:cNvGrpSpPr/>
                <p:nvPr/>
              </p:nvGrpSpPr>
              <p:grpSpPr>
                <a:xfrm>
                  <a:off x="3263560" y="2210638"/>
                  <a:ext cx="228564" cy="119613"/>
                  <a:chOff x="6379089" y="5914230"/>
                  <a:chExt cx="493962" cy="258503"/>
                </a:xfrm>
                <a:grpFill/>
              </p:grpSpPr>
              <p:sp>
                <p:nvSpPr>
                  <p:cNvPr id="221" name="乘号 220">
                    <a:extLst>
                      <a:ext uri="{FF2B5EF4-FFF2-40B4-BE49-F238E27FC236}">
                        <a16:creationId xmlns:a16="http://schemas.microsoft.com/office/drawing/2014/main" id="{AC246B41-3914-5F74-480F-AD753EBDFE98}"/>
                      </a:ext>
                    </a:extLst>
                  </p:cNvPr>
                  <p:cNvSpPr/>
                  <p:nvPr>
                    <p:custDataLst>
                      <p:tags r:id="rId34"/>
                    </p:custDataLst>
                  </p:nvPr>
                </p:nvSpPr>
                <p:spPr>
                  <a:xfrm>
                    <a:off x="6379089" y="5914230"/>
                    <a:ext cx="258502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222" name="乘号 221">
                    <a:extLst>
                      <a:ext uri="{FF2B5EF4-FFF2-40B4-BE49-F238E27FC236}">
                        <a16:creationId xmlns:a16="http://schemas.microsoft.com/office/drawing/2014/main" id="{7DED0964-4F98-ADB6-BCE6-0C95DFE08896}"/>
                      </a:ext>
                    </a:extLst>
                  </p:cNvPr>
                  <p:cNvSpPr/>
                  <p:nvPr>
                    <p:custDataLst>
                      <p:tags r:id="rId35"/>
                    </p:custDataLst>
                  </p:nvPr>
                </p:nvSpPr>
                <p:spPr>
                  <a:xfrm>
                    <a:off x="6614549" y="5914230"/>
                    <a:ext cx="258502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</p:grpSp>
          <p:sp>
            <p:nvSpPr>
              <p:cNvPr id="254" name="文本框 253">
                <a:extLst>
                  <a:ext uri="{FF2B5EF4-FFF2-40B4-BE49-F238E27FC236}">
                    <a16:creationId xmlns:a16="http://schemas.microsoft.com/office/drawing/2014/main" id="{4C51ACF1-4540-3CBD-40E1-3EEB4DCF09B5}"/>
                  </a:ext>
                </a:extLst>
              </p:cNvPr>
              <p:cNvSpPr txBox="1"/>
              <p:nvPr>
                <p:custDataLst>
                  <p:tags r:id="rId31"/>
                </p:custDataLst>
              </p:nvPr>
            </p:nvSpPr>
            <p:spPr>
              <a:xfrm>
                <a:off x="1423451" y="2499665"/>
                <a:ext cx="3854070" cy="512473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101498" tIns="50749" rIns="101498" bIns="50749" rtlCol="0">
                <a:spAutoFit/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en-US" altLang="zh-CN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20XX</a:t>
                </a:r>
                <a:r>
                  <a:rPr lang="zh-CN" altLang="en-US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年</a:t>
                </a:r>
                <a:r>
                  <a:rPr lang="en-US" altLang="zh-CN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X</a:t>
                </a:r>
                <a:r>
                  <a:rPr lang="zh-CN" altLang="en-US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月 项目组荣获</a:t>
                </a:r>
              </a:p>
            </p:txBody>
          </p:sp>
          <p:sp>
            <p:nvSpPr>
              <p:cNvPr id="255" name="文本框 254">
                <a:extLst>
                  <a:ext uri="{FF2B5EF4-FFF2-40B4-BE49-F238E27FC236}">
                    <a16:creationId xmlns:a16="http://schemas.microsoft.com/office/drawing/2014/main" id="{6342BF6E-5774-EB29-154E-65802EE53DF1}"/>
                  </a:ext>
                </a:extLst>
              </p:cNvPr>
              <p:cNvSpPr txBox="1"/>
              <p:nvPr>
                <p:custDataLst>
                  <p:tags r:id="rId32"/>
                </p:custDataLst>
              </p:nvPr>
            </p:nvSpPr>
            <p:spPr>
              <a:xfrm>
                <a:off x="1423451" y="2922823"/>
                <a:ext cx="3991253" cy="854105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101498" tIns="50749" rIns="101498" bIns="50749" rtlCol="0">
                <a:spAutoFit/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4884" dirty="0">
                    <a:gradFill>
                      <a:gsLst>
                        <a:gs pos="100000">
                          <a:schemeClr val="accent3"/>
                        </a:gs>
                        <a:gs pos="0">
                          <a:schemeClr val="accent1"/>
                        </a:gs>
                      </a:gsLst>
                      <a:lin ang="10800000" scaled="1"/>
                    </a:gradFill>
                    <a:latin typeface="+mj-ea"/>
                    <a:ea typeface="+mj-ea"/>
                    <a:cs typeface="阿里巴巴普惠体 B" panose="00020600040101010101" pitchFamily="18" charset="-122"/>
                  </a:rPr>
                  <a:t>年度销售冠军</a:t>
                </a:r>
              </a:p>
            </p:txBody>
          </p:sp>
        </p:grp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AAC41065-6DD5-E389-0655-9552FB949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95"/>
            <a:stretch>
              <a:fillRect/>
            </a:stretch>
          </p:blipFill>
          <p:spPr>
            <a:xfrm>
              <a:off x="4456618" y="2333562"/>
              <a:ext cx="871804" cy="182896"/>
            </a:xfrm>
            <a:prstGeom prst="rect">
              <a:avLst/>
            </a:prstGeom>
          </p:spPr>
        </p:pic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1E1D7517-9E07-64EE-1709-FD198EEA717E}"/>
              </a:ext>
            </a:extLst>
          </p:cNvPr>
          <p:cNvPicPr>
            <a:picLocks noChangeAspect="1"/>
          </p:cNvPicPr>
          <p:nvPr/>
        </p:nvPicPr>
        <p:blipFill>
          <a:blip r:embed="rId96"/>
          <a:stretch>
            <a:fillRect/>
          </a:stretch>
        </p:blipFill>
        <p:spPr>
          <a:xfrm>
            <a:off x="9736832" y="4261641"/>
            <a:ext cx="871804" cy="188992"/>
          </a:xfrm>
          <a:prstGeom prst="rect">
            <a:avLst/>
          </a:prstGeom>
        </p:spPr>
      </p:pic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0C159018-27D1-5BAE-3AC1-3AA08844AB1B}"/>
              </a:ext>
            </a:extLst>
          </p:cNvPr>
          <p:cNvGrpSpPr/>
          <p:nvPr/>
        </p:nvGrpSpPr>
        <p:grpSpPr>
          <a:xfrm>
            <a:off x="1547389" y="3454756"/>
            <a:ext cx="4252576" cy="2386856"/>
            <a:chOff x="1414483" y="2333562"/>
            <a:chExt cx="4252576" cy="2386856"/>
          </a:xfrm>
        </p:grpSpPr>
        <p:grpSp>
          <p:nvGrpSpPr>
            <p:cNvPr id="398" name="组合 397">
              <a:extLst>
                <a:ext uri="{FF2B5EF4-FFF2-40B4-BE49-F238E27FC236}">
                  <a16:creationId xmlns:a16="http://schemas.microsoft.com/office/drawing/2014/main" id="{FCD1E656-7033-C152-AF35-05B70C04773A}"/>
                </a:ext>
              </a:extLst>
            </p:cNvPr>
            <p:cNvGrpSpPr/>
            <p:nvPr/>
          </p:nvGrpSpPr>
          <p:grpSpPr>
            <a:xfrm>
              <a:off x="1414483" y="2582478"/>
              <a:ext cx="4252576" cy="2137940"/>
              <a:chOff x="1301315" y="2081293"/>
              <a:chExt cx="4252576" cy="2137940"/>
            </a:xfrm>
            <a:scene3d>
              <a:camera prst="perspectiveRight"/>
              <a:lightRig rig="threePt" dir="t"/>
            </a:scene3d>
          </p:grpSpPr>
          <p:grpSp>
            <p:nvGrpSpPr>
              <p:cNvPr id="400" name="组合 399">
                <a:extLst>
                  <a:ext uri="{FF2B5EF4-FFF2-40B4-BE49-F238E27FC236}">
                    <a16:creationId xmlns:a16="http://schemas.microsoft.com/office/drawing/2014/main" id="{F572D5A8-3939-16B2-F906-F1350AA89F43}"/>
                  </a:ext>
                </a:extLst>
              </p:cNvPr>
              <p:cNvGrpSpPr/>
              <p:nvPr/>
            </p:nvGrpSpPr>
            <p:grpSpPr>
              <a:xfrm>
                <a:off x="1301315" y="2081293"/>
                <a:ext cx="4252576" cy="2137940"/>
                <a:chOff x="1449832" y="2210634"/>
                <a:chExt cx="3463036" cy="1741007"/>
              </a:xfrm>
              <a:solidFill>
                <a:schemeClr val="bg1"/>
              </a:solidFill>
            </p:grpSpPr>
            <p:sp>
              <p:nvSpPr>
                <p:cNvPr id="403" name="任意多边形: 形状 402">
                  <a:extLst>
                    <a:ext uri="{FF2B5EF4-FFF2-40B4-BE49-F238E27FC236}">
                      <a16:creationId xmlns:a16="http://schemas.microsoft.com/office/drawing/2014/main" id="{B63171A1-22AA-B0F7-62B8-06E8C2A944E4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449832" y="2289209"/>
                  <a:ext cx="3463036" cy="1596224"/>
                </a:xfrm>
                <a:custGeom>
                  <a:avLst/>
                  <a:gdLst>
                    <a:gd name="connsiteX0" fmla="*/ 0 w 5092700"/>
                    <a:gd name="connsiteY0" fmla="*/ 0 h 3479800"/>
                    <a:gd name="connsiteX1" fmla="*/ 284239 w 5092700"/>
                    <a:gd name="connsiteY1" fmla="*/ 0 h 3479800"/>
                    <a:gd name="connsiteX2" fmla="*/ 321545 w 5092700"/>
                    <a:gd name="connsiteY2" fmla="*/ 149225 h 3479800"/>
                    <a:gd name="connsiteX3" fmla="*/ 670913 w 5092700"/>
                    <a:gd name="connsiteY3" fmla="*/ 149225 h 3479800"/>
                    <a:gd name="connsiteX4" fmla="*/ 2990850 w 5092700"/>
                    <a:gd name="connsiteY4" fmla="*/ 149225 h 3479800"/>
                    <a:gd name="connsiteX5" fmla="*/ 3056687 w 5092700"/>
                    <a:gd name="connsiteY5" fmla="*/ 149225 h 3479800"/>
                    <a:gd name="connsiteX6" fmla="*/ 3093994 w 5092700"/>
                    <a:gd name="connsiteY6" fmla="*/ 0 h 3479800"/>
                    <a:gd name="connsiteX7" fmla="*/ 5092700 w 5092700"/>
                    <a:gd name="connsiteY7" fmla="*/ 0 h 3479800"/>
                    <a:gd name="connsiteX8" fmla="*/ 5092700 w 5092700"/>
                    <a:gd name="connsiteY8" fmla="*/ 3479800 h 3479800"/>
                    <a:gd name="connsiteX9" fmla="*/ 2811039 w 5092700"/>
                    <a:gd name="connsiteY9" fmla="*/ 3479800 h 3479800"/>
                    <a:gd name="connsiteX10" fmla="*/ 2733831 w 5092700"/>
                    <a:gd name="connsiteY10" fmla="*/ 3254375 h 3479800"/>
                    <a:gd name="connsiteX11" fmla="*/ 0 w 5092700"/>
                    <a:gd name="connsiteY11" fmla="*/ 3254375 h 347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92700" h="3479800">
                      <a:moveTo>
                        <a:pt x="0" y="0"/>
                      </a:moveTo>
                      <a:lnTo>
                        <a:pt x="284239" y="0"/>
                      </a:lnTo>
                      <a:lnTo>
                        <a:pt x="321545" y="149225"/>
                      </a:lnTo>
                      <a:lnTo>
                        <a:pt x="670913" y="149225"/>
                      </a:lnTo>
                      <a:lnTo>
                        <a:pt x="2990850" y="149225"/>
                      </a:lnTo>
                      <a:lnTo>
                        <a:pt x="3056687" y="149225"/>
                      </a:lnTo>
                      <a:lnTo>
                        <a:pt x="3093994" y="0"/>
                      </a:lnTo>
                      <a:lnTo>
                        <a:pt x="5092700" y="0"/>
                      </a:lnTo>
                      <a:lnTo>
                        <a:pt x="5092700" y="3479800"/>
                      </a:lnTo>
                      <a:lnTo>
                        <a:pt x="2811039" y="3479800"/>
                      </a:lnTo>
                      <a:lnTo>
                        <a:pt x="2733831" y="3254375"/>
                      </a:lnTo>
                      <a:lnTo>
                        <a:pt x="0" y="32543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grpSp>
              <p:nvGrpSpPr>
                <p:cNvPr id="404" name="组合 403">
                  <a:extLst>
                    <a:ext uri="{FF2B5EF4-FFF2-40B4-BE49-F238E27FC236}">
                      <a16:creationId xmlns:a16="http://schemas.microsoft.com/office/drawing/2014/main" id="{F4F0BFA2-8D5B-CB2F-33CC-006B194CC92E}"/>
                    </a:ext>
                  </a:extLst>
                </p:cNvPr>
                <p:cNvGrpSpPr/>
                <p:nvPr/>
              </p:nvGrpSpPr>
              <p:grpSpPr>
                <a:xfrm flipV="1">
                  <a:off x="2084716" y="3831975"/>
                  <a:ext cx="1206091" cy="119666"/>
                  <a:chOff x="4557125" y="5620960"/>
                  <a:chExt cx="783714" cy="77759"/>
                </a:xfrm>
                <a:grpFill/>
              </p:grpSpPr>
              <p:sp>
                <p:nvSpPr>
                  <p:cNvPr id="431" name="平行四边形 430">
                    <a:extLst>
                      <a:ext uri="{FF2B5EF4-FFF2-40B4-BE49-F238E27FC236}">
                        <a16:creationId xmlns:a16="http://schemas.microsoft.com/office/drawing/2014/main" id="{9F0C0330-3F05-91CA-A53A-34E1F0C4B6D0}"/>
                      </a:ext>
                    </a:extLst>
                  </p:cNvPr>
                  <p:cNvSpPr/>
                  <p:nvPr>
                    <p:custDataLst>
                      <p:tags r:id="rId20"/>
                    </p:custDataLst>
                  </p:nvPr>
                </p:nvSpPr>
                <p:spPr>
                  <a:xfrm>
                    <a:off x="4557125" y="5620981"/>
                    <a:ext cx="71247" cy="77725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32" name="平行四边形 431">
                    <a:extLst>
                      <a:ext uri="{FF2B5EF4-FFF2-40B4-BE49-F238E27FC236}">
                        <a16:creationId xmlns:a16="http://schemas.microsoft.com/office/drawing/2014/main" id="{2701FFED-C5DC-AB7C-E565-2322EBDB2181}"/>
                      </a:ext>
                    </a:extLst>
                  </p:cNvPr>
                  <p:cNvSpPr/>
                  <p:nvPr>
                    <p:custDataLst>
                      <p:tags r:id="rId21"/>
                    </p:custDataLst>
                  </p:nvPr>
                </p:nvSpPr>
                <p:spPr>
                  <a:xfrm>
                    <a:off x="4628371" y="5620992"/>
                    <a:ext cx="71247" cy="77725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33" name="平行四边形 432">
                    <a:extLst>
                      <a:ext uri="{FF2B5EF4-FFF2-40B4-BE49-F238E27FC236}">
                        <a16:creationId xmlns:a16="http://schemas.microsoft.com/office/drawing/2014/main" id="{3D427E5A-94FF-7E71-7F05-27911240B4BD}"/>
                      </a:ext>
                    </a:extLst>
                  </p:cNvPr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>
                    <a:off x="4699617" y="5620995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34" name="平行四边形 433">
                    <a:extLst>
                      <a:ext uri="{FF2B5EF4-FFF2-40B4-BE49-F238E27FC236}">
                        <a16:creationId xmlns:a16="http://schemas.microsoft.com/office/drawing/2014/main" id="{2A8AA31A-1870-EF9A-5F3F-7ECA290AF747}"/>
                      </a:ext>
                    </a:extLst>
                  </p:cNvPr>
                  <p:cNvSpPr/>
                  <p:nvPr>
                    <p:custDataLst>
                      <p:tags r:id="rId23"/>
                    </p:custDataLst>
                  </p:nvPr>
                </p:nvSpPr>
                <p:spPr>
                  <a:xfrm>
                    <a:off x="4770864" y="5620974"/>
                    <a:ext cx="71247" cy="77725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35" name="平行四边形 434">
                    <a:extLst>
                      <a:ext uri="{FF2B5EF4-FFF2-40B4-BE49-F238E27FC236}">
                        <a16:creationId xmlns:a16="http://schemas.microsoft.com/office/drawing/2014/main" id="{0BD2A8F2-63B8-97EF-CAF7-35F8EBF00B56}"/>
                      </a:ext>
                    </a:extLst>
                  </p:cNvPr>
                  <p:cNvSpPr/>
                  <p:nvPr>
                    <p:custDataLst>
                      <p:tags r:id="rId24"/>
                    </p:custDataLst>
                  </p:nvPr>
                </p:nvSpPr>
                <p:spPr>
                  <a:xfrm>
                    <a:off x="4842111" y="5620965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36" name="平行四边形 435">
                    <a:extLst>
                      <a:ext uri="{FF2B5EF4-FFF2-40B4-BE49-F238E27FC236}">
                        <a16:creationId xmlns:a16="http://schemas.microsoft.com/office/drawing/2014/main" id="{60EA559E-83A6-00CA-D44A-C548C0E06902}"/>
                      </a:ext>
                    </a:extLst>
                  </p:cNvPr>
                  <p:cNvSpPr/>
                  <p:nvPr>
                    <p:custDataLst>
                      <p:tags r:id="rId25"/>
                    </p:custDataLst>
                  </p:nvPr>
                </p:nvSpPr>
                <p:spPr>
                  <a:xfrm>
                    <a:off x="4913358" y="5620960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37" name="平行四边形 436">
                    <a:extLst>
                      <a:ext uri="{FF2B5EF4-FFF2-40B4-BE49-F238E27FC236}">
                        <a16:creationId xmlns:a16="http://schemas.microsoft.com/office/drawing/2014/main" id="{4FFDA98C-6903-2380-CA45-3960EF1865B6}"/>
                      </a:ext>
                    </a:extLst>
                  </p:cNvPr>
                  <p:cNvSpPr/>
                  <p:nvPr>
                    <p:custDataLst>
                      <p:tags r:id="rId26"/>
                    </p:custDataLst>
                  </p:nvPr>
                </p:nvSpPr>
                <p:spPr>
                  <a:xfrm>
                    <a:off x="4984605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38" name="平行四边形 437">
                    <a:extLst>
                      <a:ext uri="{FF2B5EF4-FFF2-40B4-BE49-F238E27FC236}">
                        <a16:creationId xmlns:a16="http://schemas.microsoft.com/office/drawing/2014/main" id="{A900D6BC-46E3-D66F-C369-B45ECA10E4CD}"/>
                      </a:ext>
                    </a:extLst>
                  </p:cNvPr>
                  <p:cNvSpPr/>
                  <p:nvPr>
                    <p:custDataLst>
                      <p:tags r:id="rId27"/>
                    </p:custDataLst>
                  </p:nvPr>
                </p:nvSpPr>
                <p:spPr>
                  <a:xfrm>
                    <a:off x="5055852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39" name="平行四边形 438">
                    <a:extLst>
                      <a:ext uri="{FF2B5EF4-FFF2-40B4-BE49-F238E27FC236}">
                        <a16:creationId xmlns:a16="http://schemas.microsoft.com/office/drawing/2014/main" id="{7D8316E9-D72C-D056-11FE-21920FA73598}"/>
                      </a:ext>
                    </a:extLst>
                  </p:cNvPr>
                  <p:cNvSpPr/>
                  <p:nvPr>
                    <p:custDataLst>
                      <p:tags r:id="rId28"/>
                    </p:custDataLst>
                  </p:nvPr>
                </p:nvSpPr>
                <p:spPr>
                  <a:xfrm>
                    <a:off x="5127099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40" name="平行四边形 439">
                    <a:extLst>
                      <a:ext uri="{FF2B5EF4-FFF2-40B4-BE49-F238E27FC236}">
                        <a16:creationId xmlns:a16="http://schemas.microsoft.com/office/drawing/2014/main" id="{312488C7-28C0-6280-8F39-E572EE77B9CB}"/>
                      </a:ext>
                    </a:extLst>
                  </p:cNvPr>
                  <p:cNvSpPr/>
                  <p:nvPr>
                    <p:custDataLst>
                      <p:tags r:id="rId29"/>
                    </p:custDataLst>
                  </p:nvPr>
                </p:nvSpPr>
                <p:spPr>
                  <a:xfrm>
                    <a:off x="5198346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41" name="平行四边形 440">
                    <a:extLst>
                      <a:ext uri="{FF2B5EF4-FFF2-40B4-BE49-F238E27FC236}">
                        <a16:creationId xmlns:a16="http://schemas.microsoft.com/office/drawing/2014/main" id="{B6E99381-BFA4-511B-6786-7BD17AD49ED5}"/>
                      </a:ext>
                    </a:extLst>
                  </p:cNvPr>
                  <p:cNvSpPr/>
                  <p:nvPr>
                    <p:custDataLst>
                      <p:tags r:id="rId30"/>
                    </p:custDataLst>
                  </p:nvPr>
                </p:nvSpPr>
                <p:spPr>
                  <a:xfrm>
                    <a:off x="5269592" y="5620970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405" name="组合 404">
                  <a:extLst>
                    <a:ext uri="{FF2B5EF4-FFF2-40B4-BE49-F238E27FC236}">
                      <a16:creationId xmlns:a16="http://schemas.microsoft.com/office/drawing/2014/main" id="{E131E891-4DAD-D918-CE4A-0A6E07E799BC}"/>
                    </a:ext>
                  </a:extLst>
                </p:cNvPr>
                <p:cNvGrpSpPr/>
                <p:nvPr/>
              </p:nvGrpSpPr>
              <p:grpSpPr>
                <a:xfrm>
                  <a:off x="1701074" y="2210634"/>
                  <a:ext cx="670708" cy="119617"/>
                  <a:chOff x="2621680" y="1912066"/>
                  <a:chExt cx="1449507" cy="258512"/>
                </a:xfrm>
                <a:grpFill/>
              </p:grpSpPr>
              <p:grpSp>
                <p:nvGrpSpPr>
                  <p:cNvPr id="422" name="组合 421">
                    <a:extLst>
                      <a:ext uri="{FF2B5EF4-FFF2-40B4-BE49-F238E27FC236}">
                        <a16:creationId xmlns:a16="http://schemas.microsoft.com/office/drawing/2014/main" id="{2287D730-9362-9253-EEA2-F69F48AE72F7}"/>
                      </a:ext>
                    </a:extLst>
                  </p:cNvPr>
                  <p:cNvGrpSpPr/>
                  <p:nvPr/>
                </p:nvGrpSpPr>
                <p:grpSpPr>
                  <a:xfrm>
                    <a:off x="2621680" y="1912073"/>
                    <a:ext cx="493968" cy="258505"/>
                    <a:chOff x="7968171" y="5914220"/>
                    <a:chExt cx="493968" cy="258505"/>
                  </a:xfrm>
                  <a:grpFill/>
                </p:grpSpPr>
                <p:sp>
                  <p:nvSpPr>
                    <p:cNvPr id="429" name="乘号 428">
                      <a:extLst>
                        <a:ext uri="{FF2B5EF4-FFF2-40B4-BE49-F238E27FC236}">
                          <a16:creationId xmlns:a16="http://schemas.microsoft.com/office/drawing/2014/main" id="{24A27EC1-7773-91D5-67F5-EA9F0DD799B6}"/>
                        </a:ext>
                      </a:extLst>
                    </p:cNvPr>
                    <p:cNvSpPr/>
                    <p:nvPr>
                      <p:custDataLst>
                        <p:tags r:id="rId18"/>
                      </p:custDataLst>
                    </p:nvPr>
                  </p:nvSpPr>
                  <p:spPr>
                    <a:xfrm>
                      <a:off x="7968171" y="5914222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430" name="乘号 429">
                      <a:extLst>
                        <a:ext uri="{FF2B5EF4-FFF2-40B4-BE49-F238E27FC236}">
                          <a16:creationId xmlns:a16="http://schemas.microsoft.com/office/drawing/2014/main" id="{E4EF1FD6-803D-7C7C-206A-73DCDCCFE210}"/>
                        </a:ext>
                      </a:extLst>
                    </p:cNvPr>
                    <p:cNvSpPr/>
                    <p:nvPr>
                      <p:custDataLst>
                        <p:tags r:id="rId19"/>
                      </p:custDataLst>
                    </p:nvPr>
                  </p:nvSpPr>
                  <p:spPr>
                    <a:xfrm>
                      <a:off x="8203636" y="5914220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423" name="组合 422">
                    <a:extLst>
                      <a:ext uri="{FF2B5EF4-FFF2-40B4-BE49-F238E27FC236}">
                        <a16:creationId xmlns:a16="http://schemas.microsoft.com/office/drawing/2014/main" id="{25E14CDF-3F51-6BE3-EC5C-35BF48DF5A9B}"/>
                      </a:ext>
                    </a:extLst>
                  </p:cNvPr>
                  <p:cNvGrpSpPr/>
                  <p:nvPr/>
                </p:nvGrpSpPr>
                <p:grpSpPr>
                  <a:xfrm>
                    <a:off x="3099448" y="1912069"/>
                    <a:ext cx="493970" cy="258505"/>
                    <a:chOff x="7743337" y="5914216"/>
                    <a:chExt cx="493970" cy="258505"/>
                  </a:xfrm>
                  <a:grpFill/>
                </p:grpSpPr>
                <p:sp>
                  <p:nvSpPr>
                    <p:cNvPr id="427" name="乘号 426">
                      <a:extLst>
                        <a:ext uri="{FF2B5EF4-FFF2-40B4-BE49-F238E27FC236}">
                          <a16:creationId xmlns:a16="http://schemas.microsoft.com/office/drawing/2014/main" id="{0F674150-0E4C-1E2B-BC1F-730DFDE05E55}"/>
                        </a:ext>
                      </a:extLst>
                    </p:cNvPr>
                    <p:cNvSpPr/>
                    <p:nvPr>
                      <p:custDataLst>
                        <p:tags r:id="rId16"/>
                      </p:custDataLst>
                    </p:nvPr>
                  </p:nvSpPr>
                  <p:spPr>
                    <a:xfrm>
                      <a:off x="7743337" y="5914218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428" name="乘号 427">
                      <a:extLst>
                        <a:ext uri="{FF2B5EF4-FFF2-40B4-BE49-F238E27FC236}">
                          <a16:creationId xmlns:a16="http://schemas.microsoft.com/office/drawing/2014/main" id="{FECA36D0-71F7-51DF-C028-28B0D2312002}"/>
                        </a:ext>
                      </a:extLst>
                    </p:cNvPr>
                    <p:cNvSpPr/>
                    <p:nvPr>
                      <p:custDataLst>
                        <p:tags r:id="rId17"/>
                      </p:custDataLst>
                    </p:nvPr>
                  </p:nvSpPr>
                  <p:spPr>
                    <a:xfrm>
                      <a:off x="7978804" y="5914216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424" name="组合 423">
                    <a:extLst>
                      <a:ext uri="{FF2B5EF4-FFF2-40B4-BE49-F238E27FC236}">
                        <a16:creationId xmlns:a16="http://schemas.microsoft.com/office/drawing/2014/main" id="{DD712D07-4C70-B891-F778-A757CDD8514A}"/>
                      </a:ext>
                    </a:extLst>
                  </p:cNvPr>
                  <p:cNvGrpSpPr/>
                  <p:nvPr/>
                </p:nvGrpSpPr>
                <p:grpSpPr>
                  <a:xfrm>
                    <a:off x="3577217" y="1912066"/>
                    <a:ext cx="493970" cy="258509"/>
                    <a:chOff x="7518504" y="5914213"/>
                    <a:chExt cx="493970" cy="258509"/>
                  </a:xfrm>
                  <a:grpFill/>
                </p:grpSpPr>
                <p:sp>
                  <p:nvSpPr>
                    <p:cNvPr id="425" name="乘号 424">
                      <a:extLst>
                        <a:ext uri="{FF2B5EF4-FFF2-40B4-BE49-F238E27FC236}">
                          <a16:creationId xmlns:a16="http://schemas.microsoft.com/office/drawing/2014/main" id="{307DBD8D-923C-EDE6-F763-91C95405D760}"/>
                        </a:ext>
                      </a:extLst>
                    </p:cNvPr>
                    <p:cNvSpPr/>
                    <p:nvPr>
                      <p:custDataLst>
                        <p:tags r:id="rId14"/>
                      </p:custDataLst>
                    </p:nvPr>
                  </p:nvSpPr>
                  <p:spPr>
                    <a:xfrm>
                      <a:off x="7518504" y="5914213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426" name="乘号 425">
                      <a:extLst>
                        <a:ext uri="{FF2B5EF4-FFF2-40B4-BE49-F238E27FC236}">
                          <a16:creationId xmlns:a16="http://schemas.microsoft.com/office/drawing/2014/main" id="{0491F493-25E9-DB8B-B203-353DB6F65599}"/>
                        </a:ext>
                      </a:extLst>
                    </p:cNvPr>
                    <p:cNvSpPr/>
                    <p:nvPr>
                      <p:custDataLst>
                        <p:tags r:id="rId15"/>
                      </p:custDataLst>
                    </p:nvPr>
                  </p:nvSpPr>
                  <p:spPr>
                    <a:xfrm>
                      <a:off x="7753971" y="5914219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</p:grpSp>
            <p:grpSp>
              <p:nvGrpSpPr>
                <p:cNvPr id="406" name="组合 405">
                  <a:extLst>
                    <a:ext uri="{FF2B5EF4-FFF2-40B4-BE49-F238E27FC236}">
                      <a16:creationId xmlns:a16="http://schemas.microsoft.com/office/drawing/2014/main" id="{FFAFA438-B857-D903-F959-657E267427B2}"/>
                    </a:ext>
                  </a:extLst>
                </p:cNvPr>
                <p:cNvGrpSpPr/>
                <p:nvPr/>
              </p:nvGrpSpPr>
              <p:grpSpPr>
                <a:xfrm>
                  <a:off x="2371781" y="2210634"/>
                  <a:ext cx="670708" cy="119617"/>
                  <a:chOff x="1939556" y="1912066"/>
                  <a:chExt cx="1449507" cy="258512"/>
                </a:xfrm>
                <a:grpFill/>
              </p:grpSpPr>
              <p:grpSp>
                <p:nvGrpSpPr>
                  <p:cNvPr id="413" name="组合 412">
                    <a:extLst>
                      <a:ext uri="{FF2B5EF4-FFF2-40B4-BE49-F238E27FC236}">
                        <a16:creationId xmlns:a16="http://schemas.microsoft.com/office/drawing/2014/main" id="{51963881-69D5-935A-9837-3F30F0D37325}"/>
                      </a:ext>
                    </a:extLst>
                  </p:cNvPr>
                  <p:cNvGrpSpPr/>
                  <p:nvPr/>
                </p:nvGrpSpPr>
                <p:grpSpPr>
                  <a:xfrm>
                    <a:off x="1939556" y="1912073"/>
                    <a:ext cx="493970" cy="258505"/>
                    <a:chOff x="7286047" y="5914220"/>
                    <a:chExt cx="493970" cy="258505"/>
                  </a:xfrm>
                  <a:grpFill/>
                </p:grpSpPr>
                <p:sp>
                  <p:nvSpPr>
                    <p:cNvPr id="420" name="乘号 419">
                      <a:extLst>
                        <a:ext uri="{FF2B5EF4-FFF2-40B4-BE49-F238E27FC236}">
                          <a16:creationId xmlns:a16="http://schemas.microsoft.com/office/drawing/2014/main" id="{08AA5E3E-8EFE-6FDE-1BCB-7CEC18F53C61}"/>
                        </a:ext>
                      </a:extLst>
                    </p:cNvPr>
                    <p:cNvSpPr/>
                    <p:nvPr>
                      <p:custDataLst>
                        <p:tags r:id="rId12"/>
                      </p:custDataLst>
                    </p:nvPr>
                  </p:nvSpPr>
                  <p:spPr>
                    <a:xfrm>
                      <a:off x="7286047" y="5914222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421" name="乘号 420">
                      <a:extLst>
                        <a:ext uri="{FF2B5EF4-FFF2-40B4-BE49-F238E27FC236}">
                          <a16:creationId xmlns:a16="http://schemas.microsoft.com/office/drawing/2014/main" id="{5768FDDA-D6BB-CCAD-E87F-5739B4D1A7FF}"/>
                        </a:ext>
                      </a:extLst>
                    </p:cNvPr>
                    <p:cNvSpPr/>
                    <p:nvPr>
                      <p:custDataLst>
                        <p:tags r:id="rId13"/>
                      </p:custDataLst>
                    </p:nvPr>
                  </p:nvSpPr>
                  <p:spPr>
                    <a:xfrm>
                      <a:off x="7521514" y="5914220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414" name="组合 413">
                    <a:extLst>
                      <a:ext uri="{FF2B5EF4-FFF2-40B4-BE49-F238E27FC236}">
                        <a16:creationId xmlns:a16="http://schemas.microsoft.com/office/drawing/2014/main" id="{D0C27E82-9DC3-7171-99B8-94E9D25BEC11}"/>
                      </a:ext>
                    </a:extLst>
                  </p:cNvPr>
                  <p:cNvGrpSpPr/>
                  <p:nvPr/>
                </p:nvGrpSpPr>
                <p:grpSpPr>
                  <a:xfrm>
                    <a:off x="2417325" y="1912069"/>
                    <a:ext cx="493970" cy="258505"/>
                    <a:chOff x="7061214" y="5914216"/>
                    <a:chExt cx="493970" cy="258505"/>
                  </a:xfrm>
                  <a:grpFill/>
                </p:grpSpPr>
                <p:sp>
                  <p:nvSpPr>
                    <p:cNvPr id="418" name="乘号 417">
                      <a:extLst>
                        <a:ext uri="{FF2B5EF4-FFF2-40B4-BE49-F238E27FC236}">
                          <a16:creationId xmlns:a16="http://schemas.microsoft.com/office/drawing/2014/main" id="{E70D32E1-CF6D-DF04-DAE6-1FA9AFE29F29}"/>
                        </a:ext>
                      </a:extLst>
                    </p:cNvPr>
                    <p:cNvSpPr/>
                    <p:nvPr>
                      <p:custDataLst>
                        <p:tags r:id="rId10"/>
                      </p:custDataLst>
                    </p:nvPr>
                  </p:nvSpPr>
                  <p:spPr>
                    <a:xfrm>
                      <a:off x="7061214" y="5914218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419" name="乘号 418">
                      <a:extLst>
                        <a:ext uri="{FF2B5EF4-FFF2-40B4-BE49-F238E27FC236}">
                          <a16:creationId xmlns:a16="http://schemas.microsoft.com/office/drawing/2014/main" id="{D9D6A25E-3080-448A-89F7-D29C9EBF9944}"/>
                        </a:ext>
                      </a:extLst>
                    </p:cNvPr>
                    <p:cNvSpPr/>
                    <p:nvPr>
                      <p:custDataLst>
                        <p:tags r:id="rId11"/>
                      </p:custDataLst>
                    </p:nvPr>
                  </p:nvSpPr>
                  <p:spPr>
                    <a:xfrm>
                      <a:off x="7296681" y="5914216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415" name="组合 414">
                    <a:extLst>
                      <a:ext uri="{FF2B5EF4-FFF2-40B4-BE49-F238E27FC236}">
                        <a16:creationId xmlns:a16="http://schemas.microsoft.com/office/drawing/2014/main" id="{F56C53E0-88CE-A5B2-C520-A252A37960E8}"/>
                      </a:ext>
                    </a:extLst>
                  </p:cNvPr>
                  <p:cNvGrpSpPr/>
                  <p:nvPr/>
                </p:nvGrpSpPr>
                <p:grpSpPr>
                  <a:xfrm>
                    <a:off x="2895095" y="1912066"/>
                    <a:ext cx="493968" cy="258509"/>
                    <a:chOff x="6836382" y="5914213"/>
                    <a:chExt cx="493968" cy="258509"/>
                  </a:xfrm>
                  <a:grpFill/>
                </p:grpSpPr>
                <p:sp>
                  <p:nvSpPr>
                    <p:cNvPr id="416" name="乘号 415">
                      <a:extLst>
                        <a:ext uri="{FF2B5EF4-FFF2-40B4-BE49-F238E27FC236}">
                          <a16:creationId xmlns:a16="http://schemas.microsoft.com/office/drawing/2014/main" id="{E8AA8CF6-D58E-F089-980B-676FEC83B3F9}"/>
                        </a:ext>
                      </a:extLst>
                    </p:cNvPr>
                    <p:cNvSpPr/>
                    <p:nvPr>
                      <p:custDataLst>
                        <p:tags r:id="rId8"/>
                      </p:custDataLst>
                    </p:nvPr>
                  </p:nvSpPr>
                  <p:spPr>
                    <a:xfrm>
                      <a:off x="6836382" y="5914213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417" name="乘号 416">
                      <a:extLst>
                        <a:ext uri="{FF2B5EF4-FFF2-40B4-BE49-F238E27FC236}">
                          <a16:creationId xmlns:a16="http://schemas.microsoft.com/office/drawing/2014/main" id="{BCD1B21A-DCCD-695A-5133-C37624A1F688}"/>
                        </a:ext>
                      </a:extLst>
                    </p:cNvPr>
                    <p:cNvSpPr/>
                    <p:nvPr>
                      <p:custDataLst>
                        <p:tags r:id="rId9"/>
                      </p:custDataLst>
                    </p:nvPr>
                  </p:nvSpPr>
                  <p:spPr>
                    <a:xfrm>
                      <a:off x="7071847" y="5914219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</p:grpSp>
            <p:grpSp>
              <p:nvGrpSpPr>
                <p:cNvPr id="407" name="组合 406">
                  <a:extLst>
                    <a:ext uri="{FF2B5EF4-FFF2-40B4-BE49-F238E27FC236}">
                      <a16:creationId xmlns:a16="http://schemas.microsoft.com/office/drawing/2014/main" id="{8448A5E7-EEA2-80AF-12F3-D097000FC4E9}"/>
                    </a:ext>
                  </a:extLst>
                </p:cNvPr>
                <p:cNvGrpSpPr/>
                <p:nvPr/>
              </p:nvGrpSpPr>
              <p:grpSpPr>
                <a:xfrm>
                  <a:off x="3042487" y="2210638"/>
                  <a:ext cx="228565" cy="119613"/>
                  <a:chOff x="6603910" y="5914230"/>
                  <a:chExt cx="493964" cy="258503"/>
                </a:xfrm>
                <a:grpFill/>
              </p:grpSpPr>
              <p:sp>
                <p:nvSpPr>
                  <p:cNvPr id="411" name="乘号 410">
                    <a:extLst>
                      <a:ext uri="{FF2B5EF4-FFF2-40B4-BE49-F238E27FC236}">
                        <a16:creationId xmlns:a16="http://schemas.microsoft.com/office/drawing/2014/main" id="{7EADB76C-EDDE-03FB-F02A-58C9CE8ED123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6603910" y="5914230"/>
                    <a:ext cx="258502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12" name="乘号 411">
                    <a:extLst>
                      <a:ext uri="{FF2B5EF4-FFF2-40B4-BE49-F238E27FC236}">
                        <a16:creationId xmlns:a16="http://schemas.microsoft.com/office/drawing/2014/main" id="{BBC3D3DF-13ED-03A4-53B4-5F4AA882D73C}"/>
                      </a:ext>
                    </a:extLst>
                  </p:cNvPr>
                  <p:cNvSpPr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6839372" y="5914230"/>
                    <a:ext cx="258502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408" name="组合 407">
                  <a:extLst>
                    <a:ext uri="{FF2B5EF4-FFF2-40B4-BE49-F238E27FC236}">
                      <a16:creationId xmlns:a16="http://schemas.microsoft.com/office/drawing/2014/main" id="{845AE9EF-5076-209C-DC5D-BA7DF2E1F781}"/>
                    </a:ext>
                  </a:extLst>
                </p:cNvPr>
                <p:cNvGrpSpPr/>
                <p:nvPr/>
              </p:nvGrpSpPr>
              <p:grpSpPr>
                <a:xfrm>
                  <a:off x="3263560" y="2210638"/>
                  <a:ext cx="228564" cy="119613"/>
                  <a:chOff x="6379089" y="5914230"/>
                  <a:chExt cx="493962" cy="258503"/>
                </a:xfrm>
                <a:grpFill/>
              </p:grpSpPr>
              <p:sp>
                <p:nvSpPr>
                  <p:cNvPr id="409" name="乘号 408">
                    <a:extLst>
                      <a:ext uri="{FF2B5EF4-FFF2-40B4-BE49-F238E27FC236}">
                        <a16:creationId xmlns:a16="http://schemas.microsoft.com/office/drawing/2014/main" id="{174F38FA-5C45-9EF3-9895-8AE93722032D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>
                    <a:off x="6379089" y="5914230"/>
                    <a:ext cx="258502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410" name="乘号 409">
                    <a:extLst>
                      <a:ext uri="{FF2B5EF4-FFF2-40B4-BE49-F238E27FC236}">
                        <a16:creationId xmlns:a16="http://schemas.microsoft.com/office/drawing/2014/main" id="{6AF4A96E-D67D-9674-7DE5-31E1B091BF83}"/>
                      </a:ext>
                    </a:extLst>
                  </p:cNvPr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>
                    <a:off x="6614549" y="5914230"/>
                    <a:ext cx="258502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</p:grpSp>
          <p:sp>
            <p:nvSpPr>
              <p:cNvPr id="401" name="文本框 400">
                <a:extLst>
                  <a:ext uri="{FF2B5EF4-FFF2-40B4-BE49-F238E27FC236}">
                    <a16:creationId xmlns:a16="http://schemas.microsoft.com/office/drawing/2014/main" id="{3B25392A-DB86-3374-B7B6-77892200950A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423451" y="2499665"/>
                <a:ext cx="3854070" cy="512473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101498" tIns="50749" rIns="101498" bIns="50749" rtlCol="0">
                <a:spAutoFit/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en-US" altLang="zh-CN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20XX</a:t>
                </a:r>
                <a:r>
                  <a:rPr lang="zh-CN" altLang="en-US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年</a:t>
                </a:r>
                <a:r>
                  <a:rPr lang="en-US" altLang="zh-CN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X</a:t>
                </a:r>
                <a:r>
                  <a:rPr lang="zh-CN" altLang="en-US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月 项目组荣获</a:t>
                </a:r>
              </a:p>
            </p:txBody>
          </p:sp>
          <p:sp>
            <p:nvSpPr>
              <p:cNvPr id="402" name="文本框 401">
                <a:extLst>
                  <a:ext uri="{FF2B5EF4-FFF2-40B4-BE49-F238E27FC236}">
                    <a16:creationId xmlns:a16="http://schemas.microsoft.com/office/drawing/2014/main" id="{559BD7B4-4A76-E0B2-3787-1B11E02BDD7F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423451" y="2922823"/>
                <a:ext cx="3991253" cy="854105"/>
              </a:xfrm>
              <a:prstGeom prst="rect">
                <a:avLst/>
              </a:prstGeom>
              <a:noFill/>
              <a:effectLst/>
              <a:sp3d>
                <a:bevelT w="0" h="0"/>
                <a:bevelB w="0" h="0"/>
              </a:sp3d>
            </p:spPr>
            <p:txBody>
              <a:bodyPr wrap="square" lIns="101498" tIns="50749" rIns="101498" bIns="50749" rtlCol="0">
                <a:spAutoFit/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4884" dirty="0">
                    <a:gradFill>
                      <a:gsLst>
                        <a:gs pos="100000">
                          <a:schemeClr val="accent3"/>
                        </a:gs>
                        <a:gs pos="0">
                          <a:schemeClr val="accent1"/>
                        </a:gs>
                      </a:gsLst>
                      <a:lin ang="10800000" scaled="1"/>
                    </a:gradFill>
                    <a:latin typeface="+mj-ea"/>
                    <a:ea typeface="+mj-ea"/>
                    <a:cs typeface="阿里巴巴普惠体 B" panose="00020600040101010101" pitchFamily="18" charset="-122"/>
                  </a:rPr>
                  <a:t>年度销售冠军</a:t>
                </a:r>
              </a:p>
            </p:txBody>
          </p:sp>
        </p:grpSp>
        <p:pic>
          <p:nvPicPr>
            <p:cNvPr id="399" name="图片 398">
              <a:extLst>
                <a:ext uri="{FF2B5EF4-FFF2-40B4-BE49-F238E27FC236}">
                  <a16:creationId xmlns:a16="http://schemas.microsoft.com/office/drawing/2014/main" id="{C5125DB0-EC5C-2DCC-7DD9-5A038EF6E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5"/>
            <a:stretch>
              <a:fillRect/>
            </a:stretch>
          </p:blipFill>
          <p:spPr>
            <a:xfrm>
              <a:off x="4456618" y="2333562"/>
              <a:ext cx="871804" cy="1828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3897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01C722D0-D24D-891F-5C83-CD9C7049957A}"/>
              </a:ext>
            </a:extLst>
          </p:cNvPr>
          <p:cNvGrpSpPr/>
          <p:nvPr/>
        </p:nvGrpSpPr>
        <p:grpSpPr>
          <a:xfrm>
            <a:off x="766384" y="823736"/>
            <a:ext cx="4368963" cy="2219243"/>
            <a:chOff x="859617" y="1209758"/>
            <a:chExt cx="4368963" cy="221924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9410136C-5713-520D-8D31-0DDFD8084F89}"/>
                </a:ext>
              </a:extLst>
            </p:cNvPr>
            <p:cNvGrpSpPr/>
            <p:nvPr/>
          </p:nvGrpSpPr>
          <p:grpSpPr>
            <a:xfrm>
              <a:off x="976004" y="1387550"/>
              <a:ext cx="4252576" cy="2041451"/>
              <a:chOff x="1449832" y="2289209"/>
              <a:chExt cx="3463036" cy="1662432"/>
            </a:xfrm>
            <a:gradFill>
              <a:gsLst>
                <a:gs pos="49000">
                  <a:schemeClr val="accent4"/>
                </a:gs>
                <a:gs pos="100000">
                  <a:schemeClr val="accent5"/>
                </a:gs>
              </a:gsLst>
              <a:lin ang="5400000" scaled="1"/>
            </a:gradFill>
            <a:scene3d>
              <a:camera prst="orthographicFront"/>
              <a:lightRig rig="threePt" dir="t"/>
            </a:scene3d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FAB7AC09-5C61-9AA0-30D4-B7EF8D351396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1449832" y="2289209"/>
                <a:ext cx="3463036" cy="1596224"/>
              </a:xfrm>
              <a:custGeom>
                <a:avLst/>
                <a:gdLst>
                  <a:gd name="connsiteX0" fmla="*/ 0 w 5092700"/>
                  <a:gd name="connsiteY0" fmla="*/ 0 h 3479800"/>
                  <a:gd name="connsiteX1" fmla="*/ 284239 w 5092700"/>
                  <a:gd name="connsiteY1" fmla="*/ 0 h 3479800"/>
                  <a:gd name="connsiteX2" fmla="*/ 321545 w 5092700"/>
                  <a:gd name="connsiteY2" fmla="*/ 149225 h 3479800"/>
                  <a:gd name="connsiteX3" fmla="*/ 670913 w 5092700"/>
                  <a:gd name="connsiteY3" fmla="*/ 149225 h 3479800"/>
                  <a:gd name="connsiteX4" fmla="*/ 2990850 w 5092700"/>
                  <a:gd name="connsiteY4" fmla="*/ 149225 h 3479800"/>
                  <a:gd name="connsiteX5" fmla="*/ 3056687 w 5092700"/>
                  <a:gd name="connsiteY5" fmla="*/ 149225 h 3479800"/>
                  <a:gd name="connsiteX6" fmla="*/ 3093994 w 5092700"/>
                  <a:gd name="connsiteY6" fmla="*/ 0 h 3479800"/>
                  <a:gd name="connsiteX7" fmla="*/ 5092700 w 5092700"/>
                  <a:gd name="connsiteY7" fmla="*/ 0 h 3479800"/>
                  <a:gd name="connsiteX8" fmla="*/ 5092700 w 5092700"/>
                  <a:gd name="connsiteY8" fmla="*/ 3479800 h 3479800"/>
                  <a:gd name="connsiteX9" fmla="*/ 2811039 w 5092700"/>
                  <a:gd name="connsiteY9" fmla="*/ 3479800 h 3479800"/>
                  <a:gd name="connsiteX10" fmla="*/ 2733831 w 5092700"/>
                  <a:gd name="connsiteY10" fmla="*/ 3254375 h 3479800"/>
                  <a:gd name="connsiteX11" fmla="*/ 0 w 5092700"/>
                  <a:gd name="connsiteY11" fmla="*/ 3254375 h 347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092700" h="3479800">
                    <a:moveTo>
                      <a:pt x="0" y="0"/>
                    </a:moveTo>
                    <a:lnTo>
                      <a:pt x="284239" y="0"/>
                    </a:lnTo>
                    <a:lnTo>
                      <a:pt x="321545" y="149225"/>
                    </a:lnTo>
                    <a:lnTo>
                      <a:pt x="670913" y="149225"/>
                    </a:lnTo>
                    <a:lnTo>
                      <a:pt x="2990850" y="149225"/>
                    </a:lnTo>
                    <a:lnTo>
                      <a:pt x="3056687" y="149225"/>
                    </a:lnTo>
                    <a:lnTo>
                      <a:pt x="3093994" y="0"/>
                    </a:lnTo>
                    <a:lnTo>
                      <a:pt x="5092700" y="0"/>
                    </a:lnTo>
                    <a:lnTo>
                      <a:pt x="5092700" y="3479800"/>
                    </a:lnTo>
                    <a:lnTo>
                      <a:pt x="2811039" y="3479800"/>
                    </a:lnTo>
                    <a:lnTo>
                      <a:pt x="2733831" y="3254375"/>
                    </a:lnTo>
                    <a:lnTo>
                      <a:pt x="0" y="325437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>
                <a:bevelT w="0" h="0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<a:prstTxWarp prst="textNoShape">
                  <a:avLst/>
                </a:prstTxWarp>
                <a:noAutofit/>
                <a:sp3d>
                  <a:bevelT w="0" h="0"/>
                  <a:bevelB w="0" h="0"/>
                </a:sp3d>
              </a:bodyPr>
              <a:lstStyle/>
              <a:p>
                <a:pPr algn="ctr"/>
                <a:endParaRPr lang="zh-CN" altLang="en-US" sz="1359"/>
              </a:p>
            </p:txBody>
          </p: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AA751F0B-C654-4BD9-EF51-5FCFA57583F2}"/>
                  </a:ext>
                </a:extLst>
              </p:cNvPr>
              <p:cNvGrpSpPr/>
              <p:nvPr/>
            </p:nvGrpSpPr>
            <p:grpSpPr>
              <a:xfrm flipV="1">
                <a:off x="2084716" y="3831975"/>
                <a:ext cx="1206091" cy="119666"/>
                <a:chOff x="4557125" y="5620960"/>
                <a:chExt cx="783714" cy="77759"/>
              </a:xfrm>
              <a:grpFill/>
            </p:grpSpPr>
            <p:sp>
              <p:nvSpPr>
                <p:cNvPr id="40" name="平行四边形 39">
                  <a:extLst>
                    <a:ext uri="{FF2B5EF4-FFF2-40B4-BE49-F238E27FC236}">
                      <a16:creationId xmlns:a16="http://schemas.microsoft.com/office/drawing/2014/main" id="{1A8B3A34-F787-EEE0-C1A1-2BDFA8ECBEE8}"/>
                    </a:ext>
                  </a:extLst>
                </p:cNvPr>
                <p:cNvSpPr/>
                <p:nvPr>
                  <p:custDataLst>
                    <p:tags r:id="rId32"/>
                  </p:custDataLst>
                </p:nvPr>
              </p:nvSpPr>
              <p:spPr>
                <a:xfrm>
                  <a:off x="4557125" y="5620981"/>
                  <a:ext cx="71247" cy="77725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41" name="平行四边形 40">
                  <a:extLst>
                    <a:ext uri="{FF2B5EF4-FFF2-40B4-BE49-F238E27FC236}">
                      <a16:creationId xmlns:a16="http://schemas.microsoft.com/office/drawing/2014/main" id="{D336FD94-4B15-A2DF-F469-272A15A84C14}"/>
                    </a:ext>
                  </a:extLst>
                </p:cNvPr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4628371" y="5620992"/>
                  <a:ext cx="71247" cy="77725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42" name="平行四边形 41">
                  <a:extLst>
                    <a:ext uri="{FF2B5EF4-FFF2-40B4-BE49-F238E27FC236}">
                      <a16:creationId xmlns:a16="http://schemas.microsoft.com/office/drawing/2014/main" id="{4F796FD4-97CB-EF49-4339-11A0989DF122}"/>
                    </a:ext>
                  </a:extLst>
                </p:cNvPr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4699617" y="5620995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43" name="平行四边形 42">
                  <a:extLst>
                    <a:ext uri="{FF2B5EF4-FFF2-40B4-BE49-F238E27FC236}">
                      <a16:creationId xmlns:a16="http://schemas.microsoft.com/office/drawing/2014/main" id="{57E3BCD2-1EFC-351F-C9DA-A7EDE888E97B}"/>
                    </a:ext>
                  </a:extLst>
                </p:cNvPr>
                <p:cNvSpPr/>
                <p:nvPr>
                  <p:custDataLst>
                    <p:tags r:id="rId35"/>
                  </p:custDataLst>
                </p:nvPr>
              </p:nvSpPr>
              <p:spPr>
                <a:xfrm>
                  <a:off x="4770864" y="5620974"/>
                  <a:ext cx="71247" cy="77725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44" name="平行四边形 43">
                  <a:extLst>
                    <a:ext uri="{FF2B5EF4-FFF2-40B4-BE49-F238E27FC236}">
                      <a16:creationId xmlns:a16="http://schemas.microsoft.com/office/drawing/2014/main" id="{3131016D-D059-FB66-0529-8FBA544589CC}"/>
                    </a:ext>
                  </a:extLst>
                </p:cNvPr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4842111" y="5620965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45" name="平行四边形 44">
                  <a:extLst>
                    <a:ext uri="{FF2B5EF4-FFF2-40B4-BE49-F238E27FC236}">
                      <a16:creationId xmlns:a16="http://schemas.microsoft.com/office/drawing/2014/main" id="{40C59208-39D7-8522-B8CA-7D41F4201CE4}"/>
                    </a:ext>
                  </a:extLst>
                </p:cNvPr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4913358" y="5620960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46" name="平行四边形 45">
                  <a:extLst>
                    <a:ext uri="{FF2B5EF4-FFF2-40B4-BE49-F238E27FC236}">
                      <a16:creationId xmlns:a16="http://schemas.microsoft.com/office/drawing/2014/main" id="{3B2D8A1D-866C-ECEA-A98F-A1FAB4F55419}"/>
                    </a:ext>
                  </a:extLst>
                </p:cNvPr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4984605" y="5620971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47" name="平行四边形 46">
                  <a:extLst>
                    <a:ext uri="{FF2B5EF4-FFF2-40B4-BE49-F238E27FC236}">
                      <a16:creationId xmlns:a16="http://schemas.microsoft.com/office/drawing/2014/main" id="{18D18E93-BAB1-0271-0FF4-C115410E0387}"/>
                    </a:ext>
                  </a:extLst>
                </p:cNvPr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5055852" y="5620971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48" name="平行四边形 47">
                  <a:extLst>
                    <a:ext uri="{FF2B5EF4-FFF2-40B4-BE49-F238E27FC236}">
                      <a16:creationId xmlns:a16="http://schemas.microsoft.com/office/drawing/2014/main" id="{504E3842-7653-4659-1462-F823A851555E}"/>
                    </a:ext>
                  </a:extLst>
                </p:cNvPr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5127099" y="5620971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49" name="平行四边形 48">
                  <a:extLst>
                    <a:ext uri="{FF2B5EF4-FFF2-40B4-BE49-F238E27FC236}">
                      <a16:creationId xmlns:a16="http://schemas.microsoft.com/office/drawing/2014/main" id="{8A9DFDBB-63E2-A3C9-18FE-511C52F44385}"/>
                    </a:ext>
                  </a:extLst>
                </p:cNvPr>
                <p:cNvSpPr/>
                <p:nvPr>
                  <p:custDataLst>
                    <p:tags r:id="rId41"/>
                  </p:custDataLst>
                </p:nvPr>
              </p:nvSpPr>
              <p:spPr>
                <a:xfrm>
                  <a:off x="5198346" y="5620971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sp>
              <p:nvSpPr>
                <p:cNvPr id="50" name="平行四边形 49">
                  <a:extLst>
                    <a:ext uri="{FF2B5EF4-FFF2-40B4-BE49-F238E27FC236}">
                      <a16:creationId xmlns:a16="http://schemas.microsoft.com/office/drawing/2014/main" id="{59BDECFD-519A-0728-96CA-DCB4DC45A9E2}"/>
                    </a:ext>
                  </a:extLst>
                </p:cNvPr>
                <p:cNvSpPr/>
                <p:nvPr>
                  <p:custDataLst>
                    <p:tags r:id="rId42"/>
                  </p:custDataLst>
                </p:nvPr>
              </p:nvSpPr>
              <p:spPr>
                <a:xfrm>
                  <a:off x="5269592" y="5620970"/>
                  <a:ext cx="71247" cy="77724"/>
                </a:xfrm>
                <a:prstGeom prst="parallelogram">
                  <a:avLst>
                    <a:gd name="adj" fmla="val 41667"/>
                  </a:avLst>
                </a:pr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</p:grp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D498FEDB-6002-E5D5-BB40-8B6FCF3E8898}"/>
                </a:ext>
              </a:extLst>
            </p:cNvPr>
            <p:cNvGrpSpPr/>
            <p:nvPr/>
          </p:nvGrpSpPr>
          <p:grpSpPr>
            <a:xfrm>
              <a:off x="859617" y="1209758"/>
              <a:ext cx="4252576" cy="2137940"/>
              <a:chOff x="859617" y="1265798"/>
              <a:chExt cx="4252576" cy="2137940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4C7E0993-43A0-2082-35AD-1B9775C64ED6}"/>
                  </a:ext>
                </a:extLst>
              </p:cNvPr>
              <p:cNvGrpSpPr/>
              <p:nvPr/>
            </p:nvGrpSpPr>
            <p:grpSpPr>
              <a:xfrm>
                <a:off x="859617" y="1265798"/>
                <a:ext cx="4252576" cy="2137940"/>
                <a:chOff x="1370776" y="2210634"/>
                <a:chExt cx="3463036" cy="1741007"/>
              </a:xfrm>
              <a:solidFill>
                <a:schemeClr val="bg1"/>
              </a:solidFill>
              <a:scene3d>
                <a:camera prst="orthographicFront"/>
                <a:lightRig rig="threePt" dir="t"/>
              </a:scene3d>
            </p:grpSpPr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E728882-D7BE-B963-CBBD-BC1AD6E73CA3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370776" y="2289209"/>
                  <a:ext cx="3463036" cy="1596224"/>
                </a:xfrm>
                <a:custGeom>
                  <a:avLst/>
                  <a:gdLst>
                    <a:gd name="connsiteX0" fmla="*/ 0 w 5092700"/>
                    <a:gd name="connsiteY0" fmla="*/ 0 h 3479800"/>
                    <a:gd name="connsiteX1" fmla="*/ 284239 w 5092700"/>
                    <a:gd name="connsiteY1" fmla="*/ 0 h 3479800"/>
                    <a:gd name="connsiteX2" fmla="*/ 321545 w 5092700"/>
                    <a:gd name="connsiteY2" fmla="*/ 149225 h 3479800"/>
                    <a:gd name="connsiteX3" fmla="*/ 670913 w 5092700"/>
                    <a:gd name="connsiteY3" fmla="*/ 149225 h 3479800"/>
                    <a:gd name="connsiteX4" fmla="*/ 2990850 w 5092700"/>
                    <a:gd name="connsiteY4" fmla="*/ 149225 h 3479800"/>
                    <a:gd name="connsiteX5" fmla="*/ 3056687 w 5092700"/>
                    <a:gd name="connsiteY5" fmla="*/ 149225 h 3479800"/>
                    <a:gd name="connsiteX6" fmla="*/ 3093994 w 5092700"/>
                    <a:gd name="connsiteY6" fmla="*/ 0 h 3479800"/>
                    <a:gd name="connsiteX7" fmla="*/ 5092700 w 5092700"/>
                    <a:gd name="connsiteY7" fmla="*/ 0 h 3479800"/>
                    <a:gd name="connsiteX8" fmla="*/ 5092700 w 5092700"/>
                    <a:gd name="connsiteY8" fmla="*/ 3479800 h 3479800"/>
                    <a:gd name="connsiteX9" fmla="*/ 2811039 w 5092700"/>
                    <a:gd name="connsiteY9" fmla="*/ 3479800 h 3479800"/>
                    <a:gd name="connsiteX10" fmla="*/ 2733831 w 5092700"/>
                    <a:gd name="connsiteY10" fmla="*/ 3254375 h 3479800"/>
                    <a:gd name="connsiteX11" fmla="*/ 0 w 5092700"/>
                    <a:gd name="connsiteY11" fmla="*/ 3254375 h 3479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92700" h="3479800">
                      <a:moveTo>
                        <a:pt x="0" y="0"/>
                      </a:moveTo>
                      <a:lnTo>
                        <a:pt x="284239" y="0"/>
                      </a:lnTo>
                      <a:lnTo>
                        <a:pt x="321545" y="149225"/>
                      </a:lnTo>
                      <a:lnTo>
                        <a:pt x="670913" y="149225"/>
                      </a:lnTo>
                      <a:lnTo>
                        <a:pt x="2990850" y="149225"/>
                      </a:lnTo>
                      <a:lnTo>
                        <a:pt x="3056687" y="149225"/>
                      </a:lnTo>
                      <a:lnTo>
                        <a:pt x="3093994" y="0"/>
                      </a:lnTo>
                      <a:lnTo>
                        <a:pt x="5092700" y="0"/>
                      </a:lnTo>
                      <a:lnTo>
                        <a:pt x="5092700" y="3479800"/>
                      </a:lnTo>
                      <a:lnTo>
                        <a:pt x="2811039" y="3479800"/>
                      </a:lnTo>
                      <a:lnTo>
                        <a:pt x="2733831" y="3254375"/>
                      </a:lnTo>
                      <a:lnTo>
                        <a:pt x="0" y="32543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sp3d>
                  <a:bevelT w="0" h="0"/>
                  <a:bevelB w="0" h="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<a:prstTxWarp prst="textNoShape">
                    <a:avLst/>
                  </a:prstTxWarp>
                  <a:noAutofit/>
                  <a:sp3d>
                    <a:bevelT w="0" h="0"/>
                    <a:bevelB w="0" h="0"/>
                  </a:sp3d>
                </a:bodyPr>
                <a:lstStyle/>
                <a:p>
                  <a:pPr algn="ctr"/>
                  <a:endParaRPr lang="zh-CN" altLang="en-US" sz="1359"/>
                </a:p>
              </p:txBody>
            </p:sp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673B451A-21DC-1A5E-589E-336DDE41AEDD}"/>
                    </a:ext>
                  </a:extLst>
                </p:cNvPr>
                <p:cNvGrpSpPr/>
                <p:nvPr/>
              </p:nvGrpSpPr>
              <p:grpSpPr>
                <a:xfrm flipV="1">
                  <a:off x="2084716" y="3831975"/>
                  <a:ext cx="1206091" cy="119666"/>
                  <a:chOff x="4557125" y="5620960"/>
                  <a:chExt cx="783714" cy="77759"/>
                </a:xfrm>
                <a:grpFill/>
              </p:grpSpPr>
              <p:sp>
                <p:nvSpPr>
                  <p:cNvPr id="80" name="平行四边形 79">
                    <a:extLst>
                      <a:ext uri="{FF2B5EF4-FFF2-40B4-BE49-F238E27FC236}">
                        <a16:creationId xmlns:a16="http://schemas.microsoft.com/office/drawing/2014/main" id="{936E6BEC-EB44-9226-4978-3B8FB15C691A}"/>
                      </a:ext>
                    </a:extLst>
                  </p:cNvPr>
                  <p:cNvSpPr/>
                  <p:nvPr>
                    <p:custDataLst>
                      <p:tags r:id="rId20"/>
                    </p:custDataLst>
                  </p:nvPr>
                </p:nvSpPr>
                <p:spPr>
                  <a:xfrm>
                    <a:off x="4557125" y="5620981"/>
                    <a:ext cx="71247" cy="77725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81" name="平行四边形 80">
                    <a:extLst>
                      <a:ext uri="{FF2B5EF4-FFF2-40B4-BE49-F238E27FC236}">
                        <a16:creationId xmlns:a16="http://schemas.microsoft.com/office/drawing/2014/main" id="{0E8B192F-5B63-0D6C-4CB3-A2ECCF7710A7}"/>
                      </a:ext>
                    </a:extLst>
                  </p:cNvPr>
                  <p:cNvSpPr/>
                  <p:nvPr>
                    <p:custDataLst>
                      <p:tags r:id="rId21"/>
                    </p:custDataLst>
                  </p:nvPr>
                </p:nvSpPr>
                <p:spPr>
                  <a:xfrm>
                    <a:off x="4628371" y="5620992"/>
                    <a:ext cx="71247" cy="77725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82" name="平行四边形 81">
                    <a:extLst>
                      <a:ext uri="{FF2B5EF4-FFF2-40B4-BE49-F238E27FC236}">
                        <a16:creationId xmlns:a16="http://schemas.microsoft.com/office/drawing/2014/main" id="{2337AA38-2485-AFC5-57A5-AADE5630D8A5}"/>
                      </a:ext>
                    </a:extLst>
                  </p:cNvPr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>
                    <a:off x="4699617" y="5620995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83" name="平行四边形 82">
                    <a:extLst>
                      <a:ext uri="{FF2B5EF4-FFF2-40B4-BE49-F238E27FC236}">
                        <a16:creationId xmlns:a16="http://schemas.microsoft.com/office/drawing/2014/main" id="{CB7361D8-BFC1-4DC9-802D-52B1FD6DB8DE}"/>
                      </a:ext>
                    </a:extLst>
                  </p:cNvPr>
                  <p:cNvSpPr/>
                  <p:nvPr>
                    <p:custDataLst>
                      <p:tags r:id="rId23"/>
                    </p:custDataLst>
                  </p:nvPr>
                </p:nvSpPr>
                <p:spPr>
                  <a:xfrm>
                    <a:off x="4770864" y="5620974"/>
                    <a:ext cx="71247" cy="77725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84" name="平行四边形 83">
                    <a:extLst>
                      <a:ext uri="{FF2B5EF4-FFF2-40B4-BE49-F238E27FC236}">
                        <a16:creationId xmlns:a16="http://schemas.microsoft.com/office/drawing/2014/main" id="{F908D572-5979-84A8-D8C4-7F084A0287CB}"/>
                      </a:ext>
                    </a:extLst>
                  </p:cNvPr>
                  <p:cNvSpPr/>
                  <p:nvPr>
                    <p:custDataLst>
                      <p:tags r:id="rId24"/>
                    </p:custDataLst>
                  </p:nvPr>
                </p:nvSpPr>
                <p:spPr>
                  <a:xfrm>
                    <a:off x="4842111" y="5620965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85" name="平行四边形 84">
                    <a:extLst>
                      <a:ext uri="{FF2B5EF4-FFF2-40B4-BE49-F238E27FC236}">
                        <a16:creationId xmlns:a16="http://schemas.microsoft.com/office/drawing/2014/main" id="{4BCE4F9B-EDC9-A169-8F99-A5400A84E7D9}"/>
                      </a:ext>
                    </a:extLst>
                  </p:cNvPr>
                  <p:cNvSpPr/>
                  <p:nvPr>
                    <p:custDataLst>
                      <p:tags r:id="rId25"/>
                    </p:custDataLst>
                  </p:nvPr>
                </p:nvSpPr>
                <p:spPr>
                  <a:xfrm>
                    <a:off x="4913358" y="5620960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86" name="平行四边形 85">
                    <a:extLst>
                      <a:ext uri="{FF2B5EF4-FFF2-40B4-BE49-F238E27FC236}">
                        <a16:creationId xmlns:a16="http://schemas.microsoft.com/office/drawing/2014/main" id="{C5D940A9-D087-31AF-EF98-1281A306999A}"/>
                      </a:ext>
                    </a:extLst>
                  </p:cNvPr>
                  <p:cNvSpPr/>
                  <p:nvPr>
                    <p:custDataLst>
                      <p:tags r:id="rId26"/>
                    </p:custDataLst>
                  </p:nvPr>
                </p:nvSpPr>
                <p:spPr>
                  <a:xfrm>
                    <a:off x="4984605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87" name="平行四边形 86">
                    <a:extLst>
                      <a:ext uri="{FF2B5EF4-FFF2-40B4-BE49-F238E27FC236}">
                        <a16:creationId xmlns:a16="http://schemas.microsoft.com/office/drawing/2014/main" id="{A3B491D3-AF3D-9C0D-E847-CBCC2DB4A156}"/>
                      </a:ext>
                    </a:extLst>
                  </p:cNvPr>
                  <p:cNvSpPr/>
                  <p:nvPr>
                    <p:custDataLst>
                      <p:tags r:id="rId27"/>
                    </p:custDataLst>
                  </p:nvPr>
                </p:nvSpPr>
                <p:spPr>
                  <a:xfrm>
                    <a:off x="5055852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88" name="平行四边形 87">
                    <a:extLst>
                      <a:ext uri="{FF2B5EF4-FFF2-40B4-BE49-F238E27FC236}">
                        <a16:creationId xmlns:a16="http://schemas.microsoft.com/office/drawing/2014/main" id="{799E79D3-B5DA-980A-F6C1-6DF3E1491C7D}"/>
                      </a:ext>
                    </a:extLst>
                  </p:cNvPr>
                  <p:cNvSpPr/>
                  <p:nvPr>
                    <p:custDataLst>
                      <p:tags r:id="rId28"/>
                    </p:custDataLst>
                  </p:nvPr>
                </p:nvSpPr>
                <p:spPr>
                  <a:xfrm>
                    <a:off x="5127099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89" name="平行四边形 88">
                    <a:extLst>
                      <a:ext uri="{FF2B5EF4-FFF2-40B4-BE49-F238E27FC236}">
                        <a16:creationId xmlns:a16="http://schemas.microsoft.com/office/drawing/2014/main" id="{0379F549-99FD-3CAB-2DA5-BDD0BEE4F5EA}"/>
                      </a:ext>
                    </a:extLst>
                  </p:cNvPr>
                  <p:cNvSpPr/>
                  <p:nvPr>
                    <p:custDataLst>
                      <p:tags r:id="rId29"/>
                    </p:custDataLst>
                  </p:nvPr>
                </p:nvSpPr>
                <p:spPr>
                  <a:xfrm>
                    <a:off x="5198346" y="5620971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90" name="平行四边形 89">
                    <a:extLst>
                      <a:ext uri="{FF2B5EF4-FFF2-40B4-BE49-F238E27FC236}">
                        <a16:creationId xmlns:a16="http://schemas.microsoft.com/office/drawing/2014/main" id="{73CD08A0-4BA3-1EF3-B51C-3E10477BAD50}"/>
                      </a:ext>
                    </a:extLst>
                  </p:cNvPr>
                  <p:cNvSpPr/>
                  <p:nvPr>
                    <p:custDataLst>
                      <p:tags r:id="rId30"/>
                    </p:custDataLst>
                  </p:nvPr>
                </p:nvSpPr>
                <p:spPr>
                  <a:xfrm>
                    <a:off x="5269592" y="5620970"/>
                    <a:ext cx="71247" cy="77724"/>
                  </a:xfrm>
                  <a:prstGeom prst="parallelogram">
                    <a:avLst>
                      <a:gd name="adj" fmla="val 41667"/>
                    </a:avLst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54" name="组合 53">
                  <a:extLst>
                    <a:ext uri="{FF2B5EF4-FFF2-40B4-BE49-F238E27FC236}">
                      <a16:creationId xmlns:a16="http://schemas.microsoft.com/office/drawing/2014/main" id="{FDF38DF8-735F-7BD0-A736-D189995F92D3}"/>
                    </a:ext>
                  </a:extLst>
                </p:cNvPr>
                <p:cNvGrpSpPr/>
                <p:nvPr/>
              </p:nvGrpSpPr>
              <p:grpSpPr>
                <a:xfrm>
                  <a:off x="1701074" y="2210634"/>
                  <a:ext cx="670708" cy="119617"/>
                  <a:chOff x="2621680" y="1912066"/>
                  <a:chExt cx="1449507" cy="258512"/>
                </a:xfrm>
                <a:grpFill/>
              </p:grpSpPr>
              <p:grpSp>
                <p:nvGrpSpPr>
                  <p:cNvPr id="71" name="组合 70">
                    <a:extLst>
                      <a:ext uri="{FF2B5EF4-FFF2-40B4-BE49-F238E27FC236}">
                        <a16:creationId xmlns:a16="http://schemas.microsoft.com/office/drawing/2014/main" id="{14A42EDB-B643-E3B2-E3F0-90307E0EB23A}"/>
                      </a:ext>
                    </a:extLst>
                  </p:cNvPr>
                  <p:cNvGrpSpPr/>
                  <p:nvPr/>
                </p:nvGrpSpPr>
                <p:grpSpPr>
                  <a:xfrm>
                    <a:off x="2621680" y="1912073"/>
                    <a:ext cx="493968" cy="258505"/>
                    <a:chOff x="7968171" y="5914220"/>
                    <a:chExt cx="493968" cy="258505"/>
                  </a:xfrm>
                  <a:grpFill/>
                </p:grpSpPr>
                <p:sp>
                  <p:nvSpPr>
                    <p:cNvPr id="78" name="乘号 77">
                      <a:extLst>
                        <a:ext uri="{FF2B5EF4-FFF2-40B4-BE49-F238E27FC236}">
                          <a16:creationId xmlns:a16="http://schemas.microsoft.com/office/drawing/2014/main" id="{EFC6E03A-667A-B0E4-7786-29916028A8AF}"/>
                        </a:ext>
                      </a:extLst>
                    </p:cNvPr>
                    <p:cNvSpPr/>
                    <p:nvPr>
                      <p:custDataLst>
                        <p:tags r:id="rId18"/>
                      </p:custDataLst>
                    </p:nvPr>
                  </p:nvSpPr>
                  <p:spPr>
                    <a:xfrm>
                      <a:off x="7968171" y="5914222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79" name="乘号 78">
                      <a:extLst>
                        <a:ext uri="{FF2B5EF4-FFF2-40B4-BE49-F238E27FC236}">
                          <a16:creationId xmlns:a16="http://schemas.microsoft.com/office/drawing/2014/main" id="{BD82017F-4D57-A345-06B9-684AB88286B0}"/>
                        </a:ext>
                      </a:extLst>
                    </p:cNvPr>
                    <p:cNvSpPr/>
                    <p:nvPr>
                      <p:custDataLst>
                        <p:tags r:id="rId19"/>
                      </p:custDataLst>
                    </p:nvPr>
                  </p:nvSpPr>
                  <p:spPr>
                    <a:xfrm>
                      <a:off x="8203636" y="5914220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72" name="组合 71">
                    <a:extLst>
                      <a:ext uri="{FF2B5EF4-FFF2-40B4-BE49-F238E27FC236}">
                        <a16:creationId xmlns:a16="http://schemas.microsoft.com/office/drawing/2014/main" id="{4A9D5887-6C8A-348B-2BE0-4EDC2900B865}"/>
                      </a:ext>
                    </a:extLst>
                  </p:cNvPr>
                  <p:cNvGrpSpPr/>
                  <p:nvPr/>
                </p:nvGrpSpPr>
                <p:grpSpPr>
                  <a:xfrm>
                    <a:off x="3099448" y="1912069"/>
                    <a:ext cx="493970" cy="258505"/>
                    <a:chOff x="7743337" y="5914216"/>
                    <a:chExt cx="493970" cy="258505"/>
                  </a:xfrm>
                  <a:grpFill/>
                </p:grpSpPr>
                <p:sp>
                  <p:nvSpPr>
                    <p:cNvPr id="76" name="乘号 75">
                      <a:extLst>
                        <a:ext uri="{FF2B5EF4-FFF2-40B4-BE49-F238E27FC236}">
                          <a16:creationId xmlns:a16="http://schemas.microsoft.com/office/drawing/2014/main" id="{5BFB840D-D34D-45CD-4618-1A7FE3EB001D}"/>
                        </a:ext>
                      </a:extLst>
                    </p:cNvPr>
                    <p:cNvSpPr/>
                    <p:nvPr>
                      <p:custDataLst>
                        <p:tags r:id="rId16"/>
                      </p:custDataLst>
                    </p:nvPr>
                  </p:nvSpPr>
                  <p:spPr>
                    <a:xfrm>
                      <a:off x="7743337" y="5914218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77" name="乘号 76">
                      <a:extLst>
                        <a:ext uri="{FF2B5EF4-FFF2-40B4-BE49-F238E27FC236}">
                          <a16:creationId xmlns:a16="http://schemas.microsoft.com/office/drawing/2014/main" id="{F27096EB-D73E-CC9D-4974-69544869C40F}"/>
                        </a:ext>
                      </a:extLst>
                    </p:cNvPr>
                    <p:cNvSpPr/>
                    <p:nvPr>
                      <p:custDataLst>
                        <p:tags r:id="rId17"/>
                      </p:custDataLst>
                    </p:nvPr>
                  </p:nvSpPr>
                  <p:spPr>
                    <a:xfrm>
                      <a:off x="7978804" y="5914216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73" name="组合 72">
                    <a:extLst>
                      <a:ext uri="{FF2B5EF4-FFF2-40B4-BE49-F238E27FC236}">
                        <a16:creationId xmlns:a16="http://schemas.microsoft.com/office/drawing/2014/main" id="{F82F983B-D643-437E-A748-379EC193D9E5}"/>
                      </a:ext>
                    </a:extLst>
                  </p:cNvPr>
                  <p:cNvGrpSpPr/>
                  <p:nvPr/>
                </p:nvGrpSpPr>
                <p:grpSpPr>
                  <a:xfrm>
                    <a:off x="3577217" y="1912066"/>
                    <a:ext cx="493970" cy="258509"/>
                    <a:chOff x="7518504" y="5914213"/>
                    <a:chExt cx="493970" cy="258509"/>
                  </a:xfrm>
                  <a:grpFill/>
                </p:grpSpPr>
                <p:sp>
                  <p:nvSpPr>
                    <p:cNvPr id="74" name="乘号 73">
                      <a:extLst>
                        <a:ext uri="{FF2B5EF4-FFF2-40B4-BE49-F238E27FC236}">
                          <a16:creationId xmlns:a16="http://schemas.microsoft.com/office/drawing/2014/main" id="{082BDDE7-45B0-B3FC-0AF7-7D249E2D132B}"/>
                        </a:ext>
                      </a:extLst>
                    </p:cNvPr>
                    <p:cNvSpPr/>
                    <p:nvPr>
                      <p:custDataLst>
                        <p:tags r:id="rId14"/>
                      </p:custDataLst>
                    </p:nvPr>
                  </p:nvSpPr>
                  <p:spPr>
                    <a:xfrm>
                      <a:off x="7518504" y="5914213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75" name="乘号 74">
                      <a:extLst>
                        <a:ext uri="{FF2B5EF4-FFF2-40B4-BE49-F238E27FC236}">
                          <a16:creationId xmlns:a16="http://schemas.microsoft.com/office/drawing/2014/main" id="{4CE7A571-0902-3FA2-5073-CB929DC3E8FD}"/>
                        </a:ext>
                      </a:extLst>
                    </p:cNvPr>
                    <p:cNvSpPr/>
                    <p:nvPr>
                      <p:custDataLst>
                        <p:tags r:id="rId15"/>
                      </p:custDataLst>
                    </p:nvPr>
                  </p:nvSpPr>
                  <p:spPr>
                    <a:xfrm>
                      <a:off x="7753971" y="5914219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</p:grpSp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id="{0D03A913-4D5C-D551-F364-F7691FDE51FB}"/>
                    </a:ext>
                  </a:extLst>
                </p:cNvPr>
                <p:cNvGrpSpPr/>
                <p:nvPr/>
              </p:nvGrpSpPr>
              <p:grpSpPr>
                <a:xfrm>
                  <a:off x="2371781" y="2210634"/>
                  <a:ext cx="670708" cy="119617"/>
                  <a:chOff x="1939556" y="1912066"/>
                  <a:chExt cx="1449507" cy="258512"/>
                </a:xfrm>
                <a:grpFill/>
              </p:grpSpPr>
              <p:grpSp>
                <p:nvGrpSpPr>
                  <p:cNvPr id="62" name="组合 61">
                    <a:extLst>
                      <a:ext uri="{FF2B5EF4-FFF2-40B4-BE49-F238E27FC236}">
                        <a16:creationId xmlns:a16="http://schemas.microsoft.com/office/drawing/2014/main" id="{4E32675B-9821-EA81-D159-13CABE41C163}"/>
                      </a:ext>
                    </a:extLst>
                  </p:cNvPr>
                  <p:cNvGrpSpPr/>
                  <p:nvPr/>
                </p:nvGrpSpPr>
                <p:grpSpPr>
                  <a:xfrm>
                    <a:off x="1939556" y="1912073"/>
                    <a:ext cx="493970" cy="258505"/>
                    <a:chOff x="7286047" y="5914220"/>
                    <a:chExt cx="493970" cy="258505"/>
                  </a:xfrm>
                  <a:grpFill/>
                </p:grpSpPr>
                <p:sp>
                  <p:nvSpPr>
                    <p:cNvPr id="69" name="乘号 68">
                      <a:extLst>
                        <a:ext uri="{FF2B5EF4-FFF2-40B4-BE49-F238E27FC236}">
                          <a16:creationId xmlns:a16="http://schemas.microsoft.com/office/drawing/2014/main" id="{D60C7F51-FA45-87E6-A9CB-88EADA422330}"/>
                        </a:ext>
                      </a:extLst>
                    </p:cNvPr>
                    <p:cNvSpPr/>
                    <p:nvPr>
                      <p:custDataLst>
                        <p:tags r:id="rId12"/>
                      </p:custDataLst>
                    </p:nvPr>
                  </p:nvSpPr>
                  <p:spPr>
                    <a:xfrm>
                      <a:off x="7286047" y="5914222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70" name="乘号 69">
                      <a:extLst>
                        <a:ext uri="{FF2B5EF4-FFF2-40B4-BE49-F238E27FC236}">
                          <a16:creationId xmlns:a16="http://schemas.microsoft.com/office/drawing/2014/main" id="{A3F40F10-4B8F-1143-9CDC-B92B0F712D07}"/>
                        </a:ext>
                      </a:extLst>
                    </p:cNvPr>
                    <p:cNvSpPr/>
                    <p:nvPr>
                      <p:custDataLst>
                        <p:tags r:id="rId13"/>
                      </p:custDataLst>
                    </p:nvPr>
                  </p:nvSpPr>
                  <p:spPr>
                    <a:xfrm>
                      <a:off x="7521514" y="5914220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63" name="组合 62">
                    <a:extLst>
                      <a:ext uri="{FF2B5EF4-FFF2-40B4-BE49-F238E27FC236}">
                        <a16:creationId xmlns:a16="http://schemas.microsoft.com/office/drawing/2014/main" id="{E98E2437-E4C7-67A5-E042-34B9D97BADD8}"/>
                      </a:ext>
                    </a:extLst>
                  </p:cNvPr>
                  <p:cNvGrpSpPr/>
                  <p:nvPr/>
                </p:nvGrpSpPr>
                <p:grpSpPr>
                  <a:xfrm>
                    <a:off x="2417325" y="1912069"/>
                    <a:ext cx="493970" cy="258505"/>
                    <a:chOff x="7061214" y="5914216"/>
                    <a:chExt cx="493970" cy="258505"/>
                  </a:xfrm>
                  <a:grpFill/>
                </p:grpSpPr>
                <p:sp>
                  <p:nvSpPr>
                    <p:cNvPr id="67" name="乘号 66">
                      <a:extLst>
                        <a:ext uri="{FF2B5EF4-FFF2-40B4-BE49-F238E27FC236}">
                          <a16:creationId xmlns:a16="http://schemas.microsoft.com/office/drawing/2014/main" id="{8B98A61B-D60D-E6EC-D9B2-2710367E7C81}"/>
                        </a:ext>
                      </a:extLst>
                    </p:cNvPr>
                    <p:cNvSpPr/>
                    <p:nvPr>
                      <p:custDataLst>
                        <p:tags r:id="rId10"/>
                      </p:custDataLst>
                    </p:nvPr>
                  </p:nvSpPr>
                  <p:spPr>
                    <a:xfrm>
                      <a:off x="7061214" y="5914218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68" name="乘号 67">
                      <a:extLst>
                        <a:ext uri="{FF2B5EF4-FFF2-40B4-BE49-F238E27FC236}">
                          <a16:creationId xmlns:a16="http://schemas.microsoft.com/office/drawing/2014/main" id="{3731A643-C57A-0A01-82B3-EEA7C892FC99}"/>
                        </a:ext>
                      </a:extLst>
                    </p:cNvPr>
                    <p:cNvSpPr/>
                    <p:nvPr>
                      <p:custDataLst>
                        <p:tags r:id="rId11"/>
                      </p:custDataLst>
                    </p:nvPr>
                  </p:nvSpPr>
                  <p:spPr>
                    <a:xfrm>
                      <a:off x="7296681" y="5914216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  <p:grpSp>
                <p:nvGrpSpPr>
                  <p:cNvPr id="64" name="组合 63">
                    <a:extLst>
                      <a:ext uri="{FF2B5EF4-FFF2-40B4-BE49-F238E27FC236}">
                        <a16:creationId xmlns:a16="http://schemas.microsoft.com/office/drawing/2014/main" id="{76D03BDF-AA5F-BF6B-ACC0-86BF8B1F9A91}"/>
                      </a:ext>
                    </a:extLst>
                  </p:cNvPr>
                  <p:cNvGrpSpPr/>
                  <p:nvPr/>
                </p:nvGrpSpPr>
                <p:grpSpPr>
                  <a:xfrm>
                    <a:off x="2895095" y="1912066"/>
                    <a:ext cx="493968" cy="258509"/>
                    <a:chOff x="6836382" y="5914213"/>
                    <a:chExt cx="493968" cy="258509"/>
                  </a:xfrm>
                  <a:grpFill/>
                </p:grpSpPr>
                <p:sp>
                  <p:nvSpPr>
                    <p:cNvPr id="65" name="乘号 64">
                      <a:extLst>
                        <a:ext uri="{FF2B5EF4-FFF2-40B4-BE49-F238E27FC236}">
                          <a16:creationId xmlns:a16="http://schemas.microsoft.com/office/drawing/2014/main" id="{9A5D93DB-9F8A-2BE5-BB23-EAF92ADD5446}"/>
                        </a:ext>
                      </a:extLst>
                    </p:cNvPr>
                    <p:cNvSpPr/>
                    <p:nvPr>
                      <p:custDataLst>
                        <p:tags r:id="rId8"/>
                      </p:custDataLst>
                    </p:nvPr>
                  </p:nvSpPr>
                  <p:spPr>
                    <a:xfrm>
                      <a:off x="6836382" y="5914213"/>
                      <a:ext cx="258503" cy="258503"/>
                    </a:xfrm>
                    <a:prstGeom prst="mathMultiply">
                      <a:avLst/>
                    </a:prstGeom>
                    <a:grpFill/>
                    <a:ln>
                      <a:noFill/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  <p:sp>
                  <p:nvSpPr>
                    <p:cNvPr id="66" name="乘号 65">
                      <a:extLst>
                        <a:ext uri="{FF2B5EF4-FFF2-40B4-BE49-F238E27FC236}">
                          <a16:creationId xmlns:a16="http://schemas.microsoft.com/office/drawing/2014/main" id="{F183F1A7-3242-9444-A256-1843368CDE40}"/>
                        </a:ext>
                      </a:extLst>
                    </p:cNvPr>
                    <p:cNvSpPr/>
                    <p:nvPr>
                      <p:custDataLst>
                        <p:tags r:id="rId9"/>
                      </p:custDataLst>
                    </p:nvPr>
                  </p:nvSpPr>
                  <p:spPr>
                    <a:xfrm>
                      <a:off x="7071847" y="5914219"/>
                      <a:ext cx="258503" cy="258503"/>
                    </a:xfrm>
                    <a:prstGeom prst="mathMultiply">
                      <a:avLst/>
                    </a:prstGeom>
                    <a:grpFill/>
                    <a:ln w="9586">
                      <a:solidFill>
                        <a:schemeClr val="bg1"/>
                      </a:solidFill>
                    </a:ln>
                    <a:effectLst/>
                    <a:sp3d>
                      <a:bevelT w="0" h="0"/>
                      <a:bevelB w="0" h="0"/>
                    </a:sp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  <a:sp3d>
                        <a:bevelT w="0" h="0"/>
                        <a:bevelB w="0" h="0"/>
                      </a:sp3d>
                    </a:bodyPr>
                    <a:lstStyle/>
                    <a:p>
                      <a:pPr algn="ctr"/>
                      <a:endParaRPr lang="zh-CN" altLang="en-US" sz="1359"/>
                    </a:p>
                  </p:txBody>
                </p:sp>
              </p:grpSp>
            </p:grp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59C58E43-9642-FC45-D2B9-B7FD6E63D4B6}"/>
                    </a:ext>
                  </a:extLst>
                </p:cNvPr>
                <p:cNvGrpSpPr/>
                <p:nvPr/>
              </p:nvGrpSpPr>
              <p:grpSpPr>
                <a:xfrm>
                  <a:off x="3042487" y="2210638"/>
                  <a:ext cx="228565" cy="119613"/>
                  <a:chOff x="6603910" y="5914230"/>
                  <a:chExt cx="493964" cy="258503"/>
                </a:xfrm>
                <a:grpFill/>
              </p:grpSpPr>
              <p:sp>
                <p:nvSpPr>
                  <p:cNvPr id="60" name="乘号 59">
                    <a:extLst>
                      <a:ext uri="{FF2B5EF4-FFF2-40B4-BE49-F238E27FC236}">
                        <a16:creationId xmlns:a16="http://schemas.microsoft.com/office/drawing/2014/main" id="{8B1D7B4A-059E-229F-D3DA-F0E835E3A181}"/>
                      </a:ext>
                    </a:extLst>
                  </p:cNvPr>
                  <p:cNvSpPr/>
                  <p:nvPr>
                    <p:custDataLst>
                      <p:tags r:id="rId6"/>
                    </p:custDataLst>
                  </p:nvPr>
                </p:nvSpPr>
                <p:spPr>
                  <a:xfrm>
                    <a:off x="6603910" y="5914230"/>
                    <a:ext cx="258502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61" name="乘号 60">
                    <a:extLst>
                      <a:ext uri="{FF2B5EF4-FFF2-40B4-BE49-F238E27FC236}">
                        <a16:creationId xmlns:a16="http://schemas.microsoft.com/office/drawing/2014/main" id="{B9C44810-B636-B8E3-5E7A-4EEB05F0F982}"/>
                      </a:ext>
                    </a:extLst>
                  </p:cNvPr>
                  <p:cNvSpPr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6839372" y="5914230"/>
                    <a:ext cx="258502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  <p:grpSp>
              <p:nvGrpSpPr>
                <p:cNvPr id="57" name="组合 56">
                  <a:extLst>
                    <a:ext uri="{FF2B5EF4-FFF2-40B4-BE49-F238E27FC236}">
                      <a16:creationId xmlns:a16="http://schemas.microsoft.com/office/drawing/2014/main" id="{B7B70A29-FE9C-0DFF-059C-EBF40098F88E}"/>
                    </a:ext>
                  </a:extLst>
                </p:cNvPr>
                <p:cNvGrpSpPr/>
                <p:nvPr/>
              </p:nvGrpSpPr>
              <p:grpSpPr>
                <a:xfrm>
                  <a:off x="3263560" y="2210638"/>
                  <a:ext cx="228564" cy="119613"/>
                  <a:chOff x="6379089" y="5914230"/>
                  <a:chExt cx="493962" cy="258503"/>
                </a:xfrm>
                <a:grpFill/>
              </p:grpSpPr>
              <p:sp>
                <p:nvSpPr>
                  <p:cNvPr id="58" name="乘号 57">
                    <a:extLst>
                      <a:ext uri="{FF2B5EF4-FFF2-40B4-BE49-F238E27FC236}">
                        <a16:creationId xmlns:a16="http://schemas.microsoft.com/office/drawing/2014/main" id="{519D3EA5-447E-1EBE-E2E2-402D56BA843F}"/>
                      </a:ext>
                    </a:extLst>
                  </p:cNvPr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>
                    <a:off x="6379089" y="5914230"/>
                    <a:ext cx="258502" cy="258503"/>
                  </a:xfrm>
                  <a:prstGeom prst="mathMultiply">
                    <a:avLst/>
                  </a:prstGeom>
                  <a:grpFill/>
                  <a:ln>
                    <a:noFill/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  <p:sp>
                <p:nvSpPr>
                  <p:cNvPr id="59" name="乘号 58">
                    <a:extLst>
                      <a:ext uri="{FF2B5EF4-FFF2-40B4-BE49-F238E27FC236}">
                        <a16:creationId xmlns:a16="http://schemas.microsoft.com/office/drawing/2014/main" id="{945AD2B6-A99A-E1C9-4D75-E7A284F9CC5C}"/>
                      </a:ext>
                    </a:extLst>
                  </p:cNvPr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>
                    <a:off x="6614549" y="5914230"/>
                    <a:ext cx="258502" cy="258503"/>
                  </a:xfrm>
                  <a:prstGeom prst="mathMultiply">
                    <a:avLst/>
                  </a:prstGeom>
                  <a:grpFill/>
                  <a:ln w="9586">
                    <a:solidFill>
                      <a:schemeClr val="bg1"/>
                    </a:solidFill>
                  </a:ln>
                  <a:effectLst/>
                  <a:sp3d>
                    <a:bevelT w="0" h="0"/>
                    <a:bevelB w="0" h="0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69019" tIns="34510" rIns="69019" bIns="3451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  <a:sp3d>
                      <a:bevelT w="0" h="0"/>
                      <a:bevelB w="0" h="0"/>
                    </a:sp3d>
                  </a:bodyPr>
                  <a:lstStyle/>
                  <a:p>
                    <a:pPr algn="ctr"/>
                    <a:endParaRPr lang="zh-CN" altLang="en-US" sz="1359"/>
                  </a:p>
                </p:txBody>
              </p:sp>
            </p:grpSp>
          </p:grp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CF8CE6-6239-60F6-EB3E-1DF7CC2AEEB1}"/>
                  </a:ext>
                </a:extLst>
              </p:cNvPr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1069104" y="1629595"/>
                <a:ext cx="1378000" cy="512473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lIns="101498" tIns="50749" rIns="101498" bIns="50749" rtlCol="0">
                <a:spAutoFit/>
                <a:sp3d>
                  <a:bevelT w="0" h="0"/>
                  <a:bevelB w="0" h="0"/>
                </a:sp3d>
              </a:bodyPr>
              <a:lstStyle/>
              <a:p>
                <a:r>
                  <a:rPr lang="en-US" altLang="zh-CN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20XX</a:t>
                </a:r>
                <a:r>
                  <a:rPr lang="zh-CN" altLang="en-US" sz="2664" dirty="0">
                    <a:solidFill>
                      <a:schemeClr val="bg2">
                        <a:lumMod val="10000"/>
                      </a:schemeClr>
                    </a:solidFill>
                    <a:latin typeface="+mn-ea"/>
                    <a:cs typeface="阿里巴巴普惠体 B" panose="00020600040101010101" pitchFamily="18" charset="-122"/>
                  </a:rPr>
                  <a:t>年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28EECEC-6DC9-56B4-2533-BBC7CF78BE70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1022140" y="2052753"/>
                <a:ext cx="3991253" cy="854105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p:spPr>
            <p:txBody>
              <a:bodyPr wrap="square" lIns="101498" tIns="50749" rIns="101498" bIns="50749" rtlCol="0">
                <a:spAutoFit/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4884" dirty="0">
                    <a:gradFill>
                      <a:gsLst>
                        <a:gs pos="100000">
                          <a:schemeClr val="accent3"/>
                        </a:gs>
                        <a:gs pos="0">
                          <a:schemeClr val="accent1"/>
                        </a:gs>
                      </a:gsLst>
                      <a:lin ang="10800000" scaled="1"/>
                    </a:gradFill>
                    <a:latin typeface="+mj-ea"/>
                    <a:ea typeface="+mj-ea"/>
                    <a:cs typeface="阿里巴巴普惠体 B" panose="00020600040101010101" pitchFamily="18" charset="-122"/>
                  </a:rPr>
                  <a:t>年度销售情况</a:t>
                </a:r>
              </a:p>
            </p:txBody>
          </p:sp>
        </p:grpSp>
      </p:grpSp>
      <p:graphicFrame>
        <p:nvGraphicFramePr>
          <p:cNvPr id="6" name="内容占位符 7">
            <a:extLst>
              <a:ext uri="{FF2B5EF4-FFF2-40B4-BE49-F238E27FC236}">
                <a16:creationId xmlns:a16="http://schemas.microsoft.com/office/drawing/2014/main" id="{ECF459EA-8742-366B-6B6D-CB1B4AE3C7A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7146881"/>
              </p:ext>
            </p:extLst>
          </p:nvPr>
        </p:nvGraphicFramePr>
        <p:xfrm>
          <a:off x="5020254" y="914400"/>
          <a:ext cx="6195742" cy="4321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5"/>
          </a:graphicData>
        </a:graphic>
      </p:graphicFrame>
      <p:grpSp>
        <p:nvGrpSpPr>
          <p:cNvPr id="225" name="组合 224">
            <a:extLst>
              <a:ext uri="{FF2B5EF4-FFF2-40B4-BE49-F238E27FC236}">
                <a16:creationId xmlns:a16="http://schemas.microsoft.com/office/drawing/2014/main" id="{5D3748E0-6503-2AE5-DE2D-BE5309480D41}"/>
              </a:ext>
            </a:extLst>
          </p:cNvPr>
          <p:cNvGrpSpPr/>
          <p:nvPr/>
        </p:nvGrpSpPr>
        <p:grpSpPr>
          <a:xfrm>
            <a:off x="869327" y="3290912"/>
            <a:ext cx="4150926" cy="1176774"/>
            <a:chOff x="6674859" y="3460877"/>
            <a:chExt cx="4150926" cy="1176774"/>
          </a:xfrm>
        </p:grpSpPr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F8F3D5B3-44A3-5F96-203C-1454650B858D}"/>
                </a:ext>
              </a:extLst>
            </p:cNvPr>
            <p:cNvSpPr txBox="1"/>
            <p:nvPr/>
          </p:nvSpPr>
          <p:spPr>
            <a:xfrm>
              <a:off x="6700732" y="3982853"/>
              <a:ext cx="4125053" cy="6547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</a:t>
              </a:r>
            </a:p>
          </p:txBody>
        </p:sp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E2250F5A-A2E0-0064-0D4E-0485723C9C15}"/>
                </a:ext>
              </a:extLst>
            </p:cNvPr>
            <p:cNvGrpSpPr/>
            <p:nvPr/>
          </p:nvGrpSpPr>
          <p:grpSpPr>
            <a:xfrm>
              <a:off x="6674859" y="3460877"/>
              <a:ext cx="1129629" cy="471672"/>
              <a:chOff x="6963878" y="3408766"/>
              <a:chExt cx="1129629" cy="471672"/>
            </a:xfrm>
          </p:grpSpPr>
          <p:grpSp>
            <p:nvGrpSpPr>
              <p:cNvPr id="228" name="组合 227">
                <a:extLst>
                  <a:ext uri="{FF2B5EF4-FFF2-40B4-BE49-F238E27FC236}">
                    <a16:creationId xmlns:a16="http://schemas.microsoft.com/office/drawing/2014/main" id="{AE5D301E-CF4C-D780-4981-E3821C005414}"/>
                  </a:ext>
                </a:extLst>
              </p:cNvPr>
              <p:cNvGrpSpPr/>
              <p:nvPr/>
            </p:nvGrpSpPr>
            <p:grpSpPr>
              <a:xfrm>
                <a:off x="7067860" y="3745614"/>
                <a:ext cx="1025647" cy="134824"/>
                <a:chOff x="7067860" y="3745614"/>
                <a:chExt cx="1025647" cy="134824"/>
              </a:xfrm>
            </p:grpSpPr>
            <p:sp>
              <p:nvSpPr>
                <p:cNvPr id="230" name="图形 34">
                  <a:extLst>
                    <a:ext uri="{FF2B5EF4-FFF2-40B4-BE49-F238E27FC236}">
                      <a16:creationId xmlns:a16="http://schemas.microsoft.com/office/drawing/2014/main" id="{B245FFF8-62BD-417C-7173-40D01411E348}"/>
                    </a:ext>
                  </a:extLst>
                </p:cNvPr>
                <p:cNvSpPr/>
                <p:nvPr/>
              </p:nvSpPr>
              <p:spPr>
                <a:xfrm>
                  <a:off x="7958681" y="3745614"/>
                  <a:ext cx="134826" cy="134824"/>
                </a:xfrm>
                <a:custGeom>
                  <a:avLst/>
                  <a:gdLst>
                    <a:gd name="connsiteX0" fmla="*/ 390681 w 1012866"/>
                    <a:gd name="connsiteY0" fmla="*/ 376190 h 1012866"/>
                    <a:gd name="connsiteX1" fmla="*/ 1848 w 1012866"/>
                    <a:gd name="connsiteY1" fmla="*/ 506433 h 1012866"/>
                    <a:gd name="connsiteX2" fmla="*/ 369043 w 1012866"/>
                    <a:gd name="connsiteY2" fmla="*/ 643971 h 1012866"/>
                    <a:gd name="connsiteX3" fmla="*/ 513112 w 1012866"/>
                    <a:gd name="connsiteY3" fmla="*/ 1011141 h 1012866"/>
                    <a:gd name="connsiteX4" fmla="*/ 651931 w 1012866"/>
                    <a:gd name="connsiteY4" fmla="*/ 645795 h 1012866"/>
                    <a:gd name="connsiteX5" fmla="*/ 1012102 w 1012866"/>
                    <a:gd name="connsiteY5" fmla="*/ 521466 h 1012866"/>
                    <a:gd name="connsiteX6" fmla="*/ 661123 w 1012866"/>
                    <a:gd name="connsiteY6" fmla="*/ 383756 h 1012866"/>
                    <a:gd name="connsiteX7" fmla="*/ 524719 w 1012866"/>
                    <a:gd name="connsiteY7" fmla="*/ 1848 h 1012866"/>
                    <a:gd name="connsiteX8" fmla="*/ 390681 w 1012866"/>
                    <a:gd name="connsiteY8" fmla="*/ 376190 h 101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2866" h="1012866">
                      <a:moveTo>
                        <a:pt x="390681" y="376190"/>
                      </a:moveTo>
                      <a:lnTo>
                        <a:pt x="1848" y="506433"/>
                      </a:lnTo>
                      <a:lnTo>
                        <a:pt x="369043" y="643971"/>
                      </a:lnTo>
                      <a:lnTo>
                        <a:pt x="513112" y="1011141"/>
                      </a:lnTo>
                      <a:lnTo>
                        <a:pt x="651931" y="645795"/>
                      </a:lnTo>
                      <a:lnTo>
                        <a:pt x="1012102" y="521466"/>
                      </a:lnTo>
                      <a:lnTo>
                        <a:pt x="661123" y="383756"/>
                      </a:lnTo>
                      <a:lnTo>
                        <a:pt x="524719" y="1848"/>
                      </a:lnTo>
                      <a:lnTo>
                        <a:pt x="390681" y="3761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231" name="直接连接符 230">
                  <a:extLst>
                    <a:ext uri="{FF2B5EF4-FFF2-40B4-BE49-F238E27FC236}">
                      <a16:creationId xmlns:a16="http://schemas.microsoft.com/office/drawing/2014/main" id="{95FE2A45-C358-C784-345B-DFEF280AE9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67860" y="3808874"/>
                  <a:ext cx="816194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9" name="文本框 228">
                <a:extLst>
                  <a:ext uri="{FF2B5EF4-FFF2-40B4-BE49-F238E27FC236}">
                    <a16:creationId xmlns:a16="http://schemas.microsoft.com/office/drawing/2014/main" id="{36B1173F-E502-50C1-F737-20F8F6DEB0B3}"/>
                  </a:ext>
                </a:extLst>
              </p:cNvPr>
              <p:cNvSpPr txBox="1"/>
              <p:nvPr/>
            </p:nvSpPr>
            <p:spPr>
              <a:xfrm>
                <a:off x="6963878" y="3408766"/>
                <a:ext cx="844160" cy="39168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说明一</a:t>
                </a:r>
              </a:p>
            </p:txBody>
          </p:sp>
        </p:grp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8E7D4FB3-DF97-E13A-460C-7330D4C10080}"/>
              </a:ext>
            </a:extLst>
          </p:cNvPr>
          <p:cNvGrpSpPr/>
          <p:nvPr/>
        </p:nvGrpSpPr>
        <p:grpSpPr>
          <a:xfrm>
            <a:off x="862467" y="4363353"/>
            <a:ext cx="4150926" cy="1176774"/>
            <a:chOff x="6674859" y="3460877"/>
            <a:chExt cx="4150926" cy="1176774"/>
          </a:xfrm>
        </p:grpSpPr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888B5D8D-0CD5-28B6-AEFD-CD43631C3937}"/>
                </a:ext>
              </a:extLst>
            </p:cNvPr>
            <p:cNvSpPr txBox="1"/>
            <p:nvPr/>
          </p:nvSpPr>
          <p:spPr>
            <a:xfrm>
              <a:off x="6700732" y="3982853"/>
              <a:ext cx="4125053" cy="65479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倍。填入内容，本段字号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12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号，段间距</a:t>
              </a:r>
              <a:r>
                <a:rPr lang="en-US" altLang="zh-CN" sz="1000" dirty="0">
                  <a:solidFill>
                    <a:schemeClr val="bg1"/>
                  </a:solidFill>
                  <a:latin typeface="+mn-ea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倍。</a:t>
              </a:r>
            </a:p>
          </p:txBody>
        </p:sp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id="{C4C12855-77D8-ED74-7DDA-59195BB68448}"/>
                </a:ext>
              </a:extLst>
            </p:cNvPr>
            <p:cNvGrpSpPr/>
            <p:nvPr/>
          </p:nvGrpSpPr>
          <p:grpSpPr>
            <a:xfrm>
              <a:off x="6674859" y="3460877"/>
              <a:ext cx="1129629" cy="471672"/>
              <a:chOff x="6963878" y="3408766"/>
              <a:chExt cx="1129629" cy="471672"/>
            </a:xfrm>
          </p:grpSpPr>
          <p:grpSp>
            <p:nvGrpSpPr>
              <p:cNvPr id="235" name="组合 234">
                <a:extLst>
                  <a:ext uri="{FF2B5EF4-FFF2-40B4-BE49-F238E27FC236}">
                    <a16:creationId xmlns:a16="http://schemas.microsoft.com/office/drawing/2014/main" id="{531DF354-535A-7ACE-5994-67EDCF816ACB}"/>
                  </a:ext>
                </a:extLst>
              </p:cNvPr>
              <p:cNvGrpSpPr/>
              <p:nvPr/>
            </p:nvGrpSpPr>
            <p:grpSpPr>
              <a:xfrm>
                <a:off x="7067860" y="3745614"/>
                <a:ext cx="1025647" cy="134824"/>
                <a:chOff x="7067860" y="3745614"/>
                <a:chExt cx="1025647" cy="134824"/>
              </a:xfrm>
            </p:grpSpPr>
            <p:sp>
              <p:nvSpPr>
                <p:cNvPr id="237" name="图形 34">
                  <a:extLst>
                    <a:ext uri="{FF2B5EF4-FFF2-40B4-BE49-F238E27FC236}">
                      <a16:creationId xmlns:a16="http://schemas.microsoft.com/office/drawing/2014/main" id="{4584CA93-5964-9FFF-FA71-14B050CF65B0}"/>
                    </a:ext>
                  </a:extLst>
                </p:cNvPr>
                <p:cNvSpPr/>
                <p:nvPr/>
              </p:nvSpPr>
              <p:spPr>
                <a:xfrm>
                  <a:off x="7958681" y="3745614"/>
                  <a:ext cx="134826" cy="134824"/>
                </a:xfrm>
                <a:custGeom>
                  <a:avLst/>
                  <a:gdLst>
                    <a:gd name="connsiteX0" fmla="*/ 390681 w 1012866"/>
                    <a:gd name="connsiteY0" fmla="*/ 376190 h 1012866"/>
                    <a:gd name="connsiteX1" fmla="*/ 1848 w 1012866"/>
                    <a:gd name="connsiteY1" fmla="*/ 506433 h 1012866"/>
                    <a:gd name="connsiteX2" fmla="*/ 369043 w 1012866"/>
                    <a:gd name="connsiteY2" fmla="*/ 643971 h 1012866"/>
                    <a:gd name="connsiteX3" fmla="*/ 513112 w 1012866"/>
                    <a:gd name="connsiteY3" fmla="*/ 1011141 h 1012866"/>
                    <a:gd name="connsiteX4" fmla="*/ 651931 w 1012866"/>
                    <a:gd name="connsiteY4" fmla="*/ 645795 h 1012866"/>
                    <a:gd name="connsiteX5" fmla="*/ 1012102 w 1012866"/>
                    <a:gd name="connsiteY5" fmla="*/ 521466 h 1012866"/>
                    <a:gd name="connsiteX6" fmla="*/ 661123 w 1012866"/>
                    <a:gd name="connsiteY6" fmla="*/ 383756 h 1012866"/>
                    <a:gd name="connsiteX7" fmla="*/ 524719 w 1012866"/>
                    <a:gd name="connsiteY7" fmla="*/ 1848 h 1012866"/>
                    <a:gd name="connsiteX8" fmla="*/ 390681 w 1012866"/>
                    <a:gd name="connsiteY8" fmla="*/ 376190 h 10128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2866" h="1012866">
                      <a:moveTo>
                        <a:pt x="390681" y="376190"/>
                      </a:moveTo>
                      <a:lnTo>
                        <a:pt x="1848" y="506433"/>
                      </a:lnTo>
                      <a:lnTo>
                        <a:pt x="369043" y="643971"/>
                      </a:lnTo>
                      <a:lnTo>
                        <a:pt x="513112" y="1011141"/>
                      </a:lnTo>
                      <a:lnTo>
                        <a:pt x="651931" y="645795"/>
                      </a:lnTo>
                      <a:lnTo>
                        <a:pt x="1012102" y="521466"/>
                      </a:lnTo>
                      <a:lnTo>
                        <a:pt x="661123" y="383756"/>
                      </a:lnTo>
                      <a:lnTo>
                        <a:pt x="524719" y="1848"/>
                      </a:lnTo>
                      <a:lnTo>
                        <a:pt x="390681" y="37619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238" name="直接连接符 237">
                  <a:extLst>
                    <a:ext uri="{FF2B5EF4-FFF2-40B4-BE49-F238E27FC236}">
                      <a16:creationId xmlns:a16="http://schemas.microsoft.com/office/drawing/2014/main" id="{48FF3931-ECF3-BC74-A19B-01BBDA0CBF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67860" y="3808874"/>
                  <a:ext cx="816194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6" name="文本框 235">
                <a:extLst>
                  <a:ext uri="{FF2B5EF4-FFF2-40B4-BE49-F238E27FC236}">
                    <a16:creationId xmlns:a16="http://schemas.microsoft.com/office/drawing/2014/main" id="{2EACA45C-1291-0C16-8514-D663F08FFFD2}"/>
                  </a:ext>
                </a:extLst>
              </p:cNvPr>
              <p:cNvSpPr txBox="1"/>
              <p:nvPr/>
            </p:nvSpPr>
            <p:spPr>
              <a:xfrm>
                <a:off x="6963878" y="3408766"/>
                <a:ext cx="844160" cy="39168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说明二</a:t>
                </a:r>
              </a:p>
            </p:txBody>
          </p:sp>
        </p:grpSp>
      </p:grpSp>
      <p:sp>
        <p:nvSpPr>
          <p:cNvPr id="239" name="文本框 238">
            <a:extLst>
              <a:ext uri="{FF2B5EF4-FFF2-40B4-BE49-F238E27FC236}">
                <a16:creationId xmlns:a16="http://schemas.microsoft.com/office/drawing/2014/main" id="{D1F9BAB7-C63C-3D43-3087-BF19FC8D2766}"/>
              </a:ext>
            </a:extLst>
          </p:cNvPr>
          <p:cNvSpPr txBox="1"/>
          <p:nvPr/>
        </p:nvSpPr>
        <p:spPr>
          <a:xfrm>
            <a:off x="2198613" y="6297977"/>
            <a:ext cx="4624756" cy="3550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+mn-ea"/>
              </a:rPr>
              <a:t>Fill in the company profile, market development prospects or planning here, the number of this paragraph is 8, and the spacing between paragraphs is 1.3 times.</a:t>
            </a:r>
          </a:p>
          <a:p>
            <a:pPr>
              <a:lnSpc>
                <a:spcPct val="130000"/>
              </a:lnSpc>
            </a:pPr>
            <a:endParaRPr lang="en-US" altLang="zh-CN" sz="8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40" name="图形 28">
            <a:extLst>
              <a:ext uri="{FF2B5EF4-FFF2-40B4-BE49-F238E27FC236}">
                <a16:creationId xmlns:a16="http://schemas.microsoft.com/office/drawing/2014/main" id="{657D9DF3-21D1-7FFA-B0B7-29DADDEBB4CB}"/>
              </a:ext>
            </a:extLst>
          </p:cNvPr>
          <p:cNvGrpSpPr/>
          <p:nvPr/>
        </p:nvGrpSpPr>
        <p:grpSpPr>
          <a:xfrm>
            <a:off x="7591290" y="6360400"/>
            <a:ext cx="2402097" cy="230188"/>
            <a:chOff x="1588293" y="1817880"/>
            <a:chExt cx="832641" cy="124506"/>
          </a:xfrm>
        </p:grpSpPr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id="{48F9A447-2C59-2072-1DA3-3657E09F8692}"/>
                </a:ext>
              </a:extLst>
            </p:cNvPr>
            <p:cNvSpPr/>
            <p:nvPr/>
          </p:nvSpPr>
          <p:spPr>
            <a:xfrm>
              <a:off x="1801805" y="1817439"/>
              <a:ext cx="32336" cy="125110"/>
            </a:xfrm>
            <a:custGeom>
              <a:avLst/>
              <a:gdLst>
                <a:gd name="connsiteX0" fmla="*/ 31931 w 32335"/>
                <a:gd name="connsiteY0" fmla="*/ 1862 h 125110"/>
                <a:gd name="connsiteX1" fmla="*/ 28164 w 32335"/>
                <a:gd name="connsiteY1" fmla="*/ 453 h 125110"/>
                <a:gd name="connsiteX2" fmla="*/ 5287 w 32335"/>
                <a:gd name="connsiteY2" fmla="*/ 453 h 125110"/>
                <a:gd name="connsiteX3" fmla="*/ 3217 w 32335"/>
                <a:gd name="connsiteY3" fmla="*/ 502 h 125110"/>
                <a:gd name="connsiteX4" fmla="*/ 1342 w 32335"/>
                <a:gd name="connsiteY4" fmla="*/ 1215 h 125110"/>
                <a:gd name="connsiteX5" fmla="*/ 1213 w 32335"/>
                <a:gd name="connsiteY5" fmla="*/ 2762 h 125110"/>
                <a:gd name="connsiteX6" fmla="*/ 1213 w 32335"/>
                <a:gd name="connsiteY6" fmla="*/ 122778 h 125110"/>
                <a:gd name="connsiteX7" fmla="*/ 1213 w 32335"/>
                <a:gd name="connsiteY7" fmla="*/ 124023 h 125110"/>
                <a:gd name="connsiteX8" fmla="*/ 3589 w 32335"/>
                <a:gd name="connsiteY8" fmla="*/ 124851 h 125110"/>
                <a:gd name="connsiteX9" fmla="*/ 5206 w 32335"/>
                <a:gd name="connsiteY9" fmla="*/ 124851 h 125110"/>
                <a:gd name="connsiteX10" fmla="*/ 27663 w 32335"/>
                <a:gd name="connsiteY10" fmla="*/ 124851 h 125110"/>
                <a:gd name="connsiteX11" fmla="*/ 30153 w 32335"/>
                <a:gd name="connsiteY11" fmla="*/ 124814 h 125110"/>
                <a:gd name="connsiteX12" fmla="*/ 31770 w 32335"/>
                <a:gd name="connsiteY12" fmla="*/ 124210 h 125110"/>
                <a:gd name="connsiteX13" fmla="*/ 31867 w 32335"/>
                <a:gd name="connsiteY13" fmla="*/ 122500 h 125110"/>
                <a:gd name="connsiteX14" fmla="*/ 31867 w 32335"/>
                <a:gd name="connsiteY14" fmla="*/ 3107 h 125110"/>
                <a:gd name="connsiteX15" fmla="*/ 31931 w 32335"/>
                <a:gd name="connsiteY15" fmla="*/ 1862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335" h="125110">
                  <a:moveTo>
                    <a:pt x="31931" y="1862"/>
                  </a:moveTo>
                  <a:cubicBezTo>
                    <a:pt x="31931" y="520"/>
                    <a:pt x="31737" y="460"/>
                    <a:pt x="28164" y="453"/>
                  </a:cubicBezTo>
                  <a:cubicBezTo>
                    <a:pt x="20533" y="453"/>
                    <a:pt x="12902" y="453"/>
                    <a:pt x="5287" y="453"/>
                  </a:cubicBezTo>
                  <a:cubicBezTo>
                    <a:pt x="4595" y="451"/>
                    <a:pt x="3903" y="467"/>
                    <a:pt x="3217" y="502"/>
                  </a:cubicBezTo>
                  <a:cubicBezTo>
                    <a:pt x="2194" y="523"/>
                    <a:pt x="1382" y="832"/>
                    <a:pt x="1342" y="1215"/>
                  </a:cubicBezTo>
                  <a:cubicBezTo>
                    <a:pt x="1229" y="1729"/>
                    <a:pt x="1213" y="2249"/>
                    <a:pt x="1213" y="2762"/>
                  </a:cubicBezTo>
                  <a:lnTo>
                    <a:pt x="1213" y="122778"/>
                  </a:lnTo>
                  <a:cubicBezTo>
                    <a:pt x="1213" y="123195"/>
                    <a:pt x="1213" y="123612"/>
                    <a:pt x="1213" y="124023"/>
                  </a:cubicBezTo>
                  <a:cubicBezTo>
                    <a:pt x="1326" y="124627"/>
                    <a:pt x="1827" y="124802"/>
                    <a:pt x="3589" y="124851"/>
                  </a:cubicBezTo>
                  <a:cubicBezTo>
                    <a:pt x="4139" y="124851"/>
                    <a:pt x="4705" y="124851"/>
                    <a:pt x="5206" y="124851"/>
                  </a:cubicBezTo>
                  <a:lnTo>
                    <a:pt x="27663" y="124851"/>
                  </a:lnTo>
                  <a:cubicBezTo>
                    <a:pt x="28488" y="124851"/>
                    <a:pt x="29280" y="124851"/>
                    <a:pt x="30153" y="124814"/>
                  </a:cubicBezTo>
                  <a:cubicBezTo>
                    <a:pt x="31045" y="124814"/>
                    <a:pt x="31770" y="124544"/>
                    <a:pt x="31770" y="124210"/>
                  </a:cubicBezTo>
                  <a:cubicBezTo>
                    <a:pt x="31851" y="123642"/>
                    <a:pt x="31867" y="123068"/>
                    <a:pt x="31867" y="122500"/>
                  </a:cubicBezTo>
                  <a:lnTo>
                    <a:pt x="31867" y="3107"/>
                  </a:lnTo>
                  <a:cubicBezTo>
                    <a:pt x="31931" y="2696"/>
                    <a:pt x="31948" y="2255"/>
                    <a:pt x="31931" y="18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5EFEC80F-02BC-32C6-9533-949B97E86B32}"/>
                </a:ext>
              </a:extLst>
            </p:cNvPr>
            <p:cNvSpPr/>
            <p:nvPr/>
          </p:nvSpPr>
          <p:spPr>
            <a:xfrm>
              <a:off x="2328373" y="1817427"/>
              <a:ext cx="30719" cy="125110"/>
            </a:xfrm>
            <a:custGeom>
              <a:avLst/>
              <a:gdLst>
                <a:gd name="connsiteX0" fmla="*/ 27518 w 30718"/>
                <a:gd name="connsiteY0" fmla="*/ 453 h 125110"/>
                <a:gd name="connsiteX1" fmla="*/ 25432 w 30718"/>
                <a:gd name="connsiteY1" fmla="*/ 453 h 125110"/>
                <a:gd name="connsiteX2" fmla="*/ 6305 w 30718"/>
                <a:gd name="connsiteY2" fmla="*/ 453 h 125110"/>
                <a:gd name="connsiteX3" fmla="*/ 3395 w 30718"/>
                <a:gd name="connsiteY3" fmla="*/ 453 h 125110"/>
                <a:gd name="connsiteX4" fmla="*/ 1293 w 30718"/>
                <a:gd name="connsiteY4" fmla="*/ 1209 h 125110"/>
                <a:gd name="connsiteX5" fmla="*/ 1213 w 30718"/>
                <a:gd name="connsiteY5" fmla="*/ 2792 h 125110"/>
                <a:gd name="connsiteX6" fmla="*/ 1213 w 30718"/>
                <a:gd name="connsiteY6" fmla="*/ 122336 h 125110"/>
                <a:gd name="connsiteX7" fmla="*/ 1213 w 30718"/>
                <a:gd name="connsiteY7" fmla="*/ 123738 h 125110"/>
                <a:gd name="connsiteX8" fmla="*/ 4074 w 30718"/>
                <a:gd name="connsiteY8" fmla="*/ 124869 h 125110"/>
                <a:gd name="connsiteX9" fmla="*/ 6160 w 30718"/>
                <a:gd name="connsiteY9" fmla="*/ 124869 h 125110"/>
                <a:gd name="connsiteX10" fmla="*/ 25303 w 30718"/>
                <a:gd name="connsiteY10" fmla="*/ 124869 h 125110"/>
                <a:gd name="connsiteX11" fmla="*/ 28213 w 30718"/>
                <a:gd name="connsiteY11" fmla="*/ 124869 h 125110"/>
                <a:gd name="connsiteX12" fmla="*/ 30315 w 30718"/>
                <a:gd name="connsiteY12" fmla="*/ 124113 h 125110"/>
                <a:gd name="connsiteX13" fmla="*/ 30315 w 30718"/>
                <a:gd name="connsiteY13" fmla="*/ 122560 h 125110"/>
                <a:gd name="connsiteX14" fmla="*/ 30315 w 30718"/>
                <a:gd name="connsiteY14" fmla="*/ 2871 h 125110"/>
                <a:gd name="connsiteX15" fmla="*/ 30315 w 30718"/>
                <a:gd name="connsiteY15" fmla="*/ 1626 h 125110"/>
                <a:gd name="connsiteX16" fmla="*/ 27518 w 30718"/>
                <a:gd name="connsiteY16" fmla="*/ 45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718" h="125110">
                  <a:moveTo>
                    <a:pt x="27518" y="453"/>
                  </a:moveTo>
                  <a:cubicBezTo>
                    <a:pt x="26822" y="453"/>
                    <a:pt x="26127" y="453"/>
                    <a:pt x="25432" y="453"/>
                  </a:cubicBezTo>
                  <a:lnTo>
                    <a:pt x="6305" y="453"/>
                  </a:lnTo>
                  <a:cubicBezTo>
                    <a:pt x="5335" y="453"/>
                    <a:pt x="4365" y="453"/>
                    <a:pt x="3395" y="453"/>
                  </a:cubicBezTo>
                  <a:cubicBezTo>
                    <a:pt x="1908" y="496"/>
                    <a:pt x="1374" y="677"/>
                    <a:pt x="1293" y="1209"/>
                  </a:cubicBezTo>
                  <a:cubicBezTo>
                    <a:pt x="1213" y="1741"/>
                    <a:pt x="1213" y="2266"/>
                    <a:pt x="1213" y="2792"/>
                  </a:cubicBezTo>
                  <a:lnTo>
                    <a:pt x="1213" y="122336"/>
                  </a:lnTo>
                  <a:cubicBezTo>
                    <a:pt x="1213" y="122808"/>
                    <a:pt x="1213" y="123273"/>
                    <a:pt x="1213" y="123738"/>
                  </a:cubicBezTo>
                  <a:cubicBezTo>
                    <a:pt x="1310" y="124705"/>
                    <a:pt x="1617" y="124820"/>
                    <a:pt x="4074" y="124869"/>
                  </a:cubicBezTo>
                  <a:cubicBezTo>
                    <a:pt x="4770" y="124869"/>
                    <a:pt x="5465" y="124869"/>
                    <a:pt x="6160" y="124869"/>
                  </a:cubicBezTo>
                  <a:lnTo>
                    <a:pt x="25303" y="124869"/>
                  </a:lnTo>
                  <a:cubicBezTo>
                    <a:pt x="26273" y="124869"/>
                    <a:pt x="27243" y="124869"/>
                    <a:pt x="28213" y="124869"/>
                  </a:cubicBezTo>
                  <a:cubicBezTo>
                    <a:pt x="29716" y="124826"/>
                    <a:pt x="30218" y="124651"/>
                    <a:pt x="30315" y="124113"/>
                  </a:cubicBezTo>
                  <a:cubicBezTo>
                    <a:pt x="30412" y="123575"/>
                    <a:pt x="30315" y="123080"/>
                    <a:pt x="30315" y="122560"/>
                  </a:cubicBezTo>
                  <a:lnTo>
                    <a:pt x="30315" y="2871"/>
                  </a:lnTo>
                  <a:cubicBezTo>
                    <a:pt x="30315" y="2454"/>
                    <a:pt x="30315" y="2037"/>
                    <a:pt x="30315" y="1626"/>
                  </a:cubicBezTo>
                  <a:cubicBezTo>
                    <a:pt x="30282" y="635"/>
                    <a:pt x="29959" y="508"/>
                    <a:pt x="27518" y="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BA164F25-20D1-743D-2746-0832A178D2E4}"/>
                </a:ext>
              </a:extLst>
            </p:cNvPr>
            <p:cNvSpPr/>
            <p:nvPr/>
          </p:nvSpPr>
          <p:spPr>
            <a:xfrm>
              <a:off x="2390037" y="1817439"/>
              <a:ext cx="30719" cy="125110"/>
            </a:xfrm>
            <a:custGeom>
              <a:avLst/>
              <a:gdLst>
                <a:gd name="connsiteX0" fmla="*/ 30282 w 30718"/>
                <a:gd name="connsiteY0" fmla="*/ 62640 h 125110"/>
                <a:gd name="connsiteX1" fmla="*/ 30282 w 30718"/>
                <a:gd name="connsiteY1" fmla="*/ 3113 h 125110"/>
                <a:gd name="connsiteX2" fmla="*/ 30282 w 30718"/>
                <a:gd name="connsiteY2" fmla="*/ 1868 h 125110"/>
                <a:gd name="connsiteX3" fmla="*/ 26515 w 30718"/>
                <a:gd name="connsiteY3" fmla="*/ 453 h 125110"/>
                <a:gd name="connsiteX4" fmla="*/ 4899 w 30718"/>
                <a:gd name="connsiteY4" fmla="*/ 453 h 125110"/>
                <a:gd name="connsiteX5" fmla="*/ 3654 w 30718"/>
                <a:gd name="connsiteY5" fmla="*/ 453 h 125110"/>
                <a:gd name="connsiteX6" fmla="*/ 1213 w 30718"/>
                <a:gd name="connsiteY6" fmla="*/ 1414 h 125110"/>
                <a:gd name="connsiteX7" fmla="*/ 1213 w 30718"/>
                <a:gd name="connsiteY7" fmla="*/ 2968 h 125110"/>
                <a:gd name="connsiteX8" fmla="*/ 1213 w 30718"/>
                <a:gd name="connsiteY8" fmla="*/ 122348 h 125110"/>
                <a:gd name="connsiteX9" fmla="*/ 1213 w 30718"/>
                <a:gd name="connsiteY9" fmla="*/ 123436 h 125110"/>
                <a:gd name="connsiteX10" fmla="*/ 4980 w 30718"/>
                <a:gd name="connsiteY10" fmla="*/ 124857 h 125110"/>
                <a:gd name="connsiteX11" fmla="*/ 26596 w 30718"/>
                <a:gd name="connsiteY11" fmla="*/ 124857 h 125110"/>
                <a:gd name="connsiteX12" fmla="*/ 28213 w 30718"/>
                <a:gd name="connsiteY12" fmla="*/ 124857 h 125110"/>
                <a:gd name="connsiteX13" fmla="*/ 30201 w 30718"/>
                <a:gd name="connsiteY13" fmla="*/ 124053 h 125110"/>
                <a:gd name="connsiteX14" fmla="*/ 30201 w 30718"/>
                <a:gd name="connsiteY14" fmla="*/ 12249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718" h="125110">
                  <a:moveTo>
                    <a:pt x="30282" y="62640"/>
                  </a:moveTo>
                  <a:lnTo>
                    <a:pt x="30282" y="3113"/>
                  </a:lnTo>
                  <a:cubicBezTo>
                    <a:pt x="30282" y="2696"/>
                    <a:pt x="30282" y="2279"/>
                    <a:pt x="30282" y="1868"/>
                  </a:cubicBezTo>
                  <a:cubicBezTo>
                    <a:pt x="30282" y="520"/>
                    <a:pt x="30104" y="459"/>
                    <a:pt x="26515" y="453"/>
                  </a:cubicBezTo>
                  <a:cubicBezTo>
                    <a:pt x="19304" y="453"/>
                    <a:pt x="12110" y="453"/>
                    <a:pt x="4899" y="453"/>
                  </a:cubicBezTo>
                  <a:cubicBezTo>
                    <a:pt x="4478" y="453"/>
                    <a:pt x="4058" y="453"/>
                    <a:pt x="3654" y="453"/>
                  </a:cubicBezTo>
                  <a:cubicBezTo>
                    <a:pt x="1714" y="502"/>
                    <a:pt x="1310" y="647"/>
                    <a:pt x="1213" y="1414"/>
                  </a:cubicBezTo>
                  <a:cubicBezTo>
                    <a:pt x="1213" y="1934"/>
                    <a:pt x="1213" y="2454"/>
                    <a:pt x="1213" y="2968"/>
                  </a:cubicBezTo>
                  <a:lnTo>
                    <a:pt x="1213" y="122348"/>
                  </a:lnTo>
                  <a:cubicBezTo>
                    <a:pt x="1213" y="122711"/>
                    <a:pt x="1213" y="123074"/>
                    <a:pt x="1213" y="123436"/>
                  </a:cubicBezTo>
                  <a:cubicBezTo>
                    <a:pt x="1213" y="124778"/>
                    <a:pt x="1423" y="124851"/>
                    <a:pt x="4980" y="124857"/>
                  </a:cubicBezTo>
                  <a:cubicBezTo>
                    <a:pt x="12190" y="124857"/>
                    <a:pt x="19385" y="124857"/>
                    <a:pt x="26596" y="124857"/>
                  </a:cubicBezTo>
                  <a:cubicBezTo>
                    <a:pt x="27146" y="124857"/>
                    <a:pt x="27712" y="124857"/>
                    <a:pt x="28213" y="124857"/>
                  </a:cubicBezTo>
                  <a:cubicBezTo>
                    <a:pt x="29635" y="124802"/>
                    <a:pt x="30104" y="124627"/>
                    <a:pt x="30201" y="124053"/>
                  </a:cubicBezTo>
                  <a:cubicBezTo>
                    <a:pt x="30298" y="123479"/>
                    <a:pt x="30201" y="123019"/>
                    <a:pt x="30201" y="12249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1A4F2FCE-AF35-6CB4-CF95-77DEB44983F0}"/>
                </a:ext>
              </a:extLst>
            </p:cNvPr>
            <p:cNvSpPr/>
            <p:nvPr/>
          </p:nvSpPr>
          <p:spPr>
            <a:xfrm>
              <a:off x="1587080" y="1817451"/>
              <a:ext cx="29102" cy="125110"/>
            </a:xfrm>
            <a:custGeom>
              <a:avLst/>
              <a:gdLst>
                <a:gd name="connsiteX0" fmla="*/ 28698 w 29102"/>
                <a:gd name="connsiteY0" fmla="*/ 62610 h 125110"/>
                <a:gd name="connsiteX1" fmla="*/ 28698 w 29102"/>
                <a:gd name="connsiteY1" fmla="*/ 2611 h 125110"/>
                <a:gd name="connsiteX2" fmla="*/ 28601 w 29102"/>
                <a:gd name="connsiteY2" fmla="*/ 1058 h 125110"/>
                <a:gd name="connsiteX3" fmla="*/ 26985 w 29102"/>
                <a:gd name="connsiteY3" fmla="*/ 453 h 125110"/>
                <a:gd name="connsiteX4" fmla="*/ 24495 w 29102"/>
                <a:gd name="connsiteY4" fmla="*/ 453 h 125110"/>
                <a:gd name="connsiteX5" fmla="*/ 4059 w 29102"/>
                <a:gd name="connsiteY5" fmla="*/ 453 h 125110"/>
                <a:gd name="connsiteX6" fmla="*/ 1213 w 29102"/>
                <a:gd name="connsiteY6" fmla="*/ 1426 h 125110"/>
                <a:gd name="connsiteX7" fmla="*/ 1213 w 29102"/>
                <a:gd name="connsiteY7" fmla="*/ 2847 h 125110"/>
                <a:gd name="connsiteX8" fmla="*/ 1213 w 29102"/>
                <a:gd name="connsiteY8" fmla="*/ 122360 h 125110"/>
                <a:gd name="connsiteX9" fmla="*/ 1213 w 29102"/>
                <a:gd name="connsiteY9" fmla="*/ 123605 h 125110"/>
                <a:gd name="connsiteX10" fmla="*/ 1310 w 29102"/>
                <a:gd name="connsiteY10" fmla="*/ 124210 h 125110"/>
                <a:gd name="connsiteX11" fmla="*/ 2927 w 29102"/>
                <a:gd name="connsiteY11" fmla="*/ 124814 h 125110"/>
                <a:gd name="connsiteX12" fmla="*/ 4996 w 29102"/>
                <a:gd name="connsiteY12" fmla="*/ 124851 h 125110"/>
                <a:gd name="connsiteX13" fmla="*/ 24964 w 29102"/>
                <a:gd name="connsiteY13" fmla="*/ 124851 h 125110"/>
                <a:gd name="connsiteX14" fmla="*/ 26209 w 29102"/>
                <a:gd name="connsiteY14" fmla="*/ 124851 h 125110"/>
                <a:gd name="connsiteX15" fmla="*/ 28569 w 29102"/>
                <a:gd name="connsiteY15" fmla="*/ 124022 h 125110"/>
                <a:gd name="connsiteX16" fmla="*/ 28569 w 29102"/>
                <a:gd name="connsiteY16" fmla="*/ 122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102" h="125110">
                  <a:moveTo>
                    <a:pt x="28698" y="62610"/>
                  </a:moveTo>
                  <a:lnTo>
                    <a:pt x="28698" y="2611"/>
                  </a:lnTo>
                  <a:cubicBezTo>
                    <a:pt x="28698" y="2091"/>
                    <a:pt x="28698" y="1571"/>
                    <a:pt x="28601" y="1058"/>
                  </a:cubicBezTo>
                  <a:cubicBezTo>
                    <a:pt x="28601" y="724"/>
                    <a:pt x="27878" y="453"/>
                    <a:pt x="26985" y="453"/>
                  </a:cubicBezTo>
                  <a:cubicBezTo>
                    <a:pt x="26160" y="453"/>
                    <a:pt x="25368" y="453"/>
                    <a:pt x="24495" y="453"/>
                  </a:cubicBezTo>
                  <a:lnTo>
                    <a:pt x="4059" y="453"/>
                  </a:lnTo>
                  <a:cubicBezTo>
                    <a:pt x="1731" y="484"/>
                    <a:pt x="1343" y="616"/>
                    <a:pt x="1213" y="1426"/>
                  </a:cubicBezTo>
                  <a:cubicBezTo>
                    <a:pt x="1213" y="1892"/>
                    <a:pt x="1213" y="2357"/>
                    <a:pt x="1213" y="2847"/>
                  </a:cubicBezTo>
                  <a:lnTo>
                    <a:pt x="1213" y="122360"/>
                  </a:lnTo>
                  <a:cubicBezTo>
                    <a:pt x="1213" y="122777"/>
                    <a:pt x="1213" y="123188"/>
                    <a:pt x="1213" y="123605"/>
                  </a:cubicBezTo>
                  <a:cubicBezTo>
                    <a:pt x="1208" y="123807"/>
                    <a:pt x="1240" y="124009"/>
                    <a:pt x="1310" y="124210"/>
                  </a:cubicBezTo>
                  <a:cubicBezTo>
                    <a:pt x="1310" y="124543"/>
                    <a:pt x="2034" y="124814"/>
                    <a:pt x="2927" y="124814"/>
                  </a:cubicBezTo>
                  <a:cubicBezTo>
                    <a:pt x="3614" y="124841"/>
                    <a:pt x="4305" y="124854"/>
                    <a:pt x="4996" y="124851"/>
                  </a:cubicBezTo>
                  <a:cubicBezTo>
                    <a:pt x="11658" y="124851"/>
                    <a:pt x="18313" y="124851"/>
                    <a:pt x="24964" y="124851"/>
                  </a:cubicBezTo>
                  <a:cubicBezTo>
                    <a:pt x="25384" y="124851"/>
                    <a:pt x="25788" y="124851"/>
                    <a:pt x="26209" y="124851"/>
                  </a:cubicBezTo>
                  <a:cubicBezTo>
                    <a:pt x="28003" y="124796"/>
                    <a:pt x="28472" y="124651"/>
                    <a:pt x="28569" y="124022"/>
                  </a:cubicBezTo>
                  <a:cubicBezTo>
                    <a:pt x="28650" y="123503"/>
                    <a:pt x="28569" y="122983"/>
                    <a:pt x="28569" y="122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BD85F0D6-3677-5C44-E82C-188E276D29C1}"/>
                </a:ext>
              </a:extLst>
            </p:cNvPr>
            <p:cNvSpPr/>
            <p:nvPr/>
          </p:nvSpPr>
          <p:spPr>
            <a:xfrm>
              <a:off x="1988882" y="1817455"/>
              <a:ext cx="29102" cy="125110"/>
            </a:xfrm>
            <a:custGeom>
              <a:avLst/>
              <a:gdLst>
                <a:gd name="connsiteX0" fmla="*/ 28682 w 29102"/>
                <a:gd name="connsiteY0" fmla="*/ 1059 h 125110"/>
                <a:gd name="connsiteX1" fmla="*/ 27065 w 29102"/>
                <a:gd name="connsiteY1" fmla="*/ 455 h 125110"/>
                <a:gd name="connsiteX2" fmla="*/ 24995 w 29102"/>
                <a:gd name="connsiteY2" fmla="*/ 455 h 125110"/>
                <a:gd name="connsiteX3" fmla="*/ 4996 w 29102"/>
                <a:gd name="connsiteY3" fmla="*/ 455 h 125110"/>
                <a:gd name="connsiteX4" fmla="*/ 2926 w 29102"/>
                <a:gd name="connsiteY4" fmla="*/ 491 h 125110"/>
                <a:gd name="connsiteX5" fmla="*/ 1310 w 29102"/>
                <a:gd name="connsiteY5" fmla="*/ 1095 h 125110"/>
                <a:gd name="connsiteX6" fmla="*/ 1213 w 29102"/>
                <a:gd name="connsiteY6" fmla="*/ 2806 h 125110"/>
                <a:gd name="connsiteX7" fmla="*/ 1213 w 29102"/>
                <a:gd name="connsiteY7" fmla="*/ 122356 h 125110"/>
                <a:gd name="connsiteX8" fmla="*/ 1213 w 29102"/>
                <a:gd name="connsiteY8" fmla="*/ 123601 h 125110"/>
                <a:gd name="connsiteX9" fmla="*/ 1310 w 29102"/>
                <a:gd name="connsiteY9" fmla="*/ 124205 h 125110"/>
                <a:gd name="connsiteX10" fmla="*/ 2926 w 29102"/>
                <a:gd name="connsiteY10" fmla="*/ 124810 h 125110"/>
                <a:gd name="connsiteX11" fmla="*/ 5012 w 29102"/>
                <a:gd name="connsiteY11" fmla="*/ 124846 h 125110"/>
                <a:gd name="connsiteX12" fmla="*/ 24963 w 29102"/>
                <a:gd name="connsiteY12" fmla="*/ 124846 h 125110"/>
                <a:gd name="connsiteX13" fmla="*/ 27033 w 29102"/>
                <a:gd name="connsiteY13" fmla="*/ 124810 h 125110"/>
                <a:gd name="connsiteX14" fmla="*/ 28649 w 29102"/>
                <a:gd name="connsiteY14" fmla="*/ 124205 h 125110"/>
                <a:gd name="connsiteX15" fmla="*/ 28762 w 29102"/>
                <a:gd name="connsiteY15" fmla="*/ 122495 h 125110"/>
                <a:gd name="connsiteX16" fmla="*/ 28762 w 29102"/>
                <a:gd name="connsiteY16" fmla="*/ 2613 h 125110"/>
                <a:gd name="connsiteX17" fmla="*/ 28682 w 29102"/>
                <a:gd name="connsiteY17" fmla="*/ 105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102" h="125110">
                  <a:moveTo>
                    <a:pt x="28682" y="1059"/>
                  </a:moveTo>
                  <a:cubicBezTo>
                    <a:pt x="28641" y="732"/>
                    <a:pt x="27941" y="470"/>
                    <a:pt x="27065" y="455"/>
                  </a:cubicBezTo>
                  <a:cubicBezTo>
                    <a:pt x="26386" y="455"/>
                    <a:pt x="25691" y="455"/>
                    <a:pt x="24995" y="455"/>
                  </a:cubicBezTo>
                  <a:lnTo>
                    <a:pt x="4996" y="455"/>
                  </a:lnTo>
                  <a:cubicBezTo>
                    <a:pt x="4304" y="449"/>
                    <a:pt x="3614" y="461"/>
                    <a:pt x="2926" y="491"/>
                  </a:cubicBezTo>
                  <a:cubicBezTo>
                    <a:pt x="2034" y="491"/>
                    <a:pt x="1310" y="762"/>
                    <a:pt x="1310" y="1095"/>
                  </a:cubicBezTo>
                  <a:cubicBezTo>
                    <a:pt x="1229" y="1664"/>
                    <a:pt x="1213" y="2238"/>
                    <a:pt x="1213" y="2806"/>
                  </a:cubicBezTo>
                  <a:lnTo>
                    <a:pt x="1213" y="122356"/>
                  </a:lnTo>
                  <a:cubicBezTo>
                    <a:pt x="1213" y="122773"/>
                    <a:pt x="1213" y="123184"/>
                    <a:pt x="1213" y="123601"/>
                  </a:cubicBezTo>
                  <a:cubicBezTo>
                    <a:pt x="1213" y="123806"/>
                    <a:pt x="1213" y="124018"/>
                    <a:pt x="1310" y="124205"/>
                  </a:cubicBezTo>
                  <a:cubicBezTo>
                    <a:pt x="1310" y="124539"/>
                    <a:pt x="2034" y="124810"/>
                    <a:pt x="2926" y="124810"/>
                  </a:cubicBezTo>
                  <a:cubicBezTo>
                    <a:pt x="3618" y="124837"/>
                    <a:pt x="4315" y="124849"/>
                    <a:pt x="5012" y="124846"/>
                  </a:cubicBezTo>
                  <a:cubicBezTo>
                    <a:pt x="11662" y="124846"/>
                    <a:pt x="18313" y="124846"/>
                    <a:pt x="24963" y="124846"/>
                  </a:cubicBezTo>
                  <a:cubicBezTo>
                    <a:pt x="25653" y="124849"/>
                    <a:pt x="26345" y="124837"/>
                    <a:pt x="27033" y="124810"/>
                  </a:cubicBezTo>
                  <a:cubicBezTo>
                    <a:pt x="27925" y="124810"/>
                    <a:pt x="28649" y="124539"/>
                    <a:pt x="28649" y="124205"/>
                  </a:cubicBezTo>
                  <a:cubicBezTo>
                    <a:pt x="28746" y="123637"/>
                    <a:pt x="28762" y="123063"/>
                    <a:pt x="28762" y="122495"/>
                  </a:cubicBezTo>
                  <a:lnTo>
                    <a:pt x="28762" y="2613"/>
                  </a:lnTo>
                  <a:cubicBezTo>
                    <a:pt x="28795" y="2099"/>
                    <a:pt x="28779" y="1579"/>
                    <a:pt x="28682" y="10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5AF464C9-EA46-3FED-62AC-DD1F297DC873}"/>
                </a:ext>
              </a:extLst>
            </p:cNvPr>
            <p:cNvSpPr/>
            <p:nvPr/>
          </p:nvSpPr>
          <p:spPr>
            <a:xfrm>
              <a:off x="2113753" y="1817425"/>
              <a:ext cx="27485" cy="125110"/>
            </a:xfrm>
            <a:custGeom>
              <a:avLst/>
              <a:gdLst>
                <a:gd name="connsiteX0" fmla="*/ 26896 w 27485"/>
                <a:gd name="connsiteY0" fmla="*/ 1416 h 125110"/>
                <a:gd name="connsiteX1" fmla="*/ 24245 w 27485"/>
                <a:gd name="connsiteY1" fmla="*/ 455 h 125110"/>
                <a:gd name="connsiteX2" fmla="*/ 21739 w 27485"/>
                <a:gd name="connsiteY2" fmla="*/ 455 h 125110"/>
                <a:gd name="connsiteX3" fmla="*/ 7188 w 27485"/>
                <a:gd name="connsiteY3" fmla="*/ 455 h 125110"/>
                <a:gd name="connsiteX4" fmla="*/ 1222 w 27485"/>
                <a:gd name="connsiteY4" fmla="*/ 2764 h 125110"/>
                <a:gd name="connsiteX5" fmla="*/ 1222 w 27485"/>
                <a:gd name="connsiteY5" fmla="*/ 122785 h 125110"/>
                <a:gd name="connsiteX6" fmla="*/ 1319 w 27485"/>
                <a:gd name="connsiteY6" fmla="*/ 124187 h 125110"/>
                <a:gd name="connsiteX7" fmla="*/ 3210 w 27485"/>
                <a:gd name="connsiteY7" fmla="*/ 124846 h 125110"/>
                <a:gd name="connsiteX8" fmla="*/ 4827 w 27485"/>
                <a:gd name="connsiteY8" fmla="*/ 124846 h 125110"/>
                <a:gd name="connsiteX9" fmla="*/ 23129 w 27485"/>
                <a:gd name="connsiteY9" fmla="*/ 124846 h 125110"/>
                <a:gd name="connsiteX10" fmla="*/ 25198 w 27485"/>
                <a:gd name="connsiteY10" fmla="*/ 124810 h 125110"/>
                <a:gd name="connsiteX11" fmla="*/ 26815 w 27485"/>
                <a:gd name="connsiteY11" fmla="*/ 124205 h 125110"/>
                <a:gd name="connsiteX12" fmla="*/ 26912 w 27485"/>
                <a:gd name="connsiteY12" fmla="*/ 122501 h 125110"/>
                <a:gd name="connsiteX13" fmla="*/ 26912 w 27485"/>
                <a:gd name="connsiteY13" fmla="*/ 2975 h 125110"/>
                <a:gd name="connsiteX14" fmla="*/ 26912 w 27485"/>
                <a:gd name="connsiteY14" fmla="*/ 2038 h 125110"/>
                <a:gd name="connsiteX15" fmla="*/ 26896 w 27485"/>
                <a:gd name="connsiteY15" fmla="*/ 141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485" h="125110">
                  <a:moveTo>
                    <a:pt x="26896" y="1416"/>
                  </a:moveTo>
                  <a:cubicBezTo>
                    <a:pt x="26718" y="757"/>
                    <a:pt x="26104" y="539"/>
                    <a:pt x="24245" y="455"/>
                  </a:cubicBezTo>
                  <a:cubicBezTo>
                    <a:pt x="23404" y="455"/>
                    <a:pt x="22628" y="455"/>
                    <a:pt x="21739" y="455"/>
                  </a:cubicBezTo>
                  <a:lnTo>
                    <a:pt x="7188" y="455"/>
                  </a:lnTo>
                  <a:cubicBezTo>
                    <a:pt x="720" y="455"/>
                    <a:pt x="1222" y="316"/>
                    <a:pt x="1222" y="2764"/>
                  </a:cubicBezTo>
                  <a:lnTo>
                    <a:pt x="1222" y="122785"/>
                  </a:lnTo>
                  <a:cubicBezTo>
                    <a:pt x="1222" y="123256"/>
                    <a:pt x="1222" y="123722"/>
                    <a:pt x="1319" y="124187"/>
                  </a:cubicBezTo>
                  <a:cubicBezTo>
                    <a:pt x="1416" y="124653"/>
                    <a:pt x="1981" y="124792"/>
                    <a:pt x="3210" y="124846"/>
                  </a:cubicBezTo>
                  <a:cubicBezTo>
                    <a:pt x="3749" y="124857"/>
                    <a:pt x="4289" y="124857"/>
                    <a:pt x="4827" y="124846"/>
                  </a:cubicBezTo>
                  <a:cubicBezTo>
                    <a:pt x="10917" y="124846"/>
                    <a:pt x="17018" y="124846"/>
                    <a:pt x="23129" y="124846"/>
                  </a:cubicBezTo>
                  <a:cubicBezTo>
                    <a:pt x="23819" y="124849"/>
                    <a:pt x="24511" y="124837"/>
                    <a:pt x="25198" y="124810"/>
                  </a:cubicBezTo>
                  <a:cubicBezTo>
                    <a:pt x="26091" y="124810"/>
                    <a:pt x="26815" y="124539"/>
                    <a:pt x="26815" y="124205"/>
                  </a:cubicBezTo>
                  <a:cubicBezTo>
                    <a:pt x="26896" y="123637"/>
                    <a:pt x="26912" y="123069"/>
                    <a:pt x="26912" y="122501"/>
                  </a:cubicBezTo>
                  <a:lnTo>
                    <a:pt x="26912" y="2975"/>
                  </a:lnTo>
                  <a:cubicBezTo>
                    <a:pt x="26912" y="2661"/>
                    <a:pt x="26912" y="2371"/>
                    <a:pt x="26912" y="2038"/>
                  </a:cubicBezTo>
                  <a:cubicBezTo>
                    <a:pt x="26940" y="1831"/>
                    <a:pt x="26933" y="1623"/>
                    <a:pt x="26896" y="14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186FA34B-8BA6-B3FB-CB43-8107879C922B}"/>
                </a:ext>
              </a:extLst>
            </p:cNvPr>
            <p:cNvSpPr/>
            <p:nvPr/>
          </p:nvSpPr>
          <p:spPr>
            <a:xfrm>
              <a:off x="1681048" y="1817425"/>
              <a:ext cx="25868" cy="125110"/>
            </a:xfrm>
            <a:custGeom>
              <a:avLst/>
              <a:gdLst>
                <a:gd name="connsiteX0" fmla="*/ 26208 w 25868"/>
                <a:gd name="connsiteY0" fmla="*/ 1573 h 125110"/>
                <a:gd name="connsiteX1" fmla="*/ 26030 w 25868"/>
                <a:gd name="connsiteY1" fmla="*/ 969 h 125110"/>
                <a:gd name="connsiteX2" fmla="*/ 24947 w 25868"/>
                <a:gd name="connsiteY2" fmla="*/ 545 h 125110"/>
                <a:gd name="connsiteX3" fmla="*/ 22473 w 25868"/>
                <a:gd name="connsiteY3" fmla="*/ 455 h 125110"/>
                <a:gd name="connsiteX4" fmla="*/ 5012 w 25868"/>
                <a:gd name="connsiteY4" fmla="*/ 455 h 125110"/>
                <a:gd name="connsiteX5" fmla="*/ 2926 w 25868"/>
                <a:gd name="connsiteY5" fmla="*/ 491 h 125110"/>
                <a:gd name="connsiteX6" fmla="*/ 1310 w 25868"/>
                <a:gd name="connsiteY6" fmla="*/ 1095 h 125110"/>
                <a:gd name="connsiteX7" fmla="*/ 1213 w 25868"/>
                <a:gd name="connsiteY7" fmla="*/ 2800 h 125110"/>
                <a:gd name="connsiteX8" fmla="*/ 1213 w 25868"/>
                <a:gd name="connsiteY8" fmla="*/ 122543 h 125110"/>
                <a:gd name="connsiteX9" fmla="*/ 1213 w 25868"/>
                <a:gd name="connsiteY9" fmla="*/ 123788 h 125110"/>
                <a:gd name="connsiteX10" fmla="*/ 1390 w 25868"/>
                <a:gd name="connsiteY10" fmla="*/ 124393 h 125110"/>
                <a:gd name="connsiteX11" fmla="*/ 2474 w 25868"/>
                <a:gd name="connsiteY11" fmla="*/ 124810 h 125110"/>
                <a:gd name="connsiteX12" fmla="*/ 4947 w 25868"/>
                <a:gd name="connsiteY12" fmla="*/ 124894 h 125110"/>
                <a:gd name="connsiteX13" fmla="*/ 22409 w 25868"/>
                <a:gd name="connsiteY13" fmla="*/ 124894 h 125110"/>
                <a:gd name="connsiteX14" fmla="*/ 24478 w 25868"/>
                <a:gd name="connsiteY14" fmla="*/ 124858 h 125110"/>
                <a:gd name="connsiteX15" fmla="*/ 26095 w 25868"/>
                <a:gd name="connsiteY15" fmla="*/ 124254 h 125110"/>
                <a:gd name="connsiteX16" fmla="*/ 26192 w 25868"/>
                <a:gd name="connsiteY16" fmla="*/ 122543 h 125110"/>
                <a:gd name="connsiteX17" fmla="*/ 26192 w 25868"/>
                <a:gd name="connsiteY17" fmla="*/ 2975 h 125110"/>
                <a:gd name="connsiteX18" fmla="*/ 26208 w 25868"/>
                <a:gd name="connsiteY18" fmla="*/ 157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868" h="125110">
                  <a:moveTo>
                    <a:pt x="26208" y="1573"/>
                  </a:moveTo>
                  <a:cubicBezTo>
                    <a:pt x="26197" y="1370"/>
                    <a:pt x="26137" y="1168"/>
                    <a:pt x="26030" y="969"/>
                  </a:cubicBezTo>
                  <a:cubicBezTo>
                    <a:pt x="25959" y="753"/>
                    <a:pt x="25519" y="581"/>
                    <a:pt x="24947" y="545"/>
                  </a:cubicBezTo>
                  <a:cubicBezTo>
                    <a:pt x="24129" y="494"/>
                    <a:pt x="23302" y="464"/>
                    <a:pt x="22473" y="455"/>
                  </a:cubicBezTo>
                  <a:lnTo>
                    <a:pt x="5012" y="455"/>
                  </a:lnTo>
                  <a:cubicBezTo>
                    <a:pt x="4315" y="449"/>
                    <a:pt x="3619" y="461"/>
                    <a:pt x="2926" y="491"/>
                  </a:cubicBezTo>
                  <a:cubicBezTo>
                    <a:pt x="2033" y="491"/>
                    <a:pt x="1310" y="762"/>
                    <a:pt x="1310" y="1095"/>
                  </a:cubicBezTo>
                  <a:cubicBezTo>
                    <a:pt x="1310" y="1664"/>
                    <a:pt x="1213" y="2232"/>
                    <a:pt x="1213" y="2800"/>
                  </a:cubicBezTo>
                  <a:lnTo>
                    <a:pt x="1213" y="122543"/>
                  </a:lnTo>
                  <a:cubicBezTo>
                    <a:pt x="1213" y="122960"/>
                    <a:pt x="1213" y="123371"/>
                    <a:pt x="1213" y="123788"/>
                  </a:cubicBezTo>
                  <a:cubicBezTo>
                    <a:pt x="1232" y="123991"/>
                    <a:pt x="1291" y="124193"/>
                    <a:pt x="1390" y="124393"/>
                  </a:cubicBezTo>
                  <a:cubicBezTo>
                    <a:pt x="1468" y="124605"/>
                    <a:pt x="1907" y="124775"/>
                    <a:pt x="2474" y="124810"/>
                  </a:cubicBezTo>
                  <a:cubicBezTo>
                    <a:pt x="3291" y="124862"/>
                    <a:pt x="4118" y="124891"/>
                    <a:pt x="4947" y="124894"/>
                  </a:cubicBezTo>
                  <a:cubicBezTo>
                    <a:pt x="10768" y="124894"/>
                    <a:pt x="16588" y="124894"/>
                    <a:pt x="22409" y="124894"/>
                  </a:cubicBezTo>
                  <a:cubicBezTo>
                    <a:pt x="23100" y="124897"/>
                    <a:pt x="23791" y="124885"/>
                    <a:pt x="24478" y="124858"/>
                  </a:cubicBezTo>
                  <a:cubicBezTo>
                    <a:pt x="25371" y="124858"/>
                    <a:pt x="26095" y="124587"/>
                    <a:pt x="26095" y="124254"/>
                  </a:cubicBezTo>
                  <a:cubicBezTo>
                    <a:pt x="26095" y="123686"/>
                    <a:pt x="26192" y="123111"/>
                    <a:pt x="26192" y="122543"/>
                  </a:cubicBezTo>
                  <a:lnTo>
                    <a:pt x="26192" y="2975"/>
                  </a:lnTo>
                  <a:cubicBezTo>
                    <a:pt x="26224" y="2510"/>
                    <a:pt x="26240" y="2044"/>
                    <a:pt x="26208" y="157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id="{CE966ADB-425A-A23D-7729-EA4E114EA822}"/>
                </a:ext>
              </a:extLst>
            </p:cNvPr>
            <p:cNvSpPr/>
            <p:nvPr/>
          </p:nvSpPr>
          <p:spPr>
            <a:xfrm>
              <a:off x="2082946" y="1817427"/>
              <a:ext cx="25868" cy="125110"/>
            </a:xfrm>
            <a:custGeom>
              <a:avLst/>
              <a:gdLst>
                <a:gd name="connsiteX0" fmla="*/ 26143 w 25868"/>
                <a:gd name="connsiteY0" fmla="*/ 1112 h 125110"/>
                <a:gd name="connsiteX1" fmla="*/ 24527 w 25868"/>
                <a:gd name="connsiteY1" fmla="*/ 508 h 125110"/>
                <a:gd name="connsiteX2" fmla="*/ 22473 w 25868"/>
                <a:gd name="connsiteY2" fmla="*/ 453 h 125110"/>
                <a:gd name="connsiteX3" fmla="*/ 5012 w 25868"/>
                <a:gd name="connsiteY3" fmla="*/ 453 h 125110"/>
                <a:gd name="connsiteX4" fmla="*/ 2926 w 25868"/>
                <a:gd name="connsiteY4" fmla="*/ 484 h 125110"/>
                <a:gd name="connsiteX5" fmla="*/ 1310 w 25868"/>
                <a:gd name="connsiteY5" fmla="*/ 1088 h 125110"/>
                <a:gd name="connsiteX6" fmla="*/ 1213 w 25868"/>
                <a:gd name="connsiteY6" fmla="*/ 2798 h 125110"/>
                <a:gd name="connsiteX7" fmla="*/ 1213 w 25868"/>
                <a:gd name="connsiteY7" fmla="*/ 122360 h 125110"/>
                <a:gd name="connsiteX8" fmla="*/ 1213 w 25868"/>
                <a:gd name="connsiteY8" fmla="*/ 123757 h 125110"/>
                <a:gd name="connsiteX9" fmla="*/ 1390 w 25868"/>
                <a:gd name="connsiteY9" fmla="*/ 124361 h 125110"/>
                <a:gd name="connsiteX10" fmla="*/ 2490 w 25868"/>
                <a:gd name="connsiteY10" fmla="*/ 124778 h 125110"/>
                <a:gd name="connsiteX11" fmla="*/ 4947 w 25868"/>
                <a:gd name="connsiteY11" fmla="*/ 124857 h 125110"/>
                <a:gd name="connsiteX12" fmla="*/ 22425 w 25868"/>
                <a:gd name="connsiteY12" fmla="*/ 124857 h 125110"/>
                <a:gd name="connsiteX13" fmla="*/ 24494 w 25868"/>
                <a:gd name="connsiteY13" fmla="*/ 124820 h 125110"/>
                <a:gd name="connsiteX14" fmla="*/ 26111 w 25868"/>
                <a:gd name="connsiteY14" fmla="*/ 124216 h 125110"/>
                <a:gd name="connsiteX15" fmla="*/ 26224 w 25868"/>
                <a:gd name="connsiteY15" fmla="*/ 122354 h 125110"/>
                <a:gd name="connsiteX16" fmla="*/ 26224 w 25868"/>
                <a:gd name="connsiteY16" fmla="*/ 2043 h 125110"/>
                <a:gd name="connsiteX17" fmla="*/ 26143 w 25868"/>
                <a:gd name="connsiteY17" fmla="*/ 1112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868" h="125110">
                  <a:moveTo>
                    <a:pt x="26143" y="1112"/>
                  </a:moveTo>
                  <a:cubicBezTo>
                    <a:pt x="26103" y="785"/>
                    <a:pt x="25401" y="523"/>
                    <a:pt x="24527" y="508"/>
                  </a:cubicBezTo>
                  <a:cubicBezTo>
                    <a:pt x="23846" y="472"/>
                    <a:pt x="23160" y="453"/>
                    <a:pt x="22473" y="453"/>
                  </a:cubicBezTo>
                  <a:lnTo>
                    <a:pt x="5012" y="453"/>
                  </a:lnTo>
                  <a:cubicBezTo>
                    <a:pt x="4317" y="453"/>
                    <a:pt x="3622" y="453"/>
                    <a:pt x="2926" y="484"/>
                  </a:cubicBezTo>
                  <a:cubicBezTo>
                    <a:pt x="2034" y="484"/>
                    <a:pt x="1310" y="754"/>
                    <a:pt x="1310" y="1088"/>
                  </a:cubicBezTo>
                  <a:cubicBezTo>
                    <a:pt x="1310" y="1656"/>
                    <a:pt x="1213" y="2224"/>
                    <a:pt x="1213" y="2798"/>
                  </a:cubicBezTo>
                  <a:lnTo>
                    <a:pt x="1213" y="122360"/>
                  </a:lnTo>
                  <a:cubicBezTo>
                    <a:pt x="1213" y="122826"/>
                    <a:pt x="1213" y="123291"/>
                    <a:pt x="1213" y="123757"/>
                  </a:cubicBezTo>
                  <a:cubicBezTo>
                    <a:pt x="1232" y="123960"/>
                    <a:pt x="1292" y="124161"/>
                    <a:pt x="1390" y="124361"/>
                  </a:cubicBezTo>
                  <a:cubicBezTo>
                    <a:pt x="1474" y="124575"/>
                    <a:pt x="1919" y="124744"/>
                    <a:pt x="2490" y="124778"/>
                  </a:cubicBezTo>
                  <a:cubicBezTo>
                    <a:pt x="3303" y="124825"/>
                    <a:pt x="4124" y="124852"/>
                    <a:pt x="4947" y="124857"/>
                  </a:cubicBezTo>
                  <a:cubicBezTo>
                    <a:pt x="10768" y="124857"/>
                    <a:pt x="16604" y="124857"/>
                    <a:pt x="22425" y="124857"/>
                  </a:cubicBezTo>
                  <a:cubicBezTo>
                    <a:pt x="23115" y="124860"/>
                    <a:pt x="23807" y="124847"/>
                    <a:pt x="24494" y="124820"/>
                  </a:cubicBezTo>
                  <a:cubicBezTo>
                    <a:pt x="25387" y="124820"/>
                    <a:pt x="26111" y="124550"/>
                    <a:pt x="26111" y="124216"/>
                  </a:cubicBezTo>
                  <a:cubicBezTo>
                    <a:pt x="26208" y="123611"/>
                    <a:pt x="26224" y="122971"/>
                    <a:pt x="26224" y="122354"/>
                  </a:cubicBezTo>
                  <a:lnTo>
                    <a:pt x="26224" y="2043"/>
                  </a:lnTo>
                  <a:cubicBezTo>
                    <a:pt x="26240" y="1729"/>
                    <a:pt x="26240" y="1420"/>
                    <a:pt x="26143" y="11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id="{981345B3-8582-52BB-635C-54620FE93481}"/>
                </a:ext>
              </a:extLst>
            </p:cNvPr>
            <p:cNvSpPr/>
            <p:nvPr/>
          </p:nvSpPr>
          <p:spPr>
            <a:xfrm>
              <a:off x="1712850" y="1817448"/>
              <a:ext cx="24252" cy="125110"/>
            </a:xfrm>
            <a:custGeom>
              <a:avLst/>
              <a:gdLst>
                <a:gd name="connsiteX0" fmla="*/ 24381 w 24251"/>
                <a:gd name="connsiteY0" fmla="*/ 62781 h 125110"/>
                <a:gd name="connsiteX1" fmla="*/ 24381 w 24251"/>
                <a:gd name="connsiteY1" fmla="*/ 2620 h 125110"/>
                <a:gd name="connsiteX2" fmla="*/ 24268 w 24251"/>
                <a:gd name="connsiteY2" fmla="*/ 1066 h 125110"/>
                <a:gd name="connsiteX3" fmla="*/ 22651 w 24251"/>
                <a:gd name="connsiteY3" fmla="*/ 462 h 125110"/>
                <a:gd name="connsiteX4" fmla="*/ 21034 w 24251"/>
                <a:gd name="connsiteY4" fmla="*/ 462 h 125110"/>
                <a:gd name="connsiteX5" fmla="*/ 5174 w 24251"/>
                <a:gd name="connsiteY5" fmla="*/ 462 h 125110"/>
                <a:gd name="connsiteX6" fmla="*/ 3169 w 24251"/>
                <a:gd name="connsiteY6" fmla="*/ 492 h 125110"/>
                <a:gd name="connsiteX7" fmla="*/ 1326 w 24251"/>
                <a:gd name="connsiteY7" fmla="*/ 1217 h 125110"/>
                <a:gd name="connsiteX8" fmla="*/ 1213 w 24251"/>
                <a:gd name="connsiteY8" fmla="*/ 2771 h 125110"/>
                <a:gd name="connsiteX9" fmla="*/ 1213 w 24251"/>
                <a:gd name="connsiteY9" fmla="*/ 122629 h 125110"/>
                <a:gd name="connsiteX10" fmla="*/ 1213 w 24251"/>
                <a:gd name="connsiteY10" fmla="*/ 123717 h 125110"/>
                <a:gd name="connsiteX11" fmla="*/ 4090 w 24251"/>
                <a:gd name="connsiteY11" fmla="*/ 124841 h 125110"/>
                <a:gd name="connsiteX12" fmla="*/ 14486 w 24251"/>
                <a:gd name="connsiteY12" fmla="*/ 124841 h 125110"/>
                <a:gd name="connsiteX13" fmla="*/ 21972 w 24251"/>
                <a:gd name="connsiteY13" fmla="*/ 124841 h 125110"/>
                <a:gd name="connsiteX14" fmla="*/ 24413 w 24251"/>
                <a:gd name="connsiteY14" fmla="*/ 123880 h 125110"/>
                <a:gd name="connsiteX15" fmla="*/ 24413 w 24251"/>
                <a:gd name="connsiteY15" fmla="*/ 122327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251" h="125110">
                  <a:moveTo>
                    <a:pt x="24381" y="62781"/>
                  </a:moveTo>
                  <a:lnTo>
                    <a:pt x="24381" y="2620"/>
                  </a:lnTo>
                  <a:cubicBezTo>
                    <a:pt x="24381" y="2100"/>
                    <a:pt x="24381" y="1580"/>
                    <a:pt x="24268" y="1066"/>
                  </a:cubicBezTo>
                  <a:cubicBezTo>
                    <a:pt x="24268" y="733"/>
                    <a:pt x="23544" y="462"/>
                    <a:pt x="22651" y="462"/>
                  </a:cubicBezTo>
                  <a:cubicBezTo>
                    <a:pt x="22113" y="450"/>
                    <a:pt x="21573" y="450"/>
                    <a:pt x="21034" y="462"/>
                  </a:cubicBezTo>
                  <a:lnTo>
                    <a:pt x="5174" y="462"/>
                  </a:lnTo>
                  <a:cubicBezTo>
                    <a:pt x="4504" y="455"/>
                    <a:pt x="3835" y="465"/>
                    <a:pt x="3169" y="492"/>
                  </a:cubicBezTo>
                  <a:cubicBezTo>
                    <a:pt x="2153" y="525"/>
                    <a:pt x="1363" y="837"/>
                    <a:pt x="1326" y="1217"/>
                  </a:cubicBezTo>
                  <a:cubicBezTo>
                    <a:pt x="1229" y="1731"/>
                    <a:pt x="1213" y="2251"/>
                    <a:pt x="1213" y="2771"/>
                  </a:cubicBezTo>
                  <a:cubicBezTo>
                    <a:pt x="1213" y="42721"/>
                    <a:pt x="1213" y="82674"/>
                    <a:pt x="1213" y="122629"/>
                  </a:cubicBezTo>
                  <a:cubicBezTo>
                    <a:pt x="1213" y="122992"/>
                    <a:pt x="1213" y="123354"/>
                    <a:pt x="1213" y="123717"/>
                  </a:cubicBezTo>
                  <a:cubicBezTo>
                    <a:pt x="1326" y="124678"/>
                    <a:pt x="1633" y="124823"/>
                    <a:pt x="4090" y="124841"/>
                  </a:cubicBezTo>
                  <a:cubicBezTo>
                    <a:pt x="7550" y="124841"/>
                    <a:pt x="11026" y="124841"/>
                    <a:pt x="14486" y="124841"/>
                  </a:cubicBezTo>
                  <a:cubicBezTo>
                    <a:pt x="16992" y="124841"/>
                    <a:pt x="19482" y="124841"/>
                    <a:pt x="21972" y="124841"/>
                  </a:cubicBezTo>
                  <a:cubicBezTo>
                    <a:pt x="23928" y="124841"/>
                    <a:pt x="24316" y="124654"/>
                    <a:pt x="24413" y="123880"/>
                  </a:cubicBezTo>
                  <a:cubicBezTo>
                    <a:pt x="24413" y="123366"/>
                    <a:pt x="24413" y="122847"/>
                    <a:pt x="24413" y="1223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id="{19FC87FF-A097-076D-6E4F-1062ED74E468}"/>
                </a:ext>
              </a:extLst>
            </p:cNvPr>
            <p:cNvSpPr/>
            <p:nvPr/>
          </p:nvSpPr>
          <p:spPr>
            <a:xfrm>
              <a:off x="2176946" y="1817422"/>
              <a:ext cx="24252" cy="125110"/>
            </a:xfrm>
            <a:custGeom>
              <a:avLst/>
              <a:gdLst>
                <a:gd name="connsiteX0" fmla="*/ 23702 w 24251"/>
                <a:gd name="connsiteY0" fmla="*/ 1425 h 125110"/>
                <a:gd name="connsiteX1" fmla="*/ 21228 w 24251"/>
                <a:gd name="connsiteY1" fmla="*/ 458 h 125110"/>
                <a:gd name="connsiteX2" fmla="*/ 3751 w 24251"/>
                <a:gd name="connsiteY2" fmla="*/ 458 h 125110"/>
                <a:gd name="connsiteX3" fmla="*/ 2926 w 24251"/>
                <a:gd name="connsiteY3" fmla="*/ 458 h 125110"/>
                <a:gd name="connsiteX4" fmla="*/ 1310 w 24251"/>
                <a:gd name="connsiteY4" fmla="*/ 1062 h 125110"/>
                <a:gd name="connsiteX5" fmla="*/ 1213 w 24251"/>
                <a:gd name="connsiteY5" fmla="*/ 2609 h 125110"/>
                <a:gd name="connsiteX6" fmla="*/ 1213 w 24251"/>
                <a:gd name="connsiteY6" fmla="*/ 122619 h 125110"/>
                <a:gd name="connsiteX7" fmla="*/ 1213 w 24251"/>
                <a:gd name="connsiteY7" fmla="*/ 123828 h 125110"/>
                <a:gd name="connsiteX8" fmla="*/ 3686 w 24251"/>
                <a:gd name="connsiteY8" fmla="*/ 124776 h 125110"/>
                <a:gd name="connsiteX9" fmla="*/ 21147 w 24251"/>
                <a:gd name="connsiteY9" fmla="*/ 124776 h 125110"/>
                <a:gd name="connsiteX10" fmla="*/ 21988 w 24251"/>
                <a:gd name="connsiteY10" fmla="*/ 124746 h 125110"/>
                <a:gd name="connsiteX11" fmla="*/ 23605 w 24251"/>
                <a:gd name="connsiteY11" fmla="*/ 124142 h 125110"/>
                <a:gd name="connsiteX12" fmla="*/ 23702 w 24251"/>
                <a:gd name="connsiteY12" fmla="*/ 122431 h 125110"/>
                <a:gd name="connsiteX13" fmla="*/ 23702 w 24251"/>
                <a:gd name="connsiteY13" fmla="*/ 2978 h 125110"/>
                <a:gd name="connsiteX14" fmla="*/ 23702 w 24251"/>
                <a:gd name="connsiteY14" fmla="*/ 142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251" h="125110">
                  <a:moveTo>
                    <a:pt x="23702" y="1425"/>
                  </a:moveTo>
                  <a:cubicBezTo>
                    <a:pt x="23605" y="669"/>
                    <a:pt x="23201" y="488"/>
                    <a:pt x="21228" y="458"/>
                  </a:cubicBezTo>
                  <a:cubicBezTo>
                    <a:pt x="15392" y="458"/>
                    <a:pt x="9571" y="458"/>
                    <a:pt x="3751" y="458"/>
                  </a:cubicBezTo>
                  <a:cubicBezTo>
                    <a:pt x="3476" y="452"/>
                    <a:pt x="3201" y="452"/>
                    <a:pt x="2926" y="458"/>
                  </a:cubicBezTo>
                  <a:cubicBezTo>
                    <a:pt x="2034" y="458"/>
                    <a:pt x="1310" y="728"/>
                    <a:pt x="1310" y="1062"/>
                  </a:cubicBezTo>
                  <a:cubicBezTo>
                    <a:pt x="1213" y="1576"/>
                    <a:pt x="1213" y="2096"/>
                    <a:pt x="1213" y="2609"/>
                  </a:cubicBezTo>
                  <a:cubicBezTo>
                    <a:pt x="1213" y="42617"/>
                    <a:pt x="1213" y="82620"/>
                    <a:pt x="1213" y="122619"/>
                  </a:cubicBezTo>
                  <a:cubicBezTo>
                    <a:pt x="1213" y="123030"/>
                    <a:pt x="1213" y="123447"/>
                    <a:pt x="1213" y="123828"/>
                  </a:cubicBezTo>
                  <a:cubicBezTo>
                    <a:pt x="1326" y="124583"/>
                    <a:pt x="1714" y="124770"/>
                    <a:pt x="3686" y="124776"/>
                  </a:cubicBezTo>
                  <a:cubicBezTo>
                    <a:pt x="9507" y="124776"/>
                    <a:pt x="15327" y="124776"/>
                    <a:pt x="21147" y="124776"/>
                  </a:cubicBezTo>
                  <a:cubicBezTo>
                    <a:pt x="21429" y="124775"/>
                    <a:pt x="21710" y="124766"/>
                    <a:pt x="21988" y="124746"/>
                  </a:cubicBezTo>
                  <a:cubicBezTo>
                    <a:pt x="22881" y="124746"/>
                    <a:pt x="23605" y="124475"/>
                    <a:pt x="23605" y="124142"/>
                  </a:cubicBezTo>
                  <a:cubicBezTo>
                    <a:pt x="23686" y="123574"/>
                    <a:pt x="23702" y="122999"/>
                    <a:pt x="23702" y="122431"/>
                  </a:cubicBezTo>
                  <a:lnTo>
                    <a:pt x="23702" y="2978"/>
                  </a:lnTo>
                  <a:cubicBezTo>
                    <a:pt x="23718" y="2458"/>
                    <a:pt x="23750" y="1945"/>
                    <a:pt x="23702" y="14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id="{90ACB76F-0FC5-7B8C-8E27-A349A3331E33}"/>
                </a:ext>
              </a:extLst>
            </p:cNvPr>
            <p:cNvSpPr/>
            <p:nvPr/>
          </p:nvSpPr>
          <p:spPr>
            <a:xfrm>
              <a:off x="2023982" y="1817427"/>
              <a:ext cx="21018" cy="125110"/>
            </a:xfrm>
            <a:custGeom>
              <a:avLst/>
              <a:gdLst>
                <a:gd name="connsiteX0" fmla="*/ 20242 w 21018"/>
                <a:gd name="connsiteY0" fmla="*/ 1426 h 125110"/>
                <a:gd name="connsiteX1" fmla="*/ 17785 w 21018"/>
                <a:gd name="connsiteY1" fmla="*/ 453 h 125110"/>
                <a:gd name="connsiteX2" fmla="*/ 4059 w 21018"/>
                <a:gd name="connsiteY2" fmla="*/ 453 h 125110"/>
                <a:gd name="connsiteX3" fmla="*/ 3234 w 21018"/>
                <a:gd name="connsiteY3" fmla="*/ 490 h 125110"/>
                <a:gd name="connsiteX4" fmla="*/ 1359 w 21018"/>
                <a:gd name="connsiteY4" fmla="*/ 1203 h 125110"/>
                <a:gd name="connsiteX5" fmla="*/ 1213 w 21018"/>
                <a:gd name="connsiteY5" fmla="*/ 3070 h 125110"/>
                <a:gd name="connsiteX6" fmla="*/ 1213 w 21018"/>
                <a:gd name="connsiteY6" fmla="*/ 121272 h 125110"/>
                <a:gd name="connsiteX7" fmla="*/ 1213 w 21018"/>
                <a:gd name="connsiteY7" fmla="*/ 122360 h 125110"/>
                <a:gd name="connsiteX8" fmla="*/ 1844 w 21018"/>
                <a:gd name="connsiteY8" fmla="*/ 124047 h 125110"/>
                <a:gd name="connsiteX9" fmla="*/ 4317 w 21018"/>
                <a:gd name="connsiteY9" fmla="*/ 124857 h 125110"/>
                <a:gd name="connsiteX10" fmla="*/ 14309 w 21018"/>
                <a:gd name="connsiteY10" fmla="*/ 124857 h 125110"/>
                <a:gd name="connsiteX11" fmla="*/ 20275 w 21018"/>
                <a:gd name="connsiteY11" fmla="*/ 122548 h 125110"/>
                <a:gd name="connsiteX12" fmla="*/ 20275 w 21018"/>
                <a:gd name="connsiteY12" fmla="*/ 62676 h 125110"/>
                <a:gd name="connsiteX13" fmla="*/ 20275 w 21018"/>
                <a:gd name="connsiteY13" fmla="*/ 2980 h 125110"/>
                <a:gd name="connsiteX14" fmla="*/ 20242 w 21018"/>
                <a:gd name="connsiteY14" fmla="*/ 142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18" h="125110">
                  <a:moveTo>
                    <a:pt x="20242" y="1426"/>
                  </a:moveTo>
                  <a:cubicBezTo>
                    <a:pt x="20145" y="671"/>
                    <a:pt x="19741" y="484"/>
                    <a:pt x="17785" y="453"/>
                  </a:cubicBezTo>
                  <a:cubicBezTo>
                    <a:pt x="13209" y="453"/>
                    <a:pt x="8634" y="453"/>
                    <a:pt x="4059" y="453"/>
                  </a:cubicBezTo>
                  <a:cubicBezTo>
                    <a:pt x="3782" y="457"/>
                    <a:pt x="3506" y="469"/>
                    <a:pt x="3234" y="490"/>
                  </a:cubicBezTo>
                  <a:cubicBezTo>
                    <a:pt x="2224" y="522"/>
                    <a:pt x="1426" y="825"/>
                    <a:pt x="1359" y="1203"/>
                  </a:cubicBezTo>
                  <a:cubicBezTo>
                    <a:pt x="1229" y="1807"/>
                    <a:pt x="1213" y="2448"/>
                    <a:pt x="1213" y="3070"/>
                  </a:cubicBezTo>
                  <a:lnTo>
                    <a:pt x="1213" y="121272"/>
                  </a:lnTo>
                  <a:cubicBezTo>
                    <a:pt x="1213" y="121635"/>
                    <a:pt x="1213" y="121998"/>
                    <a:pt x="1213" y="122360"/>
                  </a:cubicBezTo>
                  <a:cubicBezTo>
                    <a:pt x="1202" y="122931"/>
                    <a:pt x="1415" y="123499"/>
                    <a:pt x="1844" y="124047"/>
                  </a:cubicBezTo>
                  <a:cubicBezTo>
                    <a:pt x="2312" y="124724"/>
                    <a:pt x="2571" y="124844"/>
                    <a:pt x="4317" y="124857"/>
                  </a:cubicBezTo>
                  <a:cubicBezTo>
                    <a:pt x="7648" y="124857"/>
                    <a:pt x="10978" y="124857"/>
                    <a:pt x="14309" y="124857"/>
                  </a:cubicBezTo>
                  <a:cubicBezTo>
                    <a:pt x="20776" y="124857"/>
                    <a:pt x="20275" y="125002"/>
                    <a:pt x="20275" y="122548"/>
                  </a:cubicBezTo>
                  <a:cubicBezTo>
                    <a:pt x="20275" y="102591"/>
                    <a:pt x="20275" y="82633"/>
                    <a:pt x="20275" y="62676"/>
                  </a:cubicBezTo>
                  <a:lnTo>
                    <a:pt x="20275" y="2980"/>
                  </a:lnTo>
                  <a:cubicBezTo>
                    <a:pt x="20242" y="2466"/>
                    <a:pt x="20242" y="1946"/>
                    <a:pt x="20242" y="14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8186549D-6CF6-4DE1-D025-65C401664B71}"/>
                </a:ext>
              </a:extLst>
            </p:cNvPr>
            <p:cNvSpPr/>
            <p:nvPr/>
          </p:nvSpPr>
          <p:spPr>
            <a:xfrm>
              <a:off x="1900734" y="1817426"/>
              <a:ext cx="19401" cy="125110"/>
            </a:xfrm>
            <a:custGeom>
              <a:avLst/>
              <a:gdLst>
                <a:gd name="connsiteX0" fmla="*/ 19516 w 19401"/>
                <a:gd name="connsiteY0" fmla="*/ 1396 h 125110"/>
                <a:gd name="connsiteX1" fmla="*/ 16978 w 19401"/>
                <a:gd name="connsiteY1" fmla="*/ 454 h 125110"/>
                <a:gd name="connsiteX2" fmla="*/ 6582 w 19401"/>
                <a:gd name="connsiteY2" fmla="*/ 454 h 125110"/>
                <a:gd name="connsiteX3" fmla="*/ 1214 w 19401"/>
                <a:gd name="connsiteY3" fmla="*/ 2533 h 125110"/>
                <a:gd name="connsiteX4" fmla="*/ 1214 w 19401"/>
                <a:gd name="connsiteY4" fmla="*/ 122844 h 125110"/>
                <a:gd name="connsiteX5" fmla="*/ 1214 w 19401"/>
                <a:gd name="connsiteY5" fmla="*/ 124089 h 125110"/>
                <a:gd name="connsiteX6" fmla="*/ 3300 w 19401"/>
                <a:gd name="connsiteY6" fmla="*/ 124845 h 125110"/>
                <a:gd name="connsiteX7" fmla="*/ 17430 w 19401"/>
                <a:gd name="connsiteY7" fmla="*/ 124845 h 125110"/>
                <a:gd name="connsiteX8" fmla="*/ 19387 w 19401"/>
                <a:gd name="connsiteY8" fmla="*/ 124047 h 125110"/>
                <a:gd name="connsiteX9" fmla="*/ 19387 w 19401"/>
                <a:gd name="connsiteY9" fmla="*/ 122494 h 125110"/>
                <a:gd name="connsiteX10" fmla="*/ 19387 w 19401"/>
                <a:gd name="connsiteY10" fmla="*/ 2950 h 125110"/>
                <a:gd name="connsiteX11" fmla="*/ 19516 w 19401"/>
                <a:gd name="connsiteY11" fmla="*/ 139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01" h="125110">
                  <a:moveTo>
                    <a:pt x="19516" y="1396"/>
                  </a:moveTo>
                  <a:cubicBezTo>
                    <a:pt x="19419" y="665"/>
                    <a:pt x="18999" y="490"/>
                    <a:pt x="16978" y="454"/>
                  </a:cubicBezTo>
                  <a:cubicBezTo>
                    <a:pt x="13518" y="454"/>
                    <a:pt x="10058" y="454"/>
                    <a:pt x="6582" y="454"/>
                  </a:cubicBezTo>
                  <a:cubicBezTo>
                    <a:pt x="972" y="454"/>
                    <a:pt x="1214" y="387"/>
                    <a:pt x="1214" y="2533"/>
                  </a:cubicBezTo>
                  <a:cubicBezTo>
                    <a:pt x="1214" y="42636"/>
                    <a:pt x="1214" y="82741"/>
                    <a:pt x="1214" y="122844"/>
                  </a:cubicBezTo>
                  <a:cubicBezTo>
                    <a:pt x="1214" y="123261"/>
                    <a:pt x="1214" y="123678"/>
                    <a:pt x="1214" y="124089"/>
                  </a:cubicBezTo>
                  <a:cubicBezTo>
                    <a:pt x="1311" y="124627"/>
                    <a:pt x="1812" y="124839"/>
                    <a:pt x="3300" y="124845"/>
                  </a:cubicBezTo>
                  <a:cubicBezTo>
                    <a:pt x="8005" y="124845"/>
                    <a:pt x="12709" y="124845"/>
                    <a:pt x="17430" y="124845"/>
                  </a:cubicBezTo>
                  <a:cubicBezTo>
                    <a:pt x="18853" y="124845"/>
                    <a:pt x="19306" y="124627"/>
                    <a:pt x="19387" y="124047"/>
                  </a:cubicBezTo>
                  <a:cubicBezTo>
                    <a:pt x="19468" y="123467"/>
                    <a:pt x="19387" y="123013"/>
                    <a:pt x="19387" y="122494"/>
                  </a:cubicBezTo>
                  <a:lnTo>
                    <a:pt x="19387" y="2950"/>
                  </a:lnTo>
                  <a:cubicBezTo>
                    <a:pt x="19548" y="2436"/>
                    <a:pt x="19581" y="1916"/>
                    <a:pt x="19516" y="139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id="{B35C375B-8449-71EB-1F67-05F4FFE09BE2}"/>
                </a:ext>
              </a:extLst>
            </p:cNvPr>
            <p:cNvSpPr/>
            <p:nvPr/>
          </p:nvSpPr>
          <p:spPr>
            <a:xfrm>
              <a:off x="2271937" y="1817441"/>
              <a:ext cx="19401" cy="125110"/>
            </a:xfrm>
            <a:custGeom>
              <a:avLst/>
              <a:gdLst>
                <a:gd name="connsiteX0" fmla="*/ 19315 w 19401"/>
                <a:gd name="connsiteY0" fmla="*/ 1455 h 125110"/>
                <a:gd name="connsiteX1" fmla="*/ 16777 w 19401"/>
                <a:gd name="connsiteY1" fmla="*/ 469 h 125110"/>
                <a:gd name="connsiteX2" fmla="*/ 13446 w 19401"/>
                <a:gd name="connsiteY2" fmla="*/ 469 h 125110"/>
                <a:gd name="connsiteX3" fmla="*/ 3891 w 19401"/>
                <a:gd name="connsiteY3" fmla="*/ 469 h 125110"/>
                <a:gd name="connsiteX4" fmla="*/ 1256 w 19401"/>
                <a:gd name="connsiteY4" fmla="*/ 1424 h 125110"/>
                <a:gd name="connsiteX5" fmla="*/ 1256 w 19401"/>
                <a:gd name="connsiteY5" fmla="*/ 2978 h 125110"/>
                <a:gd name="connsiteX6" fmla="*/ 1256 w 19401"/>
                <a:gd name="connsiteY6" fmla="*/ 112084 h 125110"/>
                <a:gd name="connsiteX7" fmla="*/ 1256 w 19401"/>
                <a:gd name="connsiteY7" fmla="*/ 122032 h 125110"/>
                <a:gd name="connsiteX8" fmla="*/ 1967 w 19401"/>
                <a:gd name="connsiteY8" fmla="*/ 124184 h 125110"/>
                <a:gd name="connsiteX9" fmla="*/ 3940 w 19401"/>
                <a:gd name="connsiteY9" fmla="*/ 124836 h 125110"/>
                <a:gd name="connsiteX10" fmla="*/ 17246 w 19401"/>
                <a:gd name="connsiteY10" fmla="*/ 124836 h 125110"/>
                <a:gd name="connsiteX11" fmla="*/ 19364 w 19401"/>
                <a:gd name="connsiteY11" fmla="*/ 124087 h 125110"/>
                <a:gd name="connsiteX12" fmla="*/ 19444 w 19401"/>
                <a:gd name="connsiteY12" fmla="*/ 122534 h 125110"/>
                <a:gd name="connsiteX13" fmla="*/ 19444 w 19401"/>
                <a:gd name="connsiteY13" fmla="*/ 2857 h 125110"/>
                <a:gd name="connsiteX14" fmla="*/ 19315 w 19401"/>
                <a:gd name="connsiteY14" fmla="*/ 145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401" h="125110">
                  <a:moveTo>
                    <a:pt x="19315" y="1455"/>
                  </a:moveTo>
                  <a:cubicBezTo>
                    <a:pt x="19170" y="753"/>
                    <a:pt x="18571" y="524"/>
                    <a:pt x="16777" y="469"/>
                  </a:cubicBezTo>
                  <a:cubicBezTo>
                    <a:pt x="15661" y="433"/>
                    <a:pt x="14546" y="469"/>
                    <a:pt x="13446" y="469"/>
                  </a:cubicBezTo>
                  <a:cubicBezTo>
                    <a:pt x="10213" y="469"/>
                    <a:pt x="7076" y="469"/>
                    <a:pt x="3891" y="469"/>
                  </a:cubicBezTo>
                  <a:cubicBezTo>
                    <a:pt x="2032" y="469"/>
                    <a:pt x="1385" y="747"/>
                    <a:pt x="1256" y="1424"/>
                  </a:cubicBezTo>
                  <a:cubicBezTo>
                    <a:pt x="1159" y="1938"/>
                    <a:pt x="1256" y="2458"/>
                    <a:pt x="1256" y="2978"/>
                  </a:cubicBezTo>
                  <a:lnTo>
                    <a:pt x="1256" y="112084"/>
                  </a:lnTo>
                  <a:cubicBezTo>
                    <a:pt x="1256" y="115402"/>
                    <a:pt x="1256" y="118732"/>
                    <a:pt x="1256" y="122032"/>
                  </a:cubicBezTo>
                  <a:cubicBezTo>
                    <a:pt x="1264" y="122757"/>
                    <a:pt x="1503" y="123480"/>
                    <a:pt x="1967" y="124184"/>
                  </a:cubicBezTo>
                  <a:cubicBezTo>
                    <a:pt x="2067" y="124560"/>
                    <a:pt x="2927" y="124845"/>
                    <a:pt x="3940" y="124836"/>
                  </a:cubicBezTo>
                  <a:cubicBezTo>
                    <a:pt x="8386" y="124836"/>
                    <a:pt x="12816" y="124836"/>
                    <a:pt x="17246" y="124836"/>
                  </a:cubicBezTo>
                  <a:cubicBezTo>
                    <a:pt x="18733" y="124836"/>
                    <a:pt x="19283" y="124613"/>
                    <a:pt x="19364" y="124087"/>
                  </a:cubicBezTo>
                  <a:cubicBezTo>
                    <a:pt x="19444" y="123561"/>
                    <a:pt x="19444" y="123047"/>
                    <a:pt x="19444" y="122534"/>
                  </a:cubicBezTo>
                  <a:lnTo>
                    <a:pt x="19444" y="2857"/>
                  </a:lnTo>
                  <a:cubicBezTo>
                    <a:pt x="19364" y="2385"/>
                    <a:pt x="19396" y="1920"/>
                    <a:pt x="19315" y="145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id="{23529145-50D7-A304-9AB5-54891280E082}"/>
                </a:ext>
              </a:extLst>
            </p:cNvPr>
            <p:cNvSpPr/>
            <p:nvPr/>
          </p:nvSpPr>
          <p:spPr>
            <a:xfrm>
              <a:off x="2365123" y="1817433"/>
              <a:ext cx="19401" cy="125110"/>
            </a:xfrm>
            <a:custGeom>
              <a:avLst/>
              <a:gdLst>
                <a:gd name="connsiteX0" fmla="*/ 18625 w 19401"/>
                <a:gd name="connsiteY0" fmla="*/ 2545 h 125110"/>
                <a:gd name="connsiteX1" fmla="*/ 18625 w 19401"/>
                <a:gd name="connsiteY1" fmla="*/ 1299 h 125110"/>
                <a:gd name="connsiteX2" fmla="*/ 16281 w 19401"/>
                <a:gd name="connsiteY2" fmla="*/ 471 h 125110"/>
                <a:gd name="connsiteX3" fmla="*/ 3816 w 19401"/>
                <a:gd name="connsiteY3" fmla="*/ 471 h 125110"/>
                <a:gd name="connsiteX4" fmla="*/ 1213 w 19401"/>
                <a:gd name="connsiteY4" fmla="*/ 1529 h 125110"/>
                <a:gd name="connsiteX5" fmla="*/ 1213 w 19401"/>
                <a:gd name="connsiteY5" fmla="*/ 2925 h 125110"/>
                <a:gd name="connsiteX6" fmla="*/ 1213 w 19401"/>
                <a:gd name="connsiteY6" fmla="*/ 122463 h 125110"/>
                <a:gd name="connsiteX7" fmla="*/ 1213 w 19401"/>
                <a:gd name="connsiteY7" fmla="*/ 124016 h 125110"/>
                <a:gd name="connsiteX8" fmla="*/ 3557 w 19401"/>
                <a:gd name="connsiteY8" fmla="*/ 124851 h 125110"/>
                <a:gd name="connsiteX9" fmla="*/ 16022 w 19401"/>
                <a:gd name="connsiteY9" fmla="*/ 124851 h 125110"/>
                <a:gd name="connsiteX10" fmla="*/ 18609 w 19401"/>
                <a:gd name="connsiteY10" fmla="*/ 123950 h 125110"/>
                <a:gd name="connsiteX11" fmla="*/ 18609 w 19401"/>
                <a:gd name="connsiteY11" fmla="*/ 12270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01" h="125110">
                  <a:moveTo>
                    <a:pt x="18625" y="2545"/>
                  </a:moveTo>
                  <a:cubicBezTo>
                    <a:pt x="18625" y="2127"/>
                    <a:pt x="18625" y="1716"/>
                    <a:pt x="18625" y="1299"/>
                  </a:cubicBezTo>
                  <a:cubicBezTo>
                    <a:pt x="18528" y="695"/>
                    <a:pt x="18027" y="484"/>
                    <a:pt x="16281" y="471"/>
                  </a:cubicBezTo>
                  <a:cubicBezTo>
                    <a:pt x="12121" y="447"/>
                    <a:pt x="7966" y="447"/>
                    <a:pt x="3816" y="471"/>
                  </a:cubicBezTo>
                  <a:cubicBezTo>
                    <a:pt x="1649" y="471"/>
                    <a:pt x="1293" y="647"/>
                    <a:pt x="1213" y="1529"/>
                  </a:cubicBezTo>
                  <a:cubicBezTo>
                    <a:pt x="1213" y="1995"/>
                    <a:pt x="1213" y="2460"/>
                    <a:pt x="1213" y="2925"/>
                  </a:cubicBezTo>
                  <a:lnTo>
                    <a:pt x="1213" y="122463"/>
                  </a:lnTo>
                  <a:cubicBezTo>
                    <a:pt x="1213" y="122983"/>
                    <a:pt x="1213" y="123503"/>
                    <a:pt x="1213" y="124016"/>
                  </a:cubicBezTo>
                  <a:cubicBezTo>
                    <a:pt x="1310" y="124621"/>
                    <a:pt x="1795" y="124838"/>
                    <a:pt x="3557" y="124851"/>
                  </a:cubicBezTo>
                  <a:cubicBezTo>
                    <a:pt x="7717" y="124875"/>
                    <a:pt x="11872" y="124875"/>
                    <a:pt x="16022" y="124851"/>
                  </a:cubicBezTo>
                  <a:cubicBezTo>
                    <a:pt x="18076" y="124851"/>
                    <a:pt x="18496" y="124669"/>
                    <a:pt x="18609" y="123950"/>
                  </a:cubicBezTo>
                  <a:cubicBezTo>
                    <a:pt x="18609" y="123533"/>
                    <a:pt x="18609" y="123116"/>
                    <a:pt x="18609" y="1227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>
              <a:extLst>
                <a:ext uri="{FF2B5EF4-FFF2-40B4-BE49-F238E27FC236}">
                  <a16:creationId xmlns:a16="http://schemas.microsoft.com/office/drawing/2014/main" id="{442E88CE-3F35-0E91-211F-36E042912137}"/>
                </a:ext>
              </a:extLst>
            </p:cNvPr>
            <p:cNvSpPr/>
            <p:nvPr/>
          </p:nvSpPr>
          <p:spPr>
            <a:xfrm>
              <a:off x="1746883" y="1817457"/>
              <a:ext cx="17785" cy="125110"/>
            </a:xfrm>
            <a:custGeom>
              <a:avLst/>
              <a:gdLst>
                <a:gd name="connsiteX0" fmla="*/ 17865 w 17784"/>
                <a:gd name="connsiteY0" fmla="*/ 62779 h 125110"/>
                <a:gd name="connsiteX1" fmla="*/ 17865 w 17784"/>
                <a:gd name="connsiteY1" fmla="*/ 2768 h 125110"/>
                <a:gd name="connsiteX2" fmla="*/ 17865 w 17784"/>
                <a:gd name="connsiteY2" fmla="*/ 1209 h 125110"/>
                <a:gd name="connsiteX3" fmla="*/ 15683 w 17784"/>
                <a:gd name="connsiteY3" fmla="*/ 453 h 125110"/>
                <a:gd name="connsiteX4" fmla="*/ 6952 w 17784"/>
                <a:gd name="connsiteY4" fmla="*/ 453 h 125110"/>
                <a:gd name="connsiteX5" fmla="*/ 1213 w 17784"/>
                <a:gd name="connsiteY5" fmla="*/ 2617 h 125110"/>
                <a:gd name="connsiteX6" fmla="*/ 1213 w 17784"/>
                <a:gd name="connsiteY6" fmla="*/ 122777 h 125110"/>
                <a:gd name="connsiteX7" fmla="*/ 1213 w 17784"/>
                <a:gd name="connsiteY7" fmla="*/ 123865 h 125110"/>
                <a:gd name="connsiteX8" fmla="*/ 3670 w 17784"/>
                <a:gd name="connsiteY8" fmla="*/ 124826 h 125110"/>
                <a:gd name="connsiteX9" fmla="*/ 9895 w 17784"/>
                <a:gd name="connsiteY9" fmla="*/ 124826 h 125110"/>
                <a:gd name="connsiteX10" fmla="*/ 15715 w 17784"/>
                <a:gd name="connsiteY10" fmla="*/ 124796 h 125110"/>
                <a:gd name="connsiteX11" fmla="*/ 17768 w 17784"/>
                <a:gd name="connsiteY11" fmla="*/ 124016 h 125110"/>
                <a:gd name="connsiteX12" fmla="*/ 17768 w 17784"/>
                <a:gd name="connsiteY12" fmla="*/ 12246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4" h="125110">
                  <a:moveTo>
                    <a:pt x="17865" y="62779"/>
                  </a:moveTo>
                  <a:lnTo>
                    <a:pt x="17865" y="2768"/>
                  </a:lnTo>
                  <a:cubicBezTo>
                    <a:pt x="17865" y="2248"/>
                    <a:pt x="17865" y="1729"/>
                    <a:pt x="17865" y="1209"/>
                  </a:cubicBezTo>
                  <a:cubicBezTo>
                    <a:pt x="17865" y="689"/>
                    <a:pt x="17154" y="471"/>
                    <a:pt x="15683" y="453"/>
                  </a:cubicBezTo>
                  <a:cubicBezTo>
                    <a:pt x="12773" y="453"/>
                    <a:pt x="9862" y="453"/>
                    <a:pt x="6952" y="453"/>
                  </a:cubicBezTo>
                  <a:cubicBezTo>
                    <a:pt x="1229" y="453"/>
                    <a:pt x="1213" y="453"/>
                    <a:pt x="1213" y="2617"/>
                  </a:cubicBezTo>
                  <a:lnTo>
                    <a:pt x="1213" y="122777"/>
                  </a:lnTo>
                  <a:cubicBezTo>
                    <a:pt x="1213" y="123140"/>
                    <a:pt x="1213" y="123503"/>
                    <a:pt x="1213" y="123865"/>
                  </a:cubicBezTo>
                  <a:cubicBezTo>
                    <a:pt x="1326" y="124627"/>
                    <a:pt x="1730" y="124802"/>
                    <a:pt x="3670" y="124826"/>
                  </a:cubicBezTo>
                  <a:cubicBezTo>
                    <a:pt x="5610" y="124851"/>
                    <a:pt x="7825" y="124826"/>
                    <a:pt x="9895" y="124826"/>
                  </a:cubicBezTo>
                  <a:cubicBezTo>
                    <a:pt x="11964" y="124826"/>
                    <a:pt x="13791" y="124826"/>
                    <a:pt x="15715" y="124796"/>
                  </a:cubicBezTo>
                  <a:cubicBezTo>
                    <a:pt x="17154" y="124796"/>
                    <a:pt x="17671" y="124566"/>
                    <a:pt x="17768" y="124016"/>
                  </a:cubicBezTo>
                  <a:cubicBezTo>
                    <a:pt x="17865" y="123466"/>
                    <a:pt x="17768" y="122983"/>
                    <a:pt x="17768" y="1224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>
              <a:extLst>
                <a:ext uri="{FF2B5EF4-FFF2-40B4-BE49-F238E27FC236}">
                  <a16:creationId xmlns:a16="http://schemas.microsoft.com/office/drawing/2014/main" id="{2C2365F3-4A5C-628A-7A5F-FA0C5965BA65}"/>
                </a:ext>
              </a:extLst>
            </p:cNvPr>
            <p:cNvSpPr/>
            <p:nvPr/>
          </p:nvSpPr>
          <p:spPr>
            <a:xfrm>
              <a:off x="1623732" y="1817426"/>
              <a:ext cx="17785" cy="125110"/>
            </a:xfrm>
            <a:custGeom>
              <a:avLst/>
              <a:gdLst>
                <a:gd name="connsiteX0" fmla="*/ 16993 w 17784"/>
                <a:gd name="connsiteY0" fmla="*/ 62810 h 125110"/>
                <a:gd name="connsiteX1" fmla="*/ 16993 w 17784"/>
                <a:gd name="connsiteY1" fmla="*/ 2817 h 125110"/>
                <a:gd name="connsiteX2" fmla="*/ 16993 w 17784"/>
                <a:gd name="connsiteY2" fmla="*/ 1264 h 125110"/>
                <a:gd name="connsiteX3" fmla="*/ 14892 w 17784"/>
                <a:gd name="connsiteY3" fmla="*/ 490 h 125110"/>
                <a:gd name="connsiteX4" fmla="*/ 6597 w 17784"/>
                <a:gd name="connsiteY4" fmla="*/ 454 h 125110"/>
                <a:gd name="connsiteX5" fmla="*/ 1214 w 17784"/>
                <a:gd name="connsiteY5" fmla="*/ 2515 h 125110"/>
                <a:gd name="connsiteX6" fmla="*/ 1214 w 17784"/>
                <a:gd name="connsiteY6" fmla="*/ 122827 h 125110"/>
                <a:gd name="connsiteX7" fmla="*/ 1214 w 17784"/>
                <a:gd name="connsiteY7" fmla="*/ 124066 h 125110"/>
                <a:gd name="connsiteX8" fmla="*/ 3251 w 17784"/>
                <a:gd name="connsiteY8" fmla="*/ 124845 h 125110"/>
                <a:gd name="connsiteX9" fmla="*/ 14892 w 17784"/>
                <a:gd name="connsiteY9" fmla="*/ 124845 h 125110"/>
                <a:gd name="connsiteX10" fmla="*/ 16880 w 17784"/>
                <a:gd name="connsiteY10" fmla="*/ 124053 h 125110"/>
                <a:gd name="connsiteX11" fmla="*/ 16880 w 17784"/>
                <a:gd name="connsiteY11" fmla="*/ 122500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4" h="125110">
                  <a:moveTo>
                    <a:pt x="16993" y="62810"/>
                  </a:moveTo>
                  <a:lnTo>
                    <a:pt x="16993" y="2817"/>
                  </a:lnTo>
                  <a:cubicBezTo>
                    <a:pt x="16993" y="2297"/>
                    <a:pt x="16993" y="1778"/>
                    <a:pt x="16993" y="1264"/>
                  </a:cubicBezTo>
                  <a:cubicBezTo>
                    <a:pt x="16993" y="750"/>
                    <a:pt x="16298" y="502"/>
                    <a:pt x="14892" y="490"/>
                  </a:cubicBezTo>
                  <a:cubicBezTo>
                    <a:pt x="12127" y="454"/>
                    <a:pt x="9346" y="454"/>
                    <a:pt x="6597" y="454"/>
                  </a:cubicBezTo>
                  <a:cubicBezTo>
                    <a:pt x="1003" y="454"/>
                    <a:pt x="1214" y="351"/>
                    <a:pt x="1214" y="2515"/>
                  </a:cubicBezTo>
                  <a:lnTo>
                    <a:pt x="1214" y="122827"/>
                  </a:lnTo>
                  <a:cubicBezTo>
                    <a:pt x="1214" y="123238"/>
                    <a:pt x="1214" y="123655"/>
                    <a:pt x="1214" y="124066"/>
                  </a:cubicBezTo>
                  <a:cubicBezTo>
                    <a:pt x="1311" y="124616"/>
                    <a:pt x="1828" y="124839"/>
                    <a:pt x="3251" y="124845"/>
                  </a:cubicBezTo>
                  <a:cubicBezTo>
                    <a:pt x="7131" y="124869"/>
                    <a:pt x="11011" y="124869"/>
                    <a:pt x="14892" y="124845"/>
                  </a:cubicBezTo>
                  <a:cubicBezTo>
                    <a:pt x="16314" y="124845"/>
                    <a:pt x="16799" y="124622"/>
                    <a:pt x="16880" y="124053"/>
                  </a:cubicBezTo>
                  <a:cubicBezTo>
                    <a:pt x="16961" y="123485"/>
                    <a:pt x="16880" y="123014"/>
                    <a:pt x="16880" y="1225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>
              <a:extLst>
                <a:ext uri="{FF2B5EF4-FFF2-40B4-BE49-F238E27FC236}">
                  <a16:creationId xmlns:a16="http://schemas.microsoft.com/office/drawing/2014/main" id="{689CFDA2-71C8-9F35-4975-5B50295B3930}"/>
                </a:ext>
              </a:extLst>
            </p:cNvPr>
            <p:cNvSpPr/>
            <p:nvPr/>
          </p:nvSpPr>
          <p:spPr>
            <a:xfrm>
              <a:off x="2305092" y="1817493"/>
              <a:ext cx="16168" cy="125110"/>
            </a:xfrm>
            <a:custGeom>
              <a:avLst/>
              <a:gdLst>
                <a:gd name="connsiteX0" fmla="*/ 15327 w 16167"/>
                <a:gd name="connsiteY0" fmla="*/ 62724 h 125110"/>
                <a:gd name="connsiteX1" fmla="*/ 15327 w 16167"/>
                <a:gd name="connsiteY1" fmla="*/ 2714 h 125110"/>
                <a:gd name="connsiteX2" fmla="*/ 15198 w 16167"/>
                <a:gd name="connsiteY2" fmla="*/ 1160 h 125110"/>
                <a:gd name="connsiteX3" fmla="*/ 13338 w 16167"/>
                <a:gd name="connsiteY3" fmla="*/ 453 h 125110"/>
                <a:gd name="connsiteX4" fmla="*/ 2943 w 16167"/>
                <a:gd name="connsiteY4" fmla="*/ 453 h 125110"/>
                <a:gd name="connsiteX5" fmla="*/ 1326 w 16167"/>
                <a:gd name="connsiteY5" fmla="*/ 1058 h 125110"/>
                <a:gd name="connsiteX6" fmla="*/ 1213 w 16167"/>
                <a:gd name="connsiteY6" fmla="*/ 2454 h 125110"/>
                <a:gd name="connsiteX7" fmla="*/ 1213 w 16167"/>
                <a:gd name="connsiteY7" fmla="*/ 122753 h 125110"/>
                <a:gd name="connsiteX8" fmla="*/ 1213 w 16167"/>
                <a:gd name="connsiteY8" fmla="*/ 123998 h 125110"/>
                <a:gd name="connsiteX9" fmla="*/ 3234 w 16167"/>
                <a:gd name="connsiteY9" fmla="*/ 124778 h 125110"/>
                <a:gd name="connsiteX10" fmla="*/ 13209 w 16167"/>
                <a:gd name="connsiteY10" fmla="*/ 124778 h 125110"/>
                <a:gd name="connsiteX11" fmla="*/ 15198 w 16167"/>
                <a:gd name="connsiteY11" fmla="*/ 123974 h 125110"/>
                <a:gd name="connsiteX12" fmla="*/ 15198 w 16167"/>
                <a:gd name="connsiteY12" fmla="*/ 122421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67" h="125110">
                  <a:moveTo>
                    <a:pt x="15327" y="62724"/>
                  </a:moveTo>
                  <a:lnTo>
                    <a:pt x="15327" y="2714"/>
                  </a:lnTo>
                  <a:cubicBezTo>
                    <a:pt x="15327" y="2200"/>
                    <a:pt x="15327" y="1680"/>
                    <a:pt x="15198" y="1160"/>
                  </a:cubicBezTo>
                  <a:cubicBezTo>
                    <a:pt x="15198" y="775"/>
                    <a:pt x="14370" y="460"/>
                    <a:pt x="13338" y="453"/>
                  </a:cubicBezTo>
                  <a:cubicBezTo>
                    <a:pt x="9878" y="453"/>
                    <a:pt x="6402" y="453"/>
                    <a:pt x="2943" y="453"/>
                  </a:cubicBezTo>
                  <a:cubicBezTo>
                    <a:pt x="2050" y="453"/>
                    <a:pt x="1326" y="724"/>
                    <a:pt x="1326" y="1058"/>
                  </a:cubicBezTo>
                  <a:cubicBezTo>
                    <a:pt x="1229" y="1523"/>
                    <a:pt x="1213" y="1988"/>
                    <a:pt x="1213" y="2454"/>
                  </a:cubicBezTo>
                  <a:lnTo>
                    <a:pt x="1213" y="122753"/>
                  </a:lnTo>
                  <a:cubicBezTo>
                    <a:pt x="1213" y="123170"/>
                    <a:pt x="1213" y="123581"/>
                    <a:pt x="1213" y="123998"/>
                  </a:cubicBezTo>
                  <a:cubicBezTo>
                    <a:pt x="1310" y="124554"/>
                    <a:pt x="1795" y="124766"/>
                    <a:pt x="3234" y="124778"/>
                  </a:cubicBezTo>
                  <a:cubicBezTo>
                    <a:pt x="6564" y="124802"/>
                    <a:pt x="9890" y="124802"/>
                    <a:pt x="13209" y="124778"/>
                  </a:cubicBezTo>
                  <a:cubicBezTo>
                    <a:pt x="14616" y="124778"/>
                    <a:pt x="15101" y="124542"/>
                    <a:pt x="15198" y="123974"/>
                  </a:cubicBezTo>
                  <a:cubicBezTo>
                    <a:pt x="15295" y="123406"/>
                    <a:pt x="15198" y="122941"/>
                    <a:pt x="15198" y="1224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id="{17CAE5C7-9499-1416-55BE-52D1065A1151}"/>
                </a:ext>
              </a:extLst>
            </p:cNvPr>
            <p:cNvSpPr/>
            <p:nvPr/>
          </p:nvSpPr>
          <p:spPr>
            <a:xfrm>
              <a:off x="2212774" y="1817430"/>
              <a:ext cx="14551" cy="125110"/>
            </a:xfrm>
            <a:custGeom>
              <a:avLst/>
              <a:gdLst>
                <a:gd name="connsiteX0" fmla="*/ 14373 w 14551"/>
                <a:gd name="connsiteY0" fmla="*/ 1423 h 125110"/>
                <a:gd name="connsiteX1" fmla="*/ 11722 w 14551"/>
                <a:gd name="connsiteY1" fmla="*/ 480 h 125110"/>
                <a:gd name="connsiteX2" fmla="*/ 3816 w 14551"/>
                <a:gd name="connsiteY2" fmla="*/ 480 h 125110"/>
                <a:gd name="connsiteX3" fmla="*/ 1213 w 14551"/>
                <a:gd name="connsiteY3" fmla="*/ 1538 h 125110"/>
                <a:gd name="connsiteX4" fmla="*/ 1213 w 14551"/>
                <a:gd name="connsiteY4" fmla="*/ 2940 h 125110"/>
                <a:gd name="connsiteX5" fmla="*/ 1213 w 14551"/>
                <a:gd name="connsiteY5" fmla="*/ 122539 h 125110"/>
                <a:gd name="connsiteX6" fmla="*/ 1213 w 14551"/>
                <a:gd name="connsiteY6" fmla="*/ 124092 h 125110"/>
                <a:gd name="connsiteX7" fmla="*/ 3250 w 14551"/>
                <a:gd name="connsiteY7" fmla="*/ 124866 h 125110"/>
                <a:gd name="connsiteX8" fmla="*/ 11576 w 14551"/>
                <a:gd name="connsiteY8" fmla="*/ 124866 h 125110"/>
                <a:gd name="connsiteX9" fmla="*/ 13743 w 14551"/>
                <a:gd name="connsiteY9" fmla="*/ 124116 h 125110"/>
                <a:gd name="connsiteX10" fmla="*/ 14389 w 14551"/>
                <a:gd name="connsiteY10" fmla="*/ 121807 h 125110"/>
                <a:gd name="connsiteX11" fmla="*/ 14389 w 14551"/>
                <a:gd name="connsiteY11" fmla="*/ 2668 h 125110"/>
                <a:gd name="connsiteX12" fmla="*/ 14373 w 14551"/>
                <a:gd name="connsiteY12" fmla="*/ 142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51" h="125110">
                  <a:moveTo>
                    <a:pt x="14373" y="1423"/>
                  </a:moveTo>
                  <a:cubicBezTo>
                    <a:pt x="14228" y="759"/>
                    <a:pt x="13581" y="505"/>
                    <a:pt x="11722" y="480"/>
                  </a:cubicBezTo>
                  <a:cubicBezTo>
                    <a:pt x="9086" y="444"/>
                    <a:pt x="6451" y="444"/>
                    <a:pt x="3816" y="480"/>
                  </a:cubicBezTo>
                  <a:cubicBezTo>
                    <a:pt x="1649" y="480"/>
                    <a:pt x="1310" y="662"/>
                    <a:pt x="1213" y="1538"/>
                  </a:cubicBezTo>
                  <a:cubicBezTo>
                    <a:pt x="1213" y="2004"/>
                    <a:pt x="1213" y="2475"/>
                    <a:pt x="1213" y="2940"/>
                  </a:cubicBezTo>
                  <a:lnTo>
                    <a:pt x="1213" y="122539"/>
                  </a:lnTo>
                  <a:cubicBezTo>
                    <a:pt x="1213" y="123052"/>
                    <a:pt x="1213" y="123572"/>
                    <a:pt x="1213" y="124092"/>
                  </a:cubicBezTo>
                  <a:cubicBezTo>
                    <a:pt x="1213" y="124612"/>
                    <a:pt x="1811" y="124854"/>
                    <a:pt x="3250" y="124866"/>
                  </a:cubicBezTo>
                  <a:cubicBezTo>
                    <a:pt x="6031" y="124896"/>
                    <a:pt x="8795" y="124896"/>
                    <a:pt x="11576" y="124866"/>
                  </a:cubicBezTo>
                  <a:cubicBezTo>
                    <a:pt x="13015" y="124866"/>
                    <a:pt x="13290" y="124708"/>
                    <a:pt x="13743" y="124116"/>
                  </a:cubicBezTo>
                  <a:cubicBezTo>
                    <a:pt x="14257" y="123362"/>
                    <a:pt x="14473" y="122585"/>
                    <a:pt x="14389" y="121807"/>
                  </a:cubicBezTo>
                  <a:lnTo>
                    <a:pt x="14389" y="2668"/>
                  </a:lnTo>
                  <a:cubicBezTo>
                    <a:pt x="14438" y="2263"/>
                    <a:pt x="14470" y="1840"/>
                    <a:pt x="14373" y="142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988620E1-952E-CB07-49AD-5C5DB892A11F}"/>
                </a:ext>
              </a:extLst>
            </p:cNvPr>
            <p:cNvSpPr/>
            <p:nvPr/>
          </p:nvSpPr>
          <p:spPr>
            <a:xfrm>
              <a:off x="1965714" y="1817441"/>
              <a:ext cx="14551" cy="125110"/>
            </a:xfrm>
            <a:custGeom>
              <a:avLst/>
              <a:gdLst>
                <a:gd name="connsiteX0" fmla="*/ 10865 w 14551"/>
                <a:gd name="connsiteY0" fmla="*/ 469 h 125110"/>
                <a:gd name="connsiteX1" fmla="*/ 3379 w 14551"/>
                <a:gd name="connsiteY1" fmla="*/ 469 h 125110"/>
                <a:gd name="connsiteX2" fmla="*/ 1213 w 14551"/>
                <a:gd name="connsiteY2" fmla="*/ 1364 h 125110"/>
                <a:gd name="connsiteX3" fmla="*/ 1213 w 14551"/>
                <a:gd name="connsiteY3" fmla="*/ 2917 h 125110"/>
                <a:gd name="connsiteX4" fmla="*/ 1213 w 14551"/>
                <a:gd name="connsiteY4" fmla="*/ 122588 h 125110"/>
                <a:gd name="connsiteX5" fmla="*/ 1310 w 14551"/>
                <a:gd name="connsiteY5" fmla="*/ 124141 h 125110"/>
                <a:gd name="connsiteX6" fmla="*/ 2781 w 14551"/>
                <a:gd name="connsiteY6" fmla="*/ 124782 h 125110"/>
                <a:gd name="connsiteX7" fmla="*/ 11916 w 14551"/>
                <a:gd name="connsiteY7" fmla="*/ 124782 h 125110"/>
                <a:gd name="connsiteX8" fmla="*/ 13532 w 14551"/>
                <a:gd name="connsiteY8" fmla="*/ 124178 h 125110"/>
                <a:gd name="connsiteX9" fmla="*/ 13646 w 14551"/>
                <a:gd name="connsiteY9" fmla="*/ 122775 h 125110"/>
                <a:gd name="connsiteX10" fmla="*/ 13646 w 14551"/>
                <a:gd name="connsiteY10" fmla="*/ 2651 h 125110"/>
                <a:gd name="connsiteX11" fmla="*/ 13646 w 14551"/>
                <a:gd name="connsiteY11" fmla="*/ 1406 h 125110"/>
                <a:gd name="connsiteX12" fmla="*/ 10865 w 14551"/>
                <a:gd name="connsiteY12" fmla="*/ 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51" h="125110">
                  <a:moveTo>
                    <a:pt x="10865" y="469"/>
                  </a:moveTo>
                  <a:cubicBezTo>
                    <a:pt x="8359" y="433"/>
                    <a:pt x="5869" y="469"/>
                    <a:pt x="3379" y="469"/>
                  </a:cubicBezTo>
                  <a:cubicBezTo>
                    <a:pt x="1762" y="469"/>
                    <a:pt x="1310" y="681"/>
                    <a:pt x="1213" y="1364"/>
                  </a:cubicBezTo>
                  <a:cubicBezTo>
                    <a:pt x="1213" y="1884"/>
                    <a:pt x="1213" y="2397"/>
                    <a:pt x="1213" y="2917"/>
                  </a:cubicBezTo>
                  <a:lnTo>
                    <a:pt x="1213" y="122588"/>
                  </a:lnTo>
                  <a:cubicBezTo>
                    <a:pt x="1213" y="123102"/>
                    <a:pt x="1213" y="123622"/>
                    <a:pt x="1310" y="124141"/>
                  </a:cubicBezTo>
                  <a:cubicBezTo>
                    <a:pt x="1253" y="124469"/>
                    <a:pt x="1906" y="124753"/>
                    <a:pt x="2781" y="124782"/>
                  </a:cubicBezTo>
                  <a:cubicBezTo>
                    <a:pt x="5820" y="124782"/>
                    <a:pt x="8876" y="124782"/>
                    <a:pt x="11916" y="124782"/>
                  </a:cubicBezTo>
                  <a:cubicBezTo>
                    <a:pt x="12808" y="124782"/>
                    <a:pt x="13532" y="124511"/>
                    <a:pt x="13532" y="124178"/>
                  </a:cubicBezTo>
                  <a:cubicBezTo>
                    <a:pt x="13629" y="123712"/>
                    <a:pt x="13646" y="123241"/>
                    <a:pt x="13646" y="122775"/>
                  </a:cubicBezTo>
                  <a:lnTo>
                    <a:pt x="13646" y="2651"/>
                  </a:lnTo>
                  <a:cubicBezTo>
                    <a:pt x="13646" y="2234"/>
                    <a:pt x="13646" y="1817"/>
                    <a:pt x="13646" y="1406"/>
                  </a:cubicBezTo>
                  <a:cubicBezTo>
                    <a:pt x="13371" y="741"/>
                    <a:pt x="12740" y="494"/>
                    <a:pt x="10865" y="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>
              <a:extLst>
                <a:ext uri="{FF2B5EF4-FFF2-40B4-BE49-F238E27FC236}">
                  <a16:creationId xmlns:a16="http://schemas.microsoft.com/office/drawing/2014/main" id="{09F2B47F-DB43-9B4D-552F-E978F8087AA3}"/>
                </a:ext>
              </a:extLst>
            </p:cNvPr>
            <p:cNvSpPr/>
            <p:nvPr/>
          </p:nvSpPr>
          <p:spPr>
            <a:xfrm>
              <a:off x="1873362" y="1817412"/>
              <a:ext cx="12934" cy="125110"/>
            </a:xfrm>
            <a:custGeom>
              <a:avLst/>
              <a:gdLst>
                <a:gd name="connsiteX0" fmla="*/ 12710 w 12934"/>
                <a:gd name="connsiteY0" fmla="*/ 56677 h 125110"/>
                <a:gd name="connsiteX1" fmla="*/ 12710 w 12934"/>
                <a:gd name="connsiteY1" fmla="*/ 2886 h 125110"/>
                <a:gd name="connsiteX2" fmla="*/ 12629 w 12934"/>
                <a:gd name="connsiteY2" fmla="*/ 1333 h 125110"/>
                <a:gd name="connsiteX3" fmla="*/ 10559 w 12934"/>
                <a:gd name="connsiteY3" fmla="*/ 476 h 125110"/>
                <a:gd name="connsiteX4" fmla="*/ 10204 w 12934"/>
                <a:gd name="connsiteY4" fmla="*/ 480 h 125110"/>
                <a:gd name="connsiteX5" fmla="*/ 3543 w 12934"/>
                <a:gd name="connsiteY5" fmla="*/ 480 h 125110"/>
                <a:gd name="connsiteX6" fmla="*/ 1263 w 12934"/>
                <a:gd name="connsiteY6" fmla="*/ 1387 h 125110"/>
                <a:gd name="connsiteX7" fmla="*/ 1263 w 12934"/>
                <a:gd name="connsiteY7" fmla="*/ 2940 h 125110"/>
                <a:gd name="connsiteX8" fmla="*/ 1263 w 12934"/>
                <a:gd name="connsiteY8" fmla="*/ 122345 h 125110"/>
                <a:gd name="connsiteX9" fmla="*/ 1263 w 12934"/>
                <a:gd name="connsiteY9" fmla="*/ 123741 h 125110"/>
                <a:gd name="connsiteX10" fmla="*/ 4496 w 12934"/>
                <a:gd name="connsiteY10" fmla="*/ 124884 h 125110"/>
                <a:gd name="connsiteX11" fmla="*/ 9056 w 12934"/>
                <a:gd name="connsiteY11" fmla="*/ 124884 h 125110"/>
                <a:gd name="connsiteX12" fmla="*/ 12192 w 12934"/>
                <a:gd name="connsiteY12" fmla="*/ 123971 h 125110"/>
                <a:gd name="connsiteX13" fmla="*/ 12726 w 12934"/>
                <a:gd name="connsiteY13" fmla="*/ 12150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934" h="125110">
                  <a:moveTo>
                    <a:pt x="12710" y="56677"/>
                  </a:moveTo>
                  <a:lnTo>
                    <a:pt x="12710" y="2886"/>
                  </a:lnTo>
                  <a:cubicBezTo>
                    <a:pt x="12710" y="2372"/>
                    <a:pt x="12710" y="1852"/>
                    <a:pt x="12629" y="1333"/>
                  </a:cubicBezTo>
                  <a:cubicBezTo>
                    <a:pt x="12690" y="883"/>
                    <a:pt x="11764" y="499"/>
                    <a:pt x="10559" y="476"/>
                  </a:cubicBezTo>
                  <a:cubicBezTo>
                    <a:pt x="10441" y="474"/>
                    <a:pt x="10322" y="475"/>
                    <a:pt x="10204" y="480"/>
                  </a:cubicBezTo>
                  <a:cubicBezTo>
                    <a:pt x="7989" y="444"/>
                    <a:pt x="5758" y="444"/>
                    <a:pt x="3543" y="480"/>
                  </a:cubicBezTo>
                  <a:cubicBezTo>
                    <a:pt x="2039" y="480"/>
                    <a:pt x="1376" y="789"/>
                    <a:pt x="1263" y="1387"/>
                  </a:cubicBezTo>
                  <a:cubicBezTo>
                    <a:pt x="1150" y="1985"/>
                    <a:pt x="1263" y="2427"/>
                    <a:pt x="1263" y="2940"/>
                  </a:cubicBezTo>
                  <a:lnTo>
                    <a:pt x="1263" y="122345"/>
                  </a:lnTo>
                  <a:cubicBezTo>
                    <a:pt x="1263" y="122811"/>
                    <a:pt x="1263" y="123276"/>
                    <a:pt x="1263" y="123741"/>
                  </a:cubicBezTo>
                  <a:cubicBezTo>
                    <a:pt x="1360" y="124751"/>
                    <a:pt x="1667" y="124854"/>
                    <a:pt x="4496" y="124884"/>
                  </a:cubicBezTo>
                  <a:cubicBezTo>
                    <a:pt x="6016" y="124884"/>
                    <a:pt x="7536" y="124884"/>
                    <a:pt x="9056" y="124884"/>
                  </a:cubicBezTo>
                  <a:cubicBezTo>
                    <a:pt x="11449" y="124884"/>
                    <a:pt x="11562" y="124787"/>
                    <a:pt x="12192" y="123971"/>
                  </a:cubicBezTo>
                  <a:cubicBezTo>
                    <a:pt x="12684" y="123163"/>
                    <a:pt x="12865" y="122333"/>
                    <a:pt x="12726" y="1215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>
              <a:extLst>
                <a:ext uri="{FF2B5EF4-FFF2-40B4-BE49-F238E27FC236}">
                  <a16:creationId xmlns:a16="http://schemas.microsoft.com/office/drawing/2014/main" id="{3BF85027-A459-F27F-405D-33E8B47E2288}"/>
                </a:ext>
              </a:extLst>
            </p:cNvPr>
            <p:cNvSpPr/>
            <p:nvPr/>
          </p:nvSpPr>
          <p:spPr>
            <a:xfrm>
              <a:off x="1657766" y="1817445"/>
              <a:ext cx="11317" cy="125110"/>
            </a:xfrm>
            <a:custGeom>
              <a:avLst/>
              <a:gdLst>
                <a:gd name="connsiteX0" fmla="*/ 11172 w 11317"/>
                <a:gd name="connsiteY0" fmla="*/ 1698 h 125110"/>
                <a:gd name="connsiteX1" fmla="*/ 7938 w 11317"/>
                <a:gd name="connsiteY1" fmla="*/ 453 h 125110"/>
                <a:gd name="connsiteX2" fmla="*/ 3783 w 11317"/>
                <a:gd name="connsiteY2" fmla="*/ 453 h 125110"/>
                <a:gd name="connsiteX3" fmla="*/ 1213 w 11317"/>
                <a:gd name="connsiteY3" fmla="*/ 1366 h 125110"/>
                <a:gd name="connsiteX4" fmla="*/ 1213 w 11317"/>
                <a:gd name="connsiteY4" fmla="*/ 2919 h 125110"/>
                <a:gd name="connsiteX5" fmla="*/ 1213 w 11317"/>
                <a:gd name="connsiteY5" fmla="*/ 122463 h 125110"/>
                <a:gd name="connsiteX6" fmla="*/ 1213 w 11317"/>
                <a:gd name="connsiteY6" fmla="*/ 124174 h 125110"/>
                <a:gd name="connsiteX7" fmla="*/ 2732 w 11317"/>
                <a:gd name="connsiteY7" fmla="*/ 124778 h 125110"/>
                <a:gd name="connsiteX8" fmla="*/ 9377 w 11317"/>
                <a:gd name="connsiteY8" fmla="*/ 124778 h 125110"/>
                <a:gd name="connsiteX9" fmla="*/ 10994 w 11317"/>
                <a:gd name="connsiteY9" fmla="*/ 124174 h 125110"/>
                <a:gd name="connsiteX10" fmla="*/ 11091 w 11317"/>
                <a:gd name="connsiteY10" fmla="*/ 122469 h 125110"/>
                <a:gd name="connsiteX11" fmla="*/ 11091 w 11317"/>
                <a:gd name="connsiteY11" fmla="*/ 2919 h 125110"/>
                <a:gd name="connsiteX12" fmla="*/ 11091 w 11317"/>
                <a:gd name="connsiteY12" fmla="*/ 2164 h 125110"/>
                <a:gd name="connsiteX13" fmla="*/ 11172 w 11317"/>
                <a:gd name="connsiteY13" fmla="*/ 1698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317" h="125110">
                  <a:moveTo>
                    <a:pt x="11172" y="1698"/>
                  </a:moveTo>
                  <a:cubicBezTo>
                    <a:pt x="11026" y="707"/>
                    <a:pt x="10525" y="490"/>
                    <a:pt x="7938" y="453"/>
                  </a:cubicBezTo>
                  <a:cubicBezTo>
                    <a:pt x="6548" y="453"/>
                    <a:pt x="5158" y="453"/>
                    <a:pt x="3783" y="453"/>
                  </a:cubicBezTo>
                  <a:cubicBezTo>
                    <a:pt x="1730" y="490"/>
                    <a:pt x="1310" y="635"/>
                    <a:pt x="1213" y="1366"/>
                  </a:cubicBezTo>
                  <a:cubicBezTo>
                    <a:pt x="1213" y="1880"/>
                    <a:pt x="1213" y="2399"/>
                    <a:pt x="1213" y="2919"/>
                  </a:cubicBezTo>
                  <a:lnTo>
                    <a:pt x="1213" y="122463"/>
                  </a:lnTo>
                  <a:cubicBezTo>
                    <a:pt x="1213" y="123031"/>
                    <a:pt x="1213" y="123605"/>
                    <a:pt x="1213" y="124174"/>
                  </a:cubicBezTo>
                  <a:cubicBezTo>
                    <a:pt x="1211" y="124494"/>
                    <a:pt x="1878" y="124759"/>
                    <a:pt x="2732" y="124778"/>
                  </a:cubicBezTo>
                  <a:cubicBezTo>
                    <a:pt x="4947" y="124778"/>
                    <a:pt x="7162" y="124778"/>
                    <a:pt x="9377" y="124778"/>
                  </a:cubicBezTo>
                  <a:cubicBezTo>
                    <a:pt x="10270" y="124778"/>
                    <a:pt x="10994" y="124507"/>
                    <a:pt x="10994" y="124174"/>
                  </a:cubicBezTo>
                  <a:cubicBezTo>
                    <a:pt x="11091" y="123605"/>
                    <a:pt x="11091" y="123037"/>
                    <a:pt x="11091" y="122469"/>
                  </a:cubicBezTo>
                  <a:cubicBezTo>
                    <a:pt x="11091" y="82615"/>
                    <a:pt x="11091" y="42765"/>
                    <a:pt x="11091" y="2919"/>
                  </a:cubicBezTo>
                  <a:lnTo>
                    <a:pt x="11091" y="2164"/>
                  </a:lnTo>
                  <a:cubicBezTo>
                    <a:pt x="11172" y="2013"/>
                    <a:pt x="11188" y="1856"/>
                    <a:pt x="11172" y="16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AA81AE0D-C2E1-8E02-BFB3-E4389DBDEAF6}"/>
                </a:ext>
              </a:extLst>
            </p:cNvPr>
            <p:cNvSpPr/>
            <p:nvPr/>
          </p:nvSpPr>
          <p:spPr>
            <a:xfrm>
              <a:off x="2152921" y="1817475"/>
              <a:ext cx="11317" cy="125110"/>
            </a:xfrm>
            <a:custGeom>
              <a:avLst/>
              <a:gdLst>
                <a:gd name="connsiteX0" fmla="*/ 10186 w 11317"/>
                <a:gd name="connsiteY0" fmla="*/ 1076 h 125110"/>
                <a:gd name="connsiteX1" fmla="*/ 8650 w 11317"/>
                <a:gd name="connsiteY1" fmla="*/ 471 h 125110"/>
                <a:gd name="connsiteX2" fmla="*/ 2829 w 11317"/>
                <a:gd name="connsiteY2" fmla="*/ 471 h 125110"/>
                <a:gd name="connsiteX3" fmla="*/ 1213 w 11317"/>
                <a:gd name="connsiteY3" fmla="*/ 1076 h 125110"/>
                <a:gd name="connsiteX4" fmla="*/ 1245 w 11317"/>
                <a:gd name="connsiteY4" fmla="*/ 2768 h 125110"/>
                <a:gd name="connsiteX5" fmla="*/ 1245 w 11317"/>
                <a:gd name="connsiteY5" fmla="*/ 62604 h 125110"/>
                <a:gd name="connsiteX6" fmla="*/ 1245 w 11317"/>
                <a:gd name="connsiteY6" fmla="*/ 122282 h 125110"/>
                <a:gd name="connsiteX7" fmla="*/ 1245 w 11317"/>
                <a:gd name="connsiteY7" fmla="*/ 123684 h 125110"/>
                <a:gd name="connsiteX8" fmla="*/ 4107 w 11317"/>
                <a:gd name="connsiteY8" fmla="*/ 124814 h 125110"/>
                <a:gd name="connsiteX9" fmla="*/ 5352 w 11317"/>
                <a:gd name="connsiteY9" fmla="*/ 124814 h 125110"/>
                <a:gd name="connsiteX10" fmla="*/ 10347 w 11317"/>
                <a:gd name="connsiteY10" fmla="*/ 122916 h 125110"/>
                <a:gd name="connsiteX11" fmla="*/ 10347 w 11317"/>
                <a:gd name="connsiteY11" fmla="*/ 2321 h 125110"/>
                <a:gd name="connsiteX12" fmla="*/ 10186 w 11317"/>
                <a:gd name="connsiteY12" fmla="*/ 107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17" h="125110">
                  <a:moveTo>
                    <a:pt x="10186" y="1076"/>
                  </a:moveTo>
                  <a:cubicBezTo>
                    <a:pt x="10187" y="753"/>
                    <a:pt x="9512" y="488"/>
                    <a:pt x="8650" y="471"/>
                  </a:cubicBezTo>
                  <a:cubicBezTo>
                    <a:pt x="6710" y="447"/>
                    <a:pt x="4769" y="447"/>
                    <a:pt x="2829" y="471"/>
                  </a:cubicBezTo>
                  <a:cubicBezTo>
                    <a:pt x="1937" y="471"/>
                    <a:pt x="1213" y="742"/>
                    <a:pt x="1213" y="1076"/>
                  </a:cubicBezTo>
                  <a:cubicBezTo>
                    <a:pt x="1245" y="1614"/>
                    <a:pt x="1245" y="2218"/>
                    <a:pt x="1245" y="2768"/>
                  </a:cubicBezTo>
                  <a:cubicBezTo>
                    <a:pt x="1245" y="22713"/>
                    <a:pt x="1245" y="42658"/>
                    <a:pt x="1245" y="62604"/>
                  </a:cubicBezTo>
                  <a:lnTo>
                    <a:pt x="1245" y="122282"/>
                  </a:lnTo>
                  <a:cubicBezTo>
                    <a:pt x="1245" y="122753"/>
                    <a:pt x="1245" y="123219"/>
                    <a:pt x="1245" y="123684"/>
                  </a:cubicBezTo>
                  <a:cubicBezTo>
                    <a:pt x="1342" y="124657"/>
                    <a:pt x="1633" y="124766"/>
                    <a:pt x="4107" y="124814"/>
                  </a:cubicBezTo>
                  <a:lnTo>
                    <a:pt x="5352" y="124814"/>
                  </a:lnTo>
                  <a:cubicBezTo>
                    <a:pt x="10331" y="124814"/>
                    <a:pt x="10347" y="124814"/>
                    <a:pt x="10347" y="122916"/>
                  </a:cubicBezTo>
                  <a:lnTo>
                    <a:pt x="10347" y="2321"/>
                  </a:lnTo>
                  <a:cubicBezTo>
                    <a:pt x="10267" y="1904"/>
                    <a:pt x="10250" y="1487"/>
                    <a:pt x="10186" y="10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>
              <a:extLst>
                <a:ext uri="{FF2B5EF4-FFF2-40B4-BE49-F238E27FC236}">
                  <a16:creationId xmlns:a16="http://schemas.microsoft.com/office/drawing/2014/main" id="{267DDF3D-1546-D0FC-BB71-4A73895EE623}"/>
                </a:ext>
              </a:extLst>
            </p:cNvPr>
            <p:cNvSpPr/>
            <p:nvPr/>
          </p:nvSpPr>
          <p:spPr>
            <a:xfrm>
              <a:off x="1936633" y="1817422"/>
              <a:ext cx="9701" cy="125110"/>
            </a:xfrm>
            <a:custGeom>
              <a:avLst/>
              <a:gdLst>
                <a:gd name="connsiteX0" fmla="*/ 9420 w 9700"/>
                <a:gd name="connsiteY0" fmla="*/ 123235 h 125110"/>
                <a:gd name="connsiteX1" fmla="*/ 9420 w 9700"/>
                <a:gd name="connsiteY1" fmla="*/ 122147 h 125110"/>
                <a:gd name="connsiteX2" fmla="*/ 9420 w 9700"/>
                <a:gd name="connsiteY2" fmla="*/ 58420 h 125110"/>
                <a:gd name="connsiteX3" fmla="*/ 9420 w 9700"/>
                <a:gd name="connsiteY3" fmla="*/ 2150 h 125110"/>
                <a:gd name="connsiteX4" fmla="*/ 4732 w 9700"/>
                <a:gd name="connsiteY4" fmla="*/ 458 h 125110"/>
                <a:gd name="connsiteX5" fmla="*/ 3907 w 9700"/>
                <a:gd name="connsiteY5" fmla="*/ 458 h 125110"/>
                <a:gd name="connsiteX6" fmla="*/ 1256 w 9700"/>
                <a:gd name="connsiteY6" fmla="*/ 1407 h 125110"/>
                <a:gd name="connsiteX7" fmla="*/ 1256 w 9700"/>
                <a:gd name="connsiteY7" fmla="*/ 2960 h 125110"/>
                <a:gd name="connsiteX8" fmla="*/ 1256 w 9700"/>
                <a:gd name="connsiteY8" fmla="*/ 121736 h 125110"/>
                <a:gd name="connsiteX9" fmla="*/ 1256 w 9700"/>
                <a:gd name="connsiteY9" fmla="*/ 122981 h 125110"/>
                <a:gd name="connsiteX10" fmla="*/ 1967 w 9700"/>
                <a:gd name="connsiteY10" fmla="*/ 124341 h 125110"/>
                <a:gd name="connsiteX11" fmla="*/ 3034 w 9700"/>
                <a:gd name="connsiteY11" fmla="*/ 124783 h 125110"/>
                <a:gd name="connsiteX12" fmla="*/ 8709 w 9700"/>
                <a:gd name="connsiteY12" fmla="*/ 124686 h 125110"/>
                <a:gd name="connsiteX13" fmla="*/ 9420 w 9700"/>
                <a:gd name="connsiteY13" fmla="*/ 12323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0" h="125110">
                  <a:moveTo>
                    <a:pt x="9420" y="123235"/>
                  </a:moveTo>
                  <a:cubicBezTo>
                    <a:pt x="9420" y="122873"/>
                    <a:pt x="9420" y="122510"/>
                    <a:pt x="9420" y="122147"/>
                  </a:cubicBezTo>
                  <a:lnTo>
                    <a:pt x="9420" y="58420"/>
                  </a:lnTo>
                  <a:cubicBezTo>
                    <a:pt x="9420" y="39667"/>
                    <a:pt x="9420" y="20911"/>
                    <a:pt x="9420" y="2150"/>
                  </a:cubicBezTo>
                  <a:cubicBezTo>
                    <a:pt x="9453" y="458"/>
                    <a:pt x="9340" y="458"/>
                    <a:pt x="4732" y="458"/>
                  </a:cubicBezTo>
                  <a:cubicBezTo>
                    <a:pt x="4457" y="452"/>
                    <a:pt x="4182" y="452"/>
                    <a:pt x="3907" y="458"/>
                  </a:cubicBezTo>
                  <a:cubicBezTo>
                    <a:pt x="2064" y="524"/>
                    <a:pt x="1385" y="748"/>
                    <a:pt x="1256" y="1407"/>
                  </a:cubicBezTo>
                  <a:cubicBezTo>
                    <a:pt x="1159" y="1920"/>
                    <a:pt x="1256" y="2440"/>
                    <a:pt x="1256" y="2960"/>
                  </a:cubicBezTo>
                  <a:lnTo>
                    <a:pt x="1256" y="121736"/>
                  </a:lnTo>
                  <a:cubicBezTo>
                    <a:pt x="1256" y="122147"/>
                    <a:pt x="1256" y="122564"/>
                    <a:pt x="1256" y="122981"/>
                  </a:cubicBezTo>
                  <a:cubicBezTo>
                    <a:pt x="1282" y="123447"/>
                    <a:pt x="1522" y="123907"/>
                    <a:pt x="1967" y="124341"/>
                  </a:cubicBezTo>
                  <a:cubicBezTo>
                    <a:pt x="2161" y="124547"/>
                    <a:pt x="2468" y="124746"/>
                    <a:pt x="3034" y="124783"/>
                  </a:cubicBezTo>
                  <a:cubicBezTo>
                    <a:pt x="4895" y="125008"/>
                    <a:pt x="6911" y="124973"/>
                    <a:pt x="8709" y="124686"/>
                  </a:cubicBezTo>
                  <a:cubicBezTo>
                    <a:pt x="9970" y="124390"/>
                    <a:pt x="9340" y="123755"/>
                    <a:pt x="9420" y="12323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>
              <a:extLst>
                <a:ext uri="{FF2B5EF4-FFF2-40B4-BE49-F238E27FC236}">
                  <a16:creationId xmlns:a16="http://schemas.microsoft.com/office/drawing/2014/main" id="{A327ABB4-15C5-A993-BCEB-FD4925AE1A5C}"/>
                </a:ext>
              </a:extLst>
            </p:cNvPr>
            <p:cNvSpPr/>
            <p:nvPr/>
          </p:nvSpPr>
          <p:spPr>
            <a:xfrm>
              <a:off x="1782587" y="1817413"/>
              <a:ext cx="9701" cy="125110"/>
            </a:xfrm>
            <a:custGeom>
              <a:avLst/>
              <a:gdLst>
                <a:gd name="connsiteX0" fmla="*/ 5864 w 9700"/>
                <a:gd name="connsiteY0" fmla="*/ 467 h 125110"/>
                <a:gd name="connsiteX1" fmla="*/ 3358 w 9700"/>
                <a:gd name="connsiteY1" fmla="*/ 467 h 125110"/>
                <a:gd name="connsiteX2" fmla="*/ 1256 w 9700"/>
                <a:gd name="connsiteY2" fmla="*/ 1222 h 125110"/>
                <a:gd name="connsiteX3" fmla="*/ 1256 w 9700"/>
                <a:gd name="connsiteY3" fmla="*/ 2776 h 125110"/>
                <a:gd name="connsiteX4" fmla="*/ 1256 w 9700"/>
                <a:gd name="connsiteY4" fmla="*/ 122362 h 125110"/>
                <a:gd name="connsiteX5" fmla="*/ 1256 w 9700"/>
                <a:gd name="connsiteY5" fmla="*/ 123764 h 125110"/>
                <a:gd name="connsiteX6" fmla="*/ 4150 w 9700"/>
                <a:gd name="connsiteY6" fmla="*/ 124882 h 125110"/>
                <a:gd name="connsiteX7" fmla="*/ 6640 w 9700"/>
                <a:gd name="connsiteY7" fmla="*/ 124882 h 125110"/>
                <a:gd name="connsiteX8" fmla="*/ 8741 w 9700"/>
                <a:gd name="connsiteY8" fmla="*/ 124127 h 125110"/>
                <a:gd name="connsiteX9" fmla="*/ 8741 w 9700"/>
                <a:gd name="connsiteY9" fmla="*/ 122573 h 125110"/>
                <a:gd name="connsiteX10" fmla="*/ 8741 w 9700"/>
                <a:gd name="connsiteY10" fmla="*/ 2842 h 125110"/>
                <a:gd name="connsiteX11" fmla="*/ 8741 w 9700"/>
                <a:gd name="connsiteY11" fmla="*/ 1597 h 125110"/>
                <a:gd name="connsiteX12" fmla="*/ 5864 w 9700"/>
                <a:gd name="connsiteY12" fmla="*/ 467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" h="125110">
                  <a:moveTo>
                    <a:pt x="5864" y="467"/>
                  </a:moveTo>
                  <a:cubicBezTo>
                    <a:pt x="5029" y="449"/>
                    <a:pt x="4192" y="449"/>
                    <a:pt x="3358" y="467"/>
                  </a:cubicBezTo>
                  <a:cubicBezTo>
                    <a:pt x="1886" y="509"/>
                    <a:pt x="1353" y="691"/>
                    <a:pt x="1256" y="1222"/>
                  </a:cubicBezTo>
                  <a:cubicBezTo>
                    <a:pt x="1159" y="1754"/>
                    <a:pt x="1256" y="2262"/>
                    <a:pt x="1256" y="2776"/>
                  </a:cubicBezTo>
                  <a:lnTo>
                    <a:pt x="1256" y="122362"/>
                  </a:lnTo>
                  <a:cubicBezTo>
                    <a:pt x="1256" y="122827"/>
                    <a:pt x="1256" y="123299"/>
                    <a:pt x="1256" y="123764"/>
                  </a:cubicBezTo>
                  <a:cubicBezTo>
                    <a:pt x="1353" y="124719"/>
                    <a:pt x="1692" y="124846"/>
                    <a:pt x="4150" y="124882"/>
                  </a:cubicBezTo>
                  <a:cubicBezTo>
                    <a:pt x="4974" y="124882"/>
                    <a:pt x="5767" y="124882"/>
                    <a:pt x="6640" y="124882"/>
                  </a:cubicBezTo>
                  <a:cubicBezTo>
                    <a:pt x="8127" y="124840"/>
                    <a:pt x="8644" y="124665"/>
                    <a:pt x="8741" y="124127"/>
                  </a:cubicBezTo>
                  <a:cubicBezTo>
                    <a:pt x="8838" y="123589"/>
                    <a:pt x="8741" y="123087"/>
                    <a:pt x="8741" y="122573"/>
                  </a:cubicBezTo>
                  <a:lnTo>
                    <a:pt x="8741" y="2842"/>
                  </a:lnTo>
                  <a:cubicBezTo>
                    <a:pt x="8741" y="2425"/>
                    <a:pt x="8741" y="2014"/>
                    <a:pt x="8741" y="1597"/>
                  </a:cubicBezTo>
                  <a:cubicBezTo>
                    <a:pt x="8644" y="636"/>
                    <a:pt x="8321" y="515"/>
                    <a:pt x="5864" y="4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4851EBAD-80F1-B49E-BC98-DE2FE45A9593}"/>
                </a:ext>
              </a:extLst>
            </p:cNvPr>
            <p:cNvSpPr/>
            <p:nvPr/>
          </p:nvSpPr>
          <p:spPr>
            <a:xfrm>
              <a:off x="2061352" y="1817441"/>
              <a:ext cx="8084" cy="125110"/>
            </a:xfrm>
            <a:custGeom>
              <a:avLst/>
              <a:gdLst>
                <a:gd name="connsiteX0" fmla="*/ 5864 w 8083"/>
                <a:gd name="connsiteY0" fmla="*/ 469 h 125110"/>
                <a:gd name="connsiteX1" fmla="*/ 3374 w 8083"/>
                <a:gd name="connsiteY1" fmla="*/ 469 h 125110"/>
                <a:gd name="connsiteX2" fmla="*/ 1256 w 8083"/>
                <a:gd name="connsiteY2" fmla="*/ 1219 h 125110"/>
                <a:gd name="connsiteX3" fmla="*/ 1256 w 8083"/>
                <a:gd name="connsiteY3" fmla="*/ 2772 h 125110"/>
                <a:gd name="connsiteX4" fmla="*/ 1256 w 8083"/>
                <a:gd name="connsiteY4" fmla="*/ 62462 h 125110"/>
                <a:gd name="connsiteX5" fmla="*/ 1256 w 8083"/>
                <a:gd name="connsiteY5" fmla="*/ 122618 h 125110"/>
                <a:gd name="connsiteX6" fmla="*/ 1337 w 8083"/>
                <a:gd name="connsiteY6" fmla="*/ 124165 h 125110"/>
                <a:gd name="connsiteX7" fmla="*/ 2994 w 8083"/>
                <a:gd name="connsiteY7" fmla="*/ 124838 h 125110"/>
                <a:gd name="connsiteX8" fmla="*/ 3212 w 8083"/>
                <a:gd name="connsiteY8" fmla="*/ 124836 h 125110"/>
                <a:gd name="connsiteX9" fmla="*/ 6122 w 8083"/>
                <a:gd name="connsiteY9" fmla="*/ 124836 h 125110"/>
                <a:gd name="connsiteX10" fmla="*/ 7739 w 8083"/>
                <a:gd name="connsiteY10" fmla="*/ 124232 h 125110"/>
                <a:gd name="connsiteX11" fmla="*/ 7836 w 8083"/>
                <a:gd name="connsiteY11" fmla="*/ 122993 h 125110"/>
                <a:gd name="connsiteX12" fmla="*/ 7836 w 8083"/>
                <a:gd name="connsiteY12" fmla="*/ 2373 h 125110"/>
                <a:gd name="connsiteX13" fmla="*/ 7755 w 8083"/>
                <a:gd name="connsiteY13" fmla="*/ 1128 h 125110"/>
                <a:gd name="connsiteX14" fmla="*/ 5864 w 8083"/>
                <a:gd name="connsiteY14" fmla="*/ 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83" h="125110">
                  <a:moveTo>
                    <a:pt x="5864" y="469"/>
                  </a:moveTo>
                  <a:cubicBezTo>
                    <a:pt x="5034" y="448"/>
                    <a:pt x="4203" y="448"/>
                    <a:pt x="3374" y="469"/>
                  </a:cubicBezTo>
                  <a:cubicBezTo>
                    <a:pt x="1886" y="505"/>
                    <a:pt x="1353" y="687"/>
                    <a:pt x="1256" y="1219"/>
                  </a:cubicBezTo>
                  <a:cubicBezTo>
                    <a:pt x="1159" y="1750"/>
                    <a:pt x="1256" y="2258"/>
                    <a:pt x="1256" y="2772"/>
                  </a:cubicBezTo>
                  <a:cubicBezTo>
                    <a:pt x="1256" y="22669"/>
                    <a:pt x="1256" y="42565"/>
                    <a:pt x="1256" y="62462"/>
                  </a:cubicBezTo>
                  <a:cubicBezTo>
                    <a:pt x="1256" y="82512"/>
                    <a:pt x="1256" y="102564"/>
                    <a:pt x="1256" y="122618"/>
                  </a:cubicBezTo>
                  <a:cubicBezTo>
                    <a:pt x="1256" y="123132"/>
                    <a:pt x="1256" y="123652"/>
                    <a:pt x="1337" y="124165"/>
                  </a:cubicBezTo>
                  <a:cubicBezTo>
                    <a:pt x="1298" y="124522"/>
                    <a:pt x="2040" y="124823"/>
                    <a:pt x="2994" y="124838"/>
                  </a:cubicBezTo>
                  <a:cubicBezTo>
                    <a:pt x="3066" y="124839"/>
                    <a:pt x="3139" y="124839"/>
                    <a:pt x="3212" y="124836"/>
                  </a:cubicBezTo>
                  <a:cubicBezTo>
                    <a:pt x="4180" y="124863"/>
                    <a:pt x="5154" y="124863"/>
                    <a:pt x="6122" y="124836"/>
                  </a:cubicBezTo>
                  <a:cubicBezTo>
                    <a:pt x="7015" y="124836"/>
                    <a:pt x="7739" y="124565"/>
                    <a:pt x="7739" y="124232"/>
                  </a:cubicBezTo>
                  <a:cubicBezTo>
                    <a:pt x="7836" y="123821"/>
                    <a:pt x="7836" y="123404"/>
                    <a:pt x="7836" y="122993"/>
                  </a:cubicBezTo>
                  <a:cubicBezTo>
                    <a:pt x="7836" y="82784"/>
                    <a:pt x="7836" y="42578"/>
                    <a:pt x="7836" y="2373"/>
                  </a:cubicBezTo>
                  <a:cubicBezTo>
                    <a:pt x="7836" y="1956"/>
                    <a:pt x="7836" y="1539"/>
                    <a:pt x="7755" y="1128"/>
                  </a:cubicBezTo>
                  <a:cubicBezTo>
                    <a:pt x="7674" y="717"/>
                    <a:pt x="7125" y="505"/>
                    <a:pt x="5864" y="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>
              <a:extLst>
                <a:ext uri="{FF2B5EF4-FFF2-40B4-BE49-F238E27FC236}">
                  <a16:creationId xmlns:a16="http://schemas.microsoft.com/office/drawing/2014/main" id="{3249BA57-3AB1-9037-1825-5A3141B6230C}"/>
                </a:ext>
              </a:extLst>
            </p:cNvPr>
            <p:cNvSpPr/>
            <p:nvPr/>
          </p:nvSpPr>
          <p:spPr>
            <a:xfrm>
              <a:off x="1845059" y="1817414"/>
              <a:ext cx="8084" cy="125110"/>
            </a:xfrm>
            <a:custGeom>
              <a:avLst/>
              <a:gdLst>
                <a:gd name="connsiteX0" fmla="*/ 7739 w 8083"/>
                <a:gd name="connsiteY0" fmla="*/ 6553 h 125110"/>
                <a:gd name="connsiteX1" fmla="*/ 7739 w 8083"/>
                <a:gd name="connsiteY1" fmla="*/ 2509 h 125110"/>
                <a:gd name="connsiteX2" fmla="*/ 7739 w 8083"/>
                <a:gd name="connsiteY2" fmla="*/ 1427 h 125110"/>
                <a:gd name="connsiteX3" fmla="*/ 4990 w 8083"/>
                <a:gd name="connsiteY3" fmla="*/ 466 h 125110"/>
                <a:gd name="connsiteX4" fmla="*/ 3374 w 8083"/>
                <a:gd name="connsiteY4" fmla="*/ 466 h 125110"/>
                <a:gd name="connsiteX5" fmla="*/ 1256 w 8083"/>
                <a:gd name="connsiteY5" fmla="*/ 1216 h 125110"/>
                <a:gd name="connsiteX6" fmla="*/ 1256 w 8083"/>
                <a:gd name="connsiteY6" fmla="*/ 2769 h 125110"/>
                <a:gd name="connsiteX7" fmla="*/ 1256 w 8083"/>
                <a:gd name="connsiteY7" fmla="*/ 91549 h 125110"/>
                <a:gd name="connsiteX8" fmla="*/ 1256 w 8083"/>
                <a:gd name="connsiteY8" fmla="*/ 122790 h 125110"/>
                <a:gd name="connsiteX9" fmla="*/ 1417 w 8083"/>
                <a:gd name="connsiteY9" fmla="*/ 124338 h 125110"/>
                <a:gd name="connsiteX10" fmla="*/ 2792 w 8083"/>
                <a:gd name="connsiteY10" fmla="*/ 124833 h 125110"/>
                <a:gd name="connsiteX11" fmla="*/ 4408 w 8083"/>
                <a:gd name="connsiteY11" fmla="*/ 124876 h 125110"/>
                <a:gd name="connsiteX12" fmla="*/ 7351 w 8083"/>
                <a:gd name="connsiteY12" fmla="*/ 124048 h 125110"/>
                <a:gd name="connsiteX13" fmla="*/ 7787 w 8083"/>
                <a:gd name="connsiteY13" fmla="*/ 12173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83" h="125110">
                  <a:moveTo>
                    <a:pt x="7739" y="6553"/>
                  </a:moveTo>
                  <a:lnTo>
                    <a:pt x="7739" y="2509"/>
                  </a:lnTo>
                  <a:cubicBezTo>
                    <a:pt x="7739" y="2147"/>
                    <a:pt x="7739" y="1784"/>
                    <a:pt x="7739" y="1427"/>
                  </a:cubicBezTo>
                  <a:cubicBezTo>
                    <a:pt x="7529" y="781"/>
                    <a:pt x="6769" y="539"/>
                    <a:pt x="4990" y="466"/>
                  </a:cubicBezTo>
                  <a:cubicBezTo>
                    <a:pt x="4452" y="449"/>
                    <a:pt x="3912" y="449"/>
                    <a:pt x="3374" y="466"/>
                  </a:cubicBezTo>
                  <a:cubicBezTo>
                    <a:pt x="1919" y="466"/>
                    <a:pt x="1353" y="684"/>
                    <a:pt x="1256" y="1216"/>
                  </a:cubicBezTo>
                  <a:cubicBezTo>
                    <a:pt x="1159" y="1748"/>
                    <a:pt x="1256" y="2249"/>
                    <a:pt x="1256" y="2769"/>
                  </a:cubicBezTo>
                  <a:lnTo>
                    <a:pt x="1256" y="91549"/>
                  </a:lnTo>
                  <a:cubicBezTo>
                    <a:pt x="1256" y="101965"/>
                    <a:pt x="1256" y="112379"/>
                    <a:pt x="1256" y="122790"/>
                  </a:cubicBezTo>
                  <a:cubicBezTo>
                    <a:pt x="1256" y="123304"/>
                    <a:pt x="1256" y="123824"/>
                    <a:pt x="1417" y="124338"/>
                  </a:cubicBezTo>
                  <a:cubicBezTo>
                    <a:pt x="1474" y="124609"/>
                    <a:pt x="2064" y="124822"/>
                    <a:pt x="2792" y="124833"/>
                  </a:cubicBezTo>
                  <a:cubicBezTo>
                    <a:pt x="3325" y="124868"/>
                    <a:pt x="3867" y="124882"/>
                    <a:pt x="4408" y="124876"/>
                  </a:cubicBezTo>
                  <a:cubicBezTo>
                    <a:pt x="6365" y="124876"/>
                    <a:pt x="6785" y="124737"/>
                    <a:pt x="7351" y="124048"/>
                  </a:cubicBezTo>
                  <a:cubicBezTo>
                    <a:pt x="7802" y="123289"/>
                    <a:pt x="7949" y="122508"/>
                    <a:pt x="7787" y="12173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6F9030F2-3B05-D289-C26F-2EE1B8870AF1}"/>
                </a:ext>
              </a:extLst>
            </p:cNvPr>
            <p:cNvSpPr/>
            <p:nvPr/>
          </p:nvSpPr>
          <p:spPr>
            <a:xfrm>
              <a:off x="2248553" y="1817497"/>
              <a:ext cx="4850" cy="125110"/>
            </a:xfrm>
            <a:custGeom>
              <a:avLst/>
              <a:gdLst>
                <a:gd name="connsiteX0" fmla="*/ 4511 w 4850"/>
                <a:gd name="connsiteY0" fmla="*/ 1344 h 125110"/>
                <a:gd name="connsiteX1" fmla="*/ 4204 w 4850"/>
                <a:gd name="connsiteY1" fmla="*/ 740 h 125110"/>
                <a:gd name="connsiteX2" fmla="*/ 2846 w 4850"/>
                <a:gd name="connsiteY2" fmla="*/ 455 h 125110"/>
                <a:gd name="connsiteX3" fmla="*/ 1504 w 4850"/>
                <a:gd name="connsiteY3" fmla="*/ 746 h 125110"/>
                <a:gd name="connsiteX4" fmla="*/ 1213 w 4850"/>
                <a:gd name="connsiteY4" fmla="*/ 1350 h 125110"/>
                <a:gd name="connsiteX5" fmla="*/ 1213 w 4850"/>
                <a:gd name="connsiteY5" fmla="*/ 2746 h 125110"/>
                <a:gd name="connsiteX6" fmla="*/ 1213 w 4850"/>
                <a:gd name="connsiteY6" fmla="*/ 122471 h 125110"/>
                <a:gd name="connsiteX7" fmla="*/ 1213 w 4850"/>
                <a:gd name="connsiteY7" fmla="*/ 123868 h 125110"/>
                <a:gd name="connsiteX8" fmla="*/ 1520 w 4850"/>
                <a:gd name="connsiteY8" fmla="*/ 124472 h 125110"/>
                <a:gd name="connsiteX9" fmla="*/ 3759 w 4850"/>
                <a:gd name="connsiteY9" fmla="*/ 124644 h 125110"/>
                <a:gd name="connsiteX10" fmla="*/ 4220 w 4850"/>
                <a:gd name="connsiteY10" fmla="*/ 124472 h 125110"/>
                <a:gd name="connsiteX11" fmla="*/ 4511 w 4850"/>
                <a:gd name="connsiteY11" fmla="*/ 123868 h 125110"/>
                <a:gd name="connsiteX12" fmla="*/ 4511 w 4850"/>
                <a:gd name="connsiteY12" fmla="*/ 122471 h 125110"/>
                <a:gd name="connsiteX13" fmla="*/ 4511 w 4850"/>
                <a:gd name="connsiteY13" fmla="*/ 2740 h 125110"/>
                <a:gd name="connsiteX14" fmla="*/ 4511 w 4850"/>
                <a:gd name="connsiteY14" fmla="*/ 1344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50" h="125110">
                  <a:moveTo>
                    <a:pt x="4511" y="1344"/>
                  </a:moveTo>
                  <a:cubicBezTo>
                    <a:pt x="4499" y="1137"/>
                    <a:pt x="4396" y="933"/>
                    <a:pt x="4204" y="740"/>
                  </a:cubicBezTo>
                  <a:cubicBezTo>
                    <a:pt x="3951" y="549"/>
                    <a:pt x="3411" y="436"/>
                    <a:pt x="2846" y="455"/>
                  </a:cubicBezTo>
                  <a:cubicBezTo>
                    <a:pt x="2283" y="441"/>
                    <a:pt x="1753" y="556"/>
                    <a:pt x="1504" y="746"/>
                  </a:cubicBezTo>
                  <a:cubicBezTo>
                    <a:pt x="1311" y="939"/>
                    <a:pt x="1213" y="1144"/>
                    <a:pt x="1213" y="1350"/>
                  </a:cubicBezTo>
                  <a:cubicBezTo>
                    <a:pt x="1213" y="1815"/>
                    <a:pt x="1213" y="2281"/>
                    <a:pt x="1213" y="2746"/>
                  </a:cubicBezTo>
                  <a:lnTo>
                    <a:pt x="1213" y="122471"/>
                  </a:lnTo>
                  <a:cubicBezTo>
                    <a:pt x="1213" y="122937"/>
                    <a:pt x="1213" y="123402"/>
                    <a:pt x="1213" y="123868"/>
                  </a:cubicBezTo>
                  <a:cubicBezTo>
                    <a:pt x="1232" y="124074"/>
                    <a:pt x="1335" y="124277"/>
                    <a:pt x="1520" y="124472"/>
                  </a:cubicBezTo>
                  <a:cubicBezTo>
                    <a:pt x="2011" y="124751"/>
                    <a:pt x="3014" y="124828"/>
                    <a:pt x="3759" y="124644"/>
                  </a:cubicBezTo>
                  <a:cubicBezTo>
                    <a:pt x="3943" y="124599"/>
                    <a:pt x="4099" y="124540"/>
                    <a:pt x="4220" y="124472"/>
                  </a:cubicBezTo>
                  <a:cubicBezTo>
                    <a:pt x="4406" y="124278"/>
                    <a:pt x="4504" y="124074"/>
                    <a:pt x="4511" y="123868"/>
                  </a:cubicBezTo>
                  <a:cubicBezTo>
                    <a:pt x="4511" y="123402"/>
                    <a:pt x="4511" y="122937"/>
                    <a:pt x="4511" y="122471"/>
                  </a:cubicBezTo>
                  <a:lnTo>
                    <a:pt x="4511" y="2740"/>
                  </a:lnTo>
                  <a:cubicBezTo>
                    <a:pt x="4527" y="2275"/>
                    <a:pt x="4543" y="1809"/>
                    <a:pt x="4511" y="13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8" name="组合 267">
            <a:extLst>
              <a:ext uri="{FF2B5EF4-FFF2-40B4-BE49-F238E27FC236}">
                <a16:creationId xmlns:a16="http://schemas.microsoft.com/office/drawing/2014/main" id="{115DB7A9-39CA-10D9-B89F-700D173EB1EA}"/>
              </a:ext>
            </a:extLst>
          </p:cNvPr>
          <p:cNvGrpSpPr/>
          <p:nvPr/>
        </p:nvGrpSpPr>
        <p:grpSpPr>
          <a:xfrm rot="16200000" flipV="1">
            <a:off x="-1154124" y="2478283"/>
            <a:ext cx="2354545" cy="211614"/>
            <a:chOff x="10012136" y="2027808"/>
            <a:chExt cx="1399658" cy="125794"/>
          </a:xfrm>
        </p:grpSpPr>
        <p:grpSp>
          <p:nvGrpSpPr>
            <p:cNvPr id="269" name="组合 268">
              <a:extLst>
                <a:ext uri="{FF2B5EF4-FFF2-40B4-BE49-F238E27FC236}">
                  <a16:creationId xmlns:a16="http://schemas.microsoft.com/office/drawing/2014/main" id="{7B09D5CF-161F-7DBE-AC40-25204A67614A}"/>
                </a:ext>
              </a:extLst>
            </p:cNvPr>
            <p:cNvGrpSpPr/>
            <p:nvPr/>
          </p:nvGrpSpPr>
          <p:grpSpPr>
            <a:xfrm>
              <a:off x="10012136" y="2027808"/>
              <a:ext cx="489481" cy="125794"/>
              <a:chOff x="9808884" y="2027808"/>
              <a:chExt cx="489481" cy="125794"/>
            </a:xfrm>
          </p:grpSpPr>
          <p:cxnSp>
            <p:nvCxnSpPr>
              <p:cNvPr id="296" name="直接连接符 295">
                <a:extLst>
                  <a:ext uri="{FF2B5EF4-FFF2-40B4-BE49-F238E27FC236}">
                    <a16:creationId xmlns:a16="http://schemas.microsoft.com/office/drawing/2014/main" id="{2AAC46FC-8AA5-7973-428E-BD159B9BC976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4A7AB68D-F8C4-720B-2C05-6752D87F1361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>
                <a:extLst>
                  <a:ext uri="{FF2B5EF4-FFF2-40B4-BE49-F238E27FC236}">
                    <a16:creationId xmlns:a16="http://schemas.microsoft.com/office/drawing/2014/main" id="{32DA4928-00C5-A61A-F8AD-55574AEF4F2B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>
                <a:extLst>
                  <a:ext uri="{FF2B5EF4-FFF2-40B4-BE49-F238E27FC236}">
                    <a16:creationId xmlns:a16="http://schemas.microsoft.com/office/drawing/2014/main" id="{EC1AB89D-5568-0CF9-9061-4684FAD9522C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>
                <a:extLst>
                  <a:ext uri="{FF2B5EF4-FFF2-40B4-BE49-F238E27FC236}">
                    <a16:creationId xmlns:a16="http://schemas.microsoft.com/office/drawing/2014/main" id="{B6CAB57C-BF02-B53A-40CC-EEDFC9BE4034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id="{0E8898E4-0973-BB29-A1A5-8395EB934C8B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B8CDDA6E-F4C8-D2C6-6C71-2CA2FA03C08C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82F8FAAA-1C95-38D9-B0A6-0310C7370BAA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2BCE88B5-3D80-A206-D9F2-32EBA91F9633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12F258AC-D2CB-1907-9E11-77F2E8945CCA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>
                <a:extLst>
                  <a:ext uri="{FF2B5EF4-FFF2-40B4-BE49-F238E27FC236}">
                    <a16:creationId xmlns:a16="http://schemas.microsoft.com/office/drawing/2014/main" id="{A5207DE3-CAA0-91FE-8A26-47D5468760C5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>
                <a:extLst>
                  <a:ext uri="{FF2B5EF4-FFF2-40B4-BE49-F238E27FC236}">
                    <a16:creationId xmlns:a16="http://schemas.microsoft.com/office/drawing/2014/main" id="{6B8E7E05-8A22-0C27-EB37-AFCACF65CBCF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0" name="组合 269">
              <a:extLst>
                <a:ext uri="{FF2B5EF4-FFF2-40B4-BE49-F238E27FC236}">
                  <a16:creationId xmlns:a16="http://schemas.microsoft.com/office/drawing/2014/main" id="{7BEA2A7A-1242-4561-BD62-90BDB1110B38}"/>
                </a:ext>
              </a:extLst>
            </p:cNvPr>
            <p:cNvGrpSpPr/>
            <p:nvPr/>
          </p:nvGrpSpPr>
          <p:grpSpPr>
            <a:xfrm>
              <a:off x="10467845" y="2027808"/>
              <a:ext cx="489481" cy="125794"/>
              <a:chOff x="9808884" y="2027808"/>
              <a:chExt cx="489481" cy="125794"/>
            </a:xfrm>
          </p:grpSpPr>
          <p:cxnSp>
            <p:nvCxnSpPr>
              <p:cNvPr id="284" name="直接连接符 283">
                <a:extLst>
                  <a:ext uri="{FF2B5EF4-FFF2-40B4-BE49-F238E27FC236}">
                    <a16:creationId xmlns:a16="http://schemas.microsoft.com/office/drawing/2014/main" id="{23449678-9F7F-A93B-20E8-B0D15870A9F9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接连接符 284">
                <a:extLst>
                  <a:ext uri="{FF2B5EF4-FFF2-40B4-BE49-F238E27FC236}">
                    <a16:creationId xmlns:a16="http://schemas.microsoft.com/office/drawing/2014/main" id="{4245A1CF-943C-3CA3-8373-EFCAEEE76C00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id="{C53A23BE-F92D-1A59-5EA4-12F02369B34B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>
                <a:extLst>
                  <a:ext uri="{FF2B5EF4-FFF2-40B4-BE49-F238E27FC236}">
                    <a16:creationId xmlns:a16="http://schemas.microsoft.com/office/drawing/2014/main" id="{9E6FA126-5D7E-B87C-ECE6-B83128EFCB3F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id="{BBC3BB5A-B71E-0807-1D3F-C0FF42080E09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8631454C-1025-E176-5D59-00B9A7E8F805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EE214F2C-54D9-D00C-F5FF-2FDA6CDFBB08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CFBC724F-86D2-5029-EF9F-432122A32AE1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>
                <a:extLst>
                  <a:ext uri="{FF2B5EF4-FFF2-40B4-BE49-F238E27FC236}">
                    <a16:creationId xmlns:a16="http://schemas.microsoft.com/office/drawing/2014/main" id="{D9E08924-DA90-6298-E5B2-32F773DAAE7C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8E00D798-BA4A-ABB8-58B2-5168726C644F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>
                <a:extLst>
                  <a:ext uri="{FF2B5EF4-FFF2-40B4-BE49-F238E27FC236}">
                    <a16:creationId xmlns:a16="http://schemas.microsoft.com/office/drawing/2014/main" id="{FA743783-F628-466B-4324-2E62B918A6B5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>
                <a:extLst>
                  <a:ext uri="{FF2B5EF4-FFF2-40B4-BE49-F238E27FC236}">
                    <a16:creationId xmlns:a16="http://schemas.microsoft.com/office/drawing/2014/main" id="{50966DF2-4E43-FFDD-A666-E98B28002DA0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593B1926-156A-8E95-4AD7-8ECD74C3A615}"/>
                </a:ext>
              </a:extLst>
            </p:cNvPr>
            <p:cNvGrpSpPr/>
            <p:nvPr/>
          </p:nvGrpSpPr>
          <p:grpSpPr>
            <a:xfrm>
              <a:off x="10922313" y="2027808"/>
              <a:ext cx="489481" cy="125794"/>
              <a:chOff x="9808884" y="2027808"/>
              <a:chExt cx="489481" cy="125794"/>
            </a:xfrm>
          </p:grpSpPr>
          <p:cxnSp>
            <p:nvCxnSpPr>
              <p:cNvPr id="272" name="直接连接符 271">
                <a:extLst>
                  <a:ext uri="{FF2B5EF4-FFF2-40B4-BE49-F238E27FC236}">
                    <a16:creationId xmlns:a16="http://schemas.microsoft.com/office/drawing/2014/main" id="{C5E7579E-1582-C77A-2B20-EEF3357AC129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>
                <a:extLst>
                  <a:ext uri="{FF2B5EF4-FFF2-40B4-BE49-F238E27FC236}">
                    <a16:creationId xmlns:a16="http://schemas.microsoft.com/office/drawing/2014/main" id="{A9D9D68B-75CF-9356-42EF-CD8146ED5D0C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接连接符 273">
                <a:extLst>
                  <a:ext uri="{FF2B5EF4-FFF2-40B4-BE49-F238E27FC236}">
                    <a16:creationId xmlns:a16="http://schemas.microsoft.com/office/drawing/2014/main" id="{19D1267D-2B39-A245-45D3-D891A7D16D47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接连接符 274">
                <a:extLst>
                  <a:ext uri="{FF2B5EF4-FFF2-40B4-BE49-F238E27FC236}">
                    <a16:creationId xmlns:a16="http://schemas.microsoft.com/office/drawing/2014/main" id="{0C93C9AE-AC66-0AA9-2A32-533B4883D700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接连接符 275">
                <a:extLst>
                  <a:ext uri="{FF2B5EF4-FFF2-40B4-BE49-F238E27FC236}">
                    <a16:creationId xmlns:a16="http://schemas.microsoft.com/office/drawing/2014/main" id="{3A2A83B5-9A41-6497-9029-3FED51778ECB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接连接符 276">
                <a:extLst>
                  <a:ext uri="{FF2B5EF4-FFF2-40B4-BE49-F238E27FC236}">
                    <a16:creationId xmlns:a16="http://schemas.microsoft.com/office/drawing/2014/main" id="{5310B389-AD71-61DC-9F60-F37FD1F24611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接连接符 277">
                <a:extLst>
                  <a:ext uri="{FF2B5EF4-FFF2-40B4-BE49-F238E27FC236}">
                    <a16:creationId xmlns:a16="http://schemas.microsoft.com/office/drawing/2014/main" id="{82F276E5-61A4-D120-60F2-EFFB20F5A8AA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接连接符 278">
                <a:extLst>
                  <a:ext uri="{FF2B5EF4-FFF2-40B4-BE49-F238E27FC236}">
                    <a16:creationId xmlns:a16="http://schemas.microsoft.com/office/drawing/2014/main" id="{1C5B7F41-1EE7-49C3-906A-9D4E36FF9273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>
                <a:extLst>
                  <a:ext uri="{FF2B5EF4-FFF2-40B4-BE49-F238E27FC236}">
                    <a16:creationId xmlns:a16="http://schemas.microsoft.com/office/drawing/2014/main" id="{DD3EC4F7-DCB9-8EB0-065B-AB096060979A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接连接符 280">
                <a:extLst>
                  <a:ext uri="{FF2B5EF4-FFF2-40B4-BE49-F238E27FC236}">
                    <a16:creationId xmlns:a16="http://schemas.microsoft.com/office/drawing/2014/main" id="{87950961-3C58-A049-4011-A4A9831CF0BE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接连接符 281">
                <a:extLst>
                  <a:ext uri="{FF2B5EF4-FFF2-40B4-BE49-F238E27FC236}">
                    <a16:creationId xmlns:a16="http://schemas.microsoft.com/office/drawing/2014/main" id="{E7D80A2E-252A-7095-03AB-B3B7BB3D4370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接连接符 282">
                <a:extLst>
                  <a:ext uri="{FF2B5EF4-FFF2-40B4-BE49-F238E27FC236}">
                    <a16:creationId xmlns:a16="http://schemas.microsoft.com/office/drawing/2014/main" id="{CD088F83-7345-11ED-1377-949A2E9FC19A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05720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E8FCD5D-B68A-1AB1-84D3-8020CA32A793}"/>
              </a:ext>
            </a:extLst>
          </p:cNvPr>
          <p:cNvGrpSpPr/>
          <p:nvPr/>
        </p:nvGrpSpPr>
        <p:grpSpPr>
          <a:xfrm>
            <a:off x="981867" y="1062339"/>
            <a:ext cx="2194129" cy="4643164"/>
            <a:chOff x="1046795" y="1315041"/>
            <a:chExt cx="2194129" cy="464316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3C668A87-60C5-1571-7280-5D5A48FCA892}"/>
                </a:ext>
              </a:extLst>
            </p:cNvPr>
            <p:cNvGrpSpPr/>
            <p:nvPr/>
          </p:nvGrpSpPr>
          <p:grpSpPr>
            <a:xfrm>
              <a:off x="1046795" y="1315041"/>
              <a:ext cx="2194129" cy="3584032"/>
              <a:chOff x="1046795" y="1315041"/>
              <a:chExt cx="2194129" cy="3584032"/>
            </a:xfrm>
          </p:grpSpPr>
          <p:sp>
            <p:nvSpPr>
              <p:cNvPr id="111" name="íṣliḑê">
                <a:extLst>
                  <a:ext uri="{FF2B5EF4-FFF2-40B4-BE49-F238E27FC236}">
                    <a16:creationId xmlns:a16="http://schemas.microsoft.com/office/drawing/2014/main" id="{7956299A-4006-C59C-B876-99F524B717E8}"/>
                  </a:ext>
                </a:extLst>
              </p:cNvPr>
              <p:cNvSpPr/>
              <p:nvPr/>
            </p:nvSpPr>
            <p:spPr>
              <a:xfrm>
                <a:off x="1046795" y="1315041"/>
                <a:ext cx="2118264" cy="3584032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>
                <a:outerShdw blurRad="50800" dist="38100" algn="l" rotWithShape="0">
                  <a:srgbClr val="C54342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16" name="矩形 115">
                <a:extLst>
                  <a:ext uri="{FF2B5EF4-FFF2-40B4-BE49-F238E27FC236}">
                    <a16:creationId xmlns:a16="http://schemas.microsoft.com/office/drawing/2014/main" id="{738693BE-CC2B-B97A-2687-BAFC1E61C0BC}"/>
                  </a:ext>
                </a:extLst>
              </p:cNvPr>
              <p:cNvSpPr/>
              <p:nvPr/>
            </p:nvSpPr>
            <p:spPr>
              <a:xfrm>
                <a:off x="1122660" y="1315041"/>
                <a:ext cx="2118264" cy="3374859"/>
              </a:xfrm>
              <a:prstGeom prst="rect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îs1íḋè">
              <a:extLst>
                <a:ext uri="{FF2B5EF4-FFF2-40B4-BE49-F238E27FC236}">
                  <a16:creationId xmlns:a16="http://schemas.microsoft.com/office/drawing/2014/main" id="{5589D30B-1082-C8D7-0040-D9A540B63B5C}"/>
                </a:ext>
              </a:extLst>
            </p:cNvPr>
            <p:cNvGrpSpPr/>
            <p:nvPr/>
          </p:nvGrpSpPr>
          <p:grpSpPr>
            <a:xfrm>
              <a:off x="1085791" y="1742503"/>
              <a:ext cx="2040272" cy="1849305"/>
              <a:chOff x="2400115" y="2108473"/>
              <a:chExt cx="1733919" cy="1571626"/>
            </a:xfrm>
          </p:grpSpPr>
          <p:sp>
            <p:nvSpPr>
              <p:cNvPr id="114" name="ísḻîḑe">
                <a:extLst>
                  <a:ext uri="{FF2B5EF4-FFF2-40B4-BE49-F238E27FC236}">
                    <a16:creationId xmlns:a16="http://schemas.microsoft.com/office/drawing/2014/main" id="{449616E2-873C-39E9-099A-F7BE2D8A94C2}"/>
                  </a:ext>
                </a:extLst>
              </p:cNvPr>
              <p:cNvSpPr txBox="1"/>
              <p:nvPr/>
            </p:nvSpPr>
            <p:spPr>
              <a:xfrm>
                <a:off x="2400115" y="2470168"/>
                <a:ext cx="1733919" cy="1209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请在此添加描述文字，本段落字号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12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号，行间距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倍。请在此添加描述文字，本段落字号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12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号，行间距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倍。请在此添加描述文字，本段落字号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12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号，行间距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</a:rPr>
                  <a:t>倍。</a:t>
                </a:r>
              </a:p>
            </p:txBody>
          </p:sp>
          <p:sp>
            <p:nvSpPr>
              <p:cNvPr id="115" name="ïṣ1îḓê">
                <a:extLst>
                  <a:ext uri="{FF2B5EF4-FFF2-40B4-BE49-F238E27FC236}">
                    <a16:creationId xmlns:a16="http://schemas.microsoft.com/office/drawing/2014/main" id="{A32362F4-B0BD-08F4-AFBD-4F5B8A0B6541}"/>
                  </a:ext>
                </a:extLst>
              </p:cNvPr>
              <p:cNvSpPr/>
              <p:nvPr/>
            </p:nvSpPr>
            <p:spPr>
              <a:xfrm>
                <a:off x="2400115" y="2108473"/>
                <a:ext cx="1733919" cy="361693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添加标题</a:t>
                </a:r>
              </a:p>
            </p:txBody>
          </p:sp>
        </p:grpSp>
        <p:sp>
          <p:nvSpPr>
            <p:cNvPr id="112" name="íşḻîḍè">
              <a:extLst>
                <a:ext uri="{FF2B5EF4-FFF2-40B4-BE49-F238E27FC236}">
                  <a16:creationId xmlns:a16="http://schemas.microsoft.com/office/drawing/2014/main" id="{775B84B9-535F-83EA-F25A-995FFA2EE3F9}"/>
                </a:ext>
              </a:extLst>
            </p:cNvPr>
            <p:cNvSpPr/>
            <p:nvPr/>
          </p:nvSpPr>
          <p:spPr>
            <a:xfrm>
              <a:off x="1046795" y="3839941"/>
              <a:ext cx="2118264" cy="211826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  <a:effectLst>
              <a:outerShdw blurRad="50800" dist="38100" algn="l" rotWithShape="0">
                <a:srgbClr val="C5434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sz="6000" b="1" dirty="0">
                  <a:solidFill>
                    <a:schemeClr val="accent1"/>
                  </a:solidFill>
                  <a:latin typeface="+mj-ea"/>
                  <a:ea typeface="+mj-ea"/>
                </a:rPr>
                <a:t>S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C15C2DB-2F2E-7E81-FF71-1408A24CC86B}"/>
              </a:ext>
            </a:extLst>
          </p:cNvPr>
          <p:cNvGrpSpPr/>
          <p:nvPr/>
        </p:nvGrpSpPr>
        <p:grpSpPr>
          <a:xfrm>
            <a:off x="3638907" y="1062339"/>
            <a:ext cx="2195142" cy="4643164"/>
            <a:chOff x="3704847" y="1315041"/>
            <a:chExt cx="2195142" cy="464316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B399D95-D043-9160-D20F-1D0704E17E54}"/>
                </a:ext>
              </a:extLst>
            </p:cNvPr>
            <p:cNvGrpSpPr/>
            <p:nvPr/>
          </p:nvGrpSpPr>
          <p:grpSpPr>
            <a:xfrm>
              <a:off x="3704847" y="1315041"/>
              <a:ext cx="2195142" cy="3584032"/>
              <a:chOff x="3704847" y="1315041"/>
              <a:chExt cx="2195142" cy="3584032"/>
            </a:xfrm>
          </p:grpSpPr>
          <p:sp>
            <p:nvSpPr>
              <p:cNvPr id="106" name="îṩ1ïdé">
                <a:extLst>
                  <a:ext uri="{FF2B5EF4-FFF2-40B4-BE49-F238E27FC236}">
                    <a16:creationId xmlns:a16="http://schemas.microsoft.com/office/drawing/2014/main" id="{0E80CA6D-AB39-BACB-791E-72FE601D2F31}"/>
                  </a:ext>
                </a:extLst>
              </p:cNvPr>
              <p:cNvSpPr/>
              <p:nvPr/>
            </p:nvSpPr>
            <p:spPr>
              <a:xfrm>
                <a:off x="3704847" y="1315041"/>
                <a:ext cx="2118264" cy="3584032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id="{E24CD2EA-FB80-B34E-947A-157BC1F48DA8}"/>
                  </a:ext>
                </a:extLst>
              </p:cNvPr>
              <p:cNvSpPr/>
              <p:nvPr/>
            </p:nvSpPr>
            <p:spPr>
              <a:xfrm>
                <a:off x="3781725" y="1330629"/>
                <a:ext cx="2118264" cy="3374859"/>
              </a:xfrm>
              <a:prstGeom prst="rect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" name="ïṣḷïḋé">
              <a:extLst>
                <a:ext uri="{FF2B5EF4-FFF2-40B4-BE49-F238E27FC236}">
                  <a16:creationId xmlns:a16="http://schemas.microsoft.com/office/drawing/2014/main" id="{9D53DF99-E952-11D0-87F1-7DEAF933695C}"/>
                </a:ext>
              </a:extLst>
            </p:cNvPr>
            <p:cNvGrpSpPr/>
            <p:nvPr/>
          </p:nvGrpSpPr>
          <p:grpSpPr>
            <a:xfrm>
              <a:off x="3743843" y="1742503"/>
              <a:ext cx="2040272" cy="1849305"/>
              <a:chOff x="2400115" y="2108473"/>
              <a:chExt cx="1733919" cy="1571626"/>
            </a:xfrm>
          </p:grpSpPr>
          <p:sp>
            <p:nvSpPr>
              <p:cNvPr id="109" name="îṧļiḑè">
                <a:extLst>
                  <a:ext uri="{FF2B5EF4-FFF2-40B4-BE49-F238E27FC236}">
                    <a16:creationId xmlns:a16="http://schemas.microsoft.com/office/drawing/2014/main" id="{C5F32AD8-6887-74B1-9998-8490D998AFB7}"/>
                  </a:ext>
                </a:extLst>
              </p:cNvPr>
              <p:cNvSpPr txBox="1"/>
              <p:nvPr/>
            </p:nvSpPr>
            <p:spPr>
              <a:xfrm>
                <a:off x="2400115" y="2470168"/>
                <a:ext cx="1733919" cy="1209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spcBef>
                    <a:spcPct val="0"/>
                  </a:spcBef>
                  <a:defRPr sz="120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请在此添加描述文字，本段落字号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12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号，行间距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倍。请在此添加描述文字，本段落字号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12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号，行间距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倍。请在此添加描述文字，本段落字号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12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号，行间距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倍。</a:t>
                </a:r>
              </a:p>
              <a:p>
                <a:endParaRPr lang="en-US" altLang="zh-CN" dirty="0">
                  <a:latin typeface="+mn-ea"/>
                  <a:ea typeface="+mn-ea"/>
                </a:endParaRPr>
              </a:p>
            </p:txBody>
          </p:sp>
          <p:sp>
            <p:nvSpPr>
              <p:cNvPr id="110" name="íşḷiďé">
                <a:extLst>
                  <a:ext uri="{FF2B5EF4-FFF2-40B4-BE49-F238E27FC236}">
                    <a16:creationId xmlns:a16="http://schemas.microsoft.com/office/drawing/2014/main" id="{DB06DBBF-2C2C-E9B5-A3F7-EF64AF838FB1}"/>
                  </a:ext>
                </a:extLst>
              </p:cNvPr>
              <p:cNvSpPr/>
              <p:nvPr/>
            </p:nvSpPr>
            <p:spPr>
              <a:xfrm>
                <a:off x="2400115" y="2108473"/>
                <a:ext cx="1733919" cy="361693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添加标题</a:t>
                </a:r>
              </a:p>
            </p:txBody>
          </p:sp>
        </p:grpSp>
        <p:sp>
          <p:nvSpPr>
            <p:cNvPr id="107" name="íṣļïḋé">
              <a:extLst>
                <a:ext uri="{FF2B5EF4-FFF2-40B4-BE49-F238E27FC236}">
                  <a16:creationId xmlns:a16="http://schemas.microsoft.com/office/drawing/2014/main" id="{3C574B06-2786-C455-5F2C-522F69B84FC3}"/>
                </a:ext>
              </a:extLst>
            </p:cNvPr>
            <p:cNvSpPr/>
            <p:nvPr/>
          </p:nvSpPr>
          <p:spPr>
            <a:xfrm>
              <a:off x="3704847" y="3839941"/>
              <a:ext cx="2118264" cy="211826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sz="6000" b="1" dirty="0">
                  <a:solidFill>
                    <a:schemeClr val="accent2"/>
                  </a:solidFill>
                  <a:latin typeface="+mj-ea"/>
                  <a:ea typeface="+mj-ea"/>
                </a:rPr>
                <a:t>W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EB049E2-5200-8ECB-67EB-66F34AD61A36}"/>
              </a:ext>
            </a:extLst>
          </p:cNvPr>
          <p:cNvGrpSpPr/>
          <p:nvPr/>
        </p:nvGrpSpPr>
        <p:grpSpPr>
          <a:xfrm>
            <a:off x="6296960" y="1062339"/>
            <a:ext cx="2196154" cy="4643164"/>
            <a:chOff x="6362900" y="1315041"/>
            <a:chExt cx="2196154" cy="464316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C4A544B-A28C-818E-6C2E-D918696ACD92}"/>
                </a:ext>
              </a:extLst>
            </p:cNvPr>
            <p:cNvGrpSpPr/>
            <p:nvPr/>
          </p:nvGrpSpPr>
          <p:grpSpPr>
            <a:xfrm>
              <a:off x="6362900" y="1315041"/>
              <a:ext cx="2196154" cy="3584032"/>
              <a:chOff x="6362900" y="1315041"/>
              <a:chExt cx="2196154" cy="3584032"/>
            </a:xfrm>
          </p:grpSpPr>
          <p:sp>
            <p:nvSpPr>
              <p:cNvPr id="101" name="îṥ1ïḓe">
                <a:extLst>
                  <a:ext uri="{FF2B5EF4-FFF2-40B4-BE49-F238E27FC236}">
                    <a16:creationId xmlns:a16="http://schemas.microsoft.com/office/drawing/2014/main" id="{4FC69200-40F7-8F7E-ACD8-7FBFFE2706DF}"/>
                  </a:ext>
                </a:extLst>
              </p:cNvPr>
              <p:cNvSpPr/>
              <p:nvPr/>
            </p:nvSpPr>
            <p:spPr>
              <a:xfrm>
                <a:off x="6362900" y="1315041"/>
                <a:ext cx="2118264" cy="3584032"/>
              </a:xfrm>
              <a:prstGeom prst="rect">
                <a:avLst/>
              </a:prstGeom>
              <a:solidFill>
                <a:schemeClr val="accent3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18" name="矩形 117">
                <a:extLst>
                  <a:ext uri="{FF2B5EF4-FFF2-40B4-BE49-F238E27FC236}">
                    <a16:creationId xmlns:a16="http://schemas.microsoft.com/office/drawing/2014/main" id="{6AA0ED5D-73F9-EE66-9E8B-54F35F446AB1}"/>
                  </a:ext>
                </a:extLst>
              </p:cNvPr>
              <p:cNvSpPr/>
              <p:nvPr/>
            </p:nvSpPr>
            <p:spPr>
              <a:xfrm>
                <a:off x="6440790" y="1346217"/>
                <a:ext cx="2118264" cy="3374859"/>
              </a:xfrm>
              <a:prstGeom prst="rect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iṥľíde">
              <a:extLst>
                <a:ext uri="{FF2B5EF4-FFF2-40B4-BE49-F238E27FC236}">
                  <a16:creationId xmlns:a16="http://schemas.microsoft.com/office/drawing/2014/main" id="{928BA979-0DFB-1904-5C61-1D8AF100A54A}"/>
                </a:ext>
              </a:extLst>
            </p:cNvPr>
            <p:cNvGrpSpPr/>
            <p:nvPr/>
          </p:nvGrpSpPr>
          <p:grpSpPr>
            <a:xfrm>
              <a:off x="6401896" y="1742503"/>
              <a:ext cx="2040272" cy="1849305"/>
              <a:chOff x="2400115" y="2108473"/>
              <a:chExt cx="1733919" cy="1571626"/>
            </a:xfrm>
          </p:grpSpPr>
          <p:sp>
            <p:nvSpPr>
              <p:cNvPr id="104" name="iŝḻidê">
                <a:extLst>
                  <a:ext uri="{FF2B5EF4-FFF2-40B4-BE49-F238E27FC236}">
                    <a16:creationId xmlns:a16="http://schemas.microsoft.com/office/drawing/2014/main" id="{A8351B1A-5E8F-6746-20C0-CECCD1B0AB3F}"/>
                  </a:ext>
                </a:extLst>
              </p:cNvPr>
              <p:cNvSpPr txBox="1"/>
              <p:nvPr/>
            </p:nvSpPr>
            <p:spPr>
              <a:xfrm>
                <a:off x="2400115" y="2470168"/>
                <a:ext cx="1733919" cy="1209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algn="ctr">
                  <a:lnSpc>
                    <a:spcPct val="150000"/>
                  </a:lnSpc>
                  <a:spcBef>
                    <a:spcPct val="0"/>
                  </a:spcBef>
                  <a:defRPr sz="1200">
                    <a:solidFill>
                      <a:schemeClr val="bg1"/>
                    </a:solidFill>
                    <a:latin typeface="思源宋体 CN Light" panose="02020300000000000000" pitchFamily="18" charset="-122"/>
                    <a:ea typeface="思源宋体 CN Light" panose="02020300000000000000" pitchFamily="18" charset="-122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  <a:spcBef>
                    <a:spcPct val="0"/>
                  </a:spcBef>
                </a:pP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请在此添加描述文字，本段落字号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12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号，行间距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倍。请在此添加描述文字，本段落字号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12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号，行间距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倍。请在此添加描述文字，本段落字号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12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号，行间距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+mn-ea"/>
                    <a:ea typeface="+mn-ea"/>
                  </a:rPr>
                  <a:t>倍。</a:t>
                </a:r>
              </a:p>
              <a:p>
                <a:endParaRPr lang="en-US" altLang="zh-CN" dirty="0">
                  <a:latin typeface="+mn-ea"/>
                  <a:ea typeface="+mn-ea"/>
                </a:endParaRPr>
              </a:p>
            </p:txBody>
          </p:sp>
          <p:sp>
            <p:nvSpPr>
              <p:cNvPr id="105" name="iṧḻïḓé">
                <a:extLst>
                  <a:ext uri="{FF2B5EF4-FFF2-40B4-BE49-F238E27FC236}">
                    <a16:creationId xmlns:a16="http://schemas.microsoft.com/office/drawing/2014/main" id="{A45C989E-CBD0-7464-12BF-28A1730ED536}"/>
                  </a:ext>
                </a:extLst>
              </p:cNvPr>
              <p:cNvSpPr/>
              <p:nvPr/>
            </p:nvSpPr>
            <p:spPr>
              <a:xfrm>
                <a:off x="2400115" y="2108473"/>
                <a:ext cx="1733919" cy="361693"/>
              </a:xfrm>
              <a:prstGeom prst="rect">
                <a:avLst/>
              </a:prstGeom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/>
                <a:r>
                  <a:rPr lang="zh-CN" altLang="en-US" sz="2400" b="1" dirty="0">
                    <a:solidFill>
                      <a:schemeClr val="bg1"/>
                    </a:solidFill>
                    <a:latin typeface="+mn-ea"/>
                  </a:rPr>
                  <a:t>添加标题</a:t>
                </a:r>
              </a:p>
            </p:txBody>
          </p:sp>
        </p:grpSp>
        <p:sp>
          <p:nvSpPr>
            <p:cNvPr id="102" name="íś1iḓé">
              <a:extLst>
                <a:ext uri="{FF2B5EF4-FFF2-40B4-BE49-F238E27FC236}">
                  <a16:creationId xmlns:a16="http://schemas.microsoft.com/office/drawing/2014/main" id="{BCE73235-D7F0-3AF8-E352-18B5D7C44596}"/>
                </a:ext>
              </a:extLst>
            </p:cNvPr>
            <p:cNvSpPr/>
            <p:nvPr/>
          </p:nvSpPr>
          <p:spPr>
            <a:xfrm>
              <a:off x="6362900" y="3839941"/>
              <a:ext cx="2118264" cy="211826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sz="6000" b="1" dirty="0">
                  <a:solidFill>
                    <a:schemeClr val="accent3"/>
                  </a:solidFill>
                  <a:latin typeface="+mj-ea"/>
                  <a:ea typeface="+mj-ea"/>
                </a:rPr>
                <a:t>O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8F7467B-40FA-69C3-3C1E-327888330CC1}"/>
              </a:ext>
            </a:extLst>
          </p:cNvPr>
          <p:cNvGrpSpPr/>
          <p:nvPr/>
        </p:nvGrpSpPr>
        <p:grpSpPr>
          <a:xfrm>
            <a:off x="8956024" y="1062339"/>
            <a:ext cx="2197167" cy="4643164"/>
            <a:chOff x="9020952" y="1315041"/>
            <a:chExt cx="2197167" cy="464316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0055538-3DED-C89E-96A6-AD9A8B39BDAF}"/>
                </a:ext>
              </a:extLst>
            </p:cNvPr>
            <p:cNvGrpSpPr/>
            <p:nvPr/>
          </p:nvGrpSpPr>
          <p:grpSpPr>
            <a:xfrm>
              <a:off x="9020952" y="1315041"/>
              <a:ext cx="2197167" cy="3584032"/>
              <a:chOff x="9020952" y="1315041"/>
              <a:chExt cx="2197167" cy="3584032"/>
            </a:xfrm>
          </p:grpSpPr>
          <p:sp>
            <p:nvSpPr>
              <p:cNvPr id="96" name="ïṡḻidê">
                <a:extLst>
                  <a:ext uri="{FF2B5EF4-FFF2-40B4-BE49-F238E27FC236}">
                    <a16:creationId xmlns:a16="http://schemas.microsoft.com/office/drawing/2014/main" id="{C72B459D-12EF-3032-909E-107DF66DFBB5}"/>
                  </a:ext>
                </a:extLst>
              </p:cNvPr>
              <p:cNvSpPr/>
              <p:nvPr/>
            </p:nvSpPr>
            <p:spPr>
              <a:xfrm>
                <a:off x="9020952" y="1315041"/>
                <a:ext cx="2118264" cy="3584032"/>
              </a:xfrm>
              <a:prstGeom prst="rect">
                <a:avLst/>
              </a:prstGeom>
              <a:solidFill>
                <a:schemeClr val="accent4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A54EEAB6-81B2-BC51-7B17-B8B85680C26C}"/>
                  </a:ext>
                </a:extLst>
              </p:cNvPr>
              <p:cNvSpPr/>
              <p:nvPr/>
            </p:nvSpPr>
            <p:spPr>
              <a:xfrm>
                <a:off x="9099855" y="1361805"/>
                <a:ext cx="2118264" cy="3374859"/>
              </a:xfrm>
              <a:prstGeom prst="rect">
                <a:avLst/>
              </a:prstGeom>
              <a:noFill/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9" name="ïṥḻïḑê">
              <a:extLst>
                <a:ext uri="{FF2B5EF4-FFF2-40B4-BE49-F238E27FC236}">
                  <a16:creationId xmlns:a16="http://schemas.microsoft.com/office/drawing/2014/main" id="{6E7AC8F3-03F3-AF07-7BC6-92F0F915816C}"/>
                </a:ext>
              </a:extLst>
            </p:cNvPr>
            <p:cNvSpPr txBox="1"/>
            <p:nvPr/>
          </p:nvSpPr>
          <p:spPr>
            <a:xfrm>
              <a:off x="9059948" y="2168103"/>
              <a:ext cx="2040272" cy="14237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spcBef>
                  <a:spcPct val="0"/>
                </a:spcBef>
                <a:defRPr sz="1200">
                  <a:solidFill>
                    <a:schemeClr val="bg1"/>
                  </a:solidFill>
                  <a:latin typeface="思源宋体 CN Light" panose="02020300000000000000" pitchFamily="18" charset="-122"/>
                  <a:ea typeface="思源宋体 CN Light" panose="02020300000000000000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请在此添加描述文字，本段落字号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12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号，行间距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倍。请在此添加描述文字，本段落字号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12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号，行间距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倍。请在此添加描述文字，本段落字号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12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号，行间距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  <a:ea typeface="+mn-ea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  <a:ea typeface="+mn-ea"/>
                </a:rPr>
                <a:t>倍。</a:t>
              </a:r>
            </a:p>
          </p:txBody>
        </p:sp>
        <p:sp>
          <p:nvSpPr>
            <p:cNvPr id="100" name="iśļiḓé">
              <a:extLst>
                <a:ext uri="{FF2B5EF4-FFF2-40B4-BE49-F238E27FC236}">
                  <a16:creationId xmlns:a16="http://schemas.microsoft.com/office/drawing/2014/main" id="{1057E7E4-F69A-519F-8722-B54A1638D877}"/>
                </a:ext>
              </a:extLst>
            </p:cNvPr>
            <p:cNvSpPr/>
            <p:nvPr/>
          </p:nvSpPr>
          <p:spPr>
            <a:xfrm>
              <a:off x="9059948" y="1742503"/>
              <a:ext cx="2040272" cy="425598"/>
            </a:xfrm>
            <a:prstGeom prst="rect">
              <a:avLst/>
            </a:prstGeom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添加标题</a:t>
              </a:r>
            </a:p>
          </p:txBody>
        </p:sp>
        <p:sp>
          <p:nvSpPr>
            <p:cNvPr id="97" name="ïṧľîde">
              <a:extLst>
                <a:ext uri="{FF2B5EF4-FFF2-40B4-BE49-F238E27FC236}">
                  <a16:creationId xmlns:a16="http://schemas.microsoft.com/office/drawing/2014/main" id="{B43107B3-A26F-F8DE-3B69-6D94C1E3F5E8}"/>
                </a:ext>
              </a:extLst>
            </p:cNvPr>
            <p:cNvSpPr/>
            <p:nvPr/>
          </p:nvSpPr>
          <p:spPr>
            <a:xfrm>
              <a:off x="9020952" y="3839941"/>
              <a:ext cx="2118264" cy="2118264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sz="6000" b="1" dirty="0">
                  <a:solidFill>
                    <a:schemeClr val="accent4"/>
                  </a:solidFill>
                  <a:latin typeface="+mj-ea"/>
                  <a:ea typeface="+mj-ea"/>
                </a:rPr>
                <a:t>T</a:t>
              </a:r>
            </a:p>
          </p:txBody>
        </p:sp>
      </p:grpSp>
      <p:sp>
        <p:nvSpPr>
          <p:cNvPr id="165" name="文本框 164">
            <a:extLst>
              <a:ext uri="{FF2B5EF4-FFF2-40B4-BE49-F238E27FC236}">
                <a16:creationId xmlns:a16="http://schemas.microsoft.com/office/drawing/2014/main" id="{0F5A43D6-5B03-7DFE-0662-672ACB7424D3}"/>
              </a:ext>
            </a:extLst>
          </p:cNvPr>
          <p:cNvSpPr txBox="1"/>
          <p:nvPr/>
        </p:nvSpPr>
        <p:spPr>
          <a:xfrm>
            <a:off x="2198613" y="6297977"/>
            <a:ext cx="4624756" cy="3550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+mn-ea"/>
              </a:rPr>
              <a:t>Fill in the company profile, market development prospects or planning here, the number of this paragraph is 8, and the spacing between paragraphs is 1.3 times.</a:t>
            </a:r>
          </a:p>
          <a:p>
            <a:pPr>
              <a:lnSpc>
                <a:spcPct val="130000"/>
              </a:lnSpc>
            </a:pPr>
            <a:endParaRPr lang="en-US" altLang="zh-CN" sz="8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sz="8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66" name="图形 28">
            <a:extLst>
              <a:ext uri="{FF2B5EF4-FFF2-40B4-BE49-F238E27FC236}">
                <a16:creationId xmlns:a16="http://schemas.microsoft.com/office/drawing/2014/main" id="{7DEFA7B5-C0B3-227D-2837-53FF3E0945D1}"/>
              </a:ext>
            </a:extLst>
          </p:cNvPr>
          <p:cNvGrpSpPr/>
          <p:nvPr/>
        </p:nvGrpSpPr>
        <p:grpSpPr>
          <a:xfrm>
            <a:off x="7591290" y="6360400"/>
            <a:ext cx="2402097" cy="230188"/>
            <a:chOff x="1588293" y="1817880"/>
            <a:chExt cx="832641" cy="124506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1112B6E7-8BB2-6BA2-7ABB-EBE46DDA2A1F}"/>
                </a:ext>
              </a:extLst>
            </p:cNvPr>
            <p:cNvSpPr/>
            <p:nvPr/>
          </p:nvSpPr>
          <p:spPr>
            <a:xfrm>
              <a:off x="1801805" y="1817439"/>
              <a:ext cx="32336" cy="125110"/>
            </a:xfrm>
            <a:custGeom>
              <a:avLst/>
              <a:gdLst>
                <a:gd name="connsiteX0" fmla="*/ 31931 w 32335"/>
                <a:gd name="connsiteY0" fmla="*/ 1862 h 125110"/>
                <a:gd name="connsiteX1" fmla="*/ 28164 w 32335"/>
                <a:gd name="connsiteY1" fmla="*/ 453 h 125110"/>
                <a:gd name="connsiteX2" fmla="*/ 5287 w 32335"/>
                <a:gd name="connsiteY2" fmla="*/ 453 h 125110"/>
                <a:gd name="connsiteX3" fmla="*/ 3217 w 32335"/>
                <a:gd name="connsiteY3" fmla="*/ 502 h 125110"/>
                <a:gd name="connsiteX4" fmla="*/ 1342 w 32335"/>
                <a:gd name="connsiteY4" fmla="*/ 1215 h 125110"/>
                <a:gd name="connsiteX5" fmla="*/ 1213 w 32335"/>
                <a:gd name="connsiteY5" fmla="*/ 2762 h 125110"/>
                <a:gd name="connsiteX6" fmla="*/ 1213 w 32335"/>
                <a:gd name="connsiteY6" fmla="*/ 122778 h 125110"/>
                <a:gd name="connsiteX7" fmla="*/ 1213 w 32335"/>
                <a:gd name="connsiteY7" fmla="*/ 124023 h 125110"/>
                <a:gd name="connsiteX8" fmla="*/ 3589 w 32335"/>
                <a:gd name="connsiteY8" fmla="*/ 124851 h 125110"/>
                <a:gd name="connsiteX9" fmla="*/ 5206 w 32335"/>
                <a:gd name="connsiteY9" fmla="*/ 124851 h 125110"/>
                <a:gd name="connsiteX10" fmla="*/ 27663 w 32335"/>
                <a:gd name="connsiteY10" fmla="*/ 124851 h 125110"/>
                <a:gd name="connsiteX11" fmla="*/ 30153 w 32335"/>
                <a:gd name="connsiteY11" fmla="*/ 124814 h 125110"/>
                <a:gd name="connsiteX12" fmla="*/ 31770 w 32335"/>
                <a:gd name="connsiteY12" fmla="*/ 124210 h 125110"/>
                <a:gd name="connsiteX13" fmla="*/ 31867 w 32335"/>
                <a:gd name="connsiteY13" fmla="*/ 122500 h 125110"/>
                <a:gd name="connsiteX14" fmla="*/ 31867 w 32335"/>
                <a:gd name="connsiteY14" fmla="*/ 3107 h 125110"/>
                <a:gd name="connsiteX15" fmla="*/ 31931 w 32335"/>
                <a:gd name="connsiteY15" fmla="*/ 1862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2335" h="125110">
                  <a:moveTo>
                    <a:pt x="31931" y="1862"/>
                  </a:moveTo>
                  <a:cubicBezTo>
                    <a:pt x="31931" y="520"/>
                    <a:pt x="31737" y="460"/>
                    <a:pt x="28164" y="453"/>
                  </a:cubicBezTo>
                  <a:cubicBezTo>
                    <a:pt x="20533" y="453"/>
                    <a:pt x="12902" y="453"/>
                    <a:pt x="5287" y="453"/>
                  </a:cubicBezTo>
                  <a:cubicBezTo>
                    <a:pt x="4595" y="451"/>
                    <a:pt x="3903" y="467"/>
                    <a:pt x="3217" y="502"/>
                  </a:cubicBezTo>
                  <a:cubicBezTo>
                    <a:pt x="2194" y="523"/>
                    <a:pt x="1382" y="832"/>
                    <a:pt x="1342" y="1215"/>
                  </a:cubicBezTo>
                  <a:cubicBezTo>
                    <a:pt x="1229" y="1729"/>
                    <a:pt x="1213" y="2249"/>
                    <a:pt x="1213" y="2762"/>
                  </a:cubicBezTo>
                  <a:lnTo>
                    <a:pt x="1213" y="122778"/>
                  </a:lnTo>
                  <a:cubicBezTo>
                    <a:pt x="1213" y="123195"/>
                    <a:pt x="1213" y="123612"/>
                    <a:pt x="1213" y="124023"/>
                  </a:cubicBezTo>
                  <a:cubicBezTo>
                    <a:pt x="1326" y="124627"/>
                    <a:pt x="1827" y="124802"/>
                    <a:pt x="3589" y="124851"/>
                  </a:cubicBezTo>
                  <a:cubicBezTo>
                    <a:pt x="4139" y="124851"/>
                    <a:pt x="4705" y="124851"/>
                    <a:pt x="5206" y="124851"/>
                  </a:cubicBezTo>
                  <a:lnTo>
                    <a:pt x="27663" y="124851"/>
                  </a:lnTo>
                  <a:cubicBezTo>
                    <a:pt x="28488" y="124851"/>
                    <a:pt x="29280" y="124851"/>
                    <a:pt x="30153" y="124814"/>
                  </a:cubicBezTo>
                  <a:cubicBezTo>
                    <a:pt x="31045" y="124814"/>
                    <a:pt x="31770" y="124544"/>
                    <a:pt x="31770" y="124210"/>
                  </a:cubicBezTo>
                  <a:cubicBezTo>
                    <a:pt x="31851" y="123642"/>
                    <a:pt x="31867" y="123068"/>
                    <a:pt x="31867" y="122500"/>
                  </a:cubicBezTo>
                  <a:lnTo>
                    <a:pt x="31867" y="3107"/>
                  </a:lnTo>
                  <a:cubicBezTo>
                    <a:pt x="31931" y="2696"/>
                    <a:pt x="31948" y="2255"/>
                    <a:pt x="31931" y="186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A90C201F-ABED-86C2-402B-16F5B8F9F832}"/>
                </a:ext>
              </a:extLst>
            </p:cNvPr>
            <p:cNvSpPr/>
            <p:nvPr/>
          </p:nvSpPr>
          <p:spPr>
            <a:xfrm>
              <a:off x="2328373" y="1817427"/>
              <a:ext cx="30719" cy="125110"/>
            </a:xfrm>
            <a:custGeom>
              <a:avLst/>
              <a:gdLst>
                <a:gd name="connsiteX0" fmla="*/ 27518 w 30718"/>
                <a:gd name="connsiteY0" fmla="*/ 453 h 125110"/>
                <a:gd name="connsiteX1" fmla="*/ 25432 w 30718"/>
                <a:gd name="connsiteY1" fmla="*/ 453 h 125110"/>
                <a:gd name="connsiteX2" fmla="*/ 6305 w 30718"/>
                <a:gd name="connsiteY2" fmla="*/ 453 h 125110"/>
                <a:gd name="connsiteX3" fmla="*/ 3395 w 30718"/>
                <a:gd name="connsiteY3" fmla="*/ 453 h 125110"/>
                <a:gd name="connsiteX4" fmla="*/ 1293 w 30718"/>
                <a:gd name="connsiteY4" fmla="*/ 1209 h 125110"/>
                <a:gd name="connsiteX5" fmla="*/ 1213 w 30718"/>
                <a:gd name="connsiteY5" fmla="*/ 2792 h 125110"/>
                <a:gd name="connsiteX6" fmla="*/ 1213 w 30718"/>
                <a:gd name="connsiteY6" fmla="*/ 122336 h 125110"/>
                <a:gd name="connsiteX7" fmla="*/ 1213 w 30718"/>
                <a:gd name="connsiteY7" fmla="*/ 123738 h 125110"/>
                <a:gd name="connsiteX8" fmla="*/ 4074 w 30718"/>
                <a:gd name="connsiteY8" fmla="*/ 124869 h 125110"/>
                <a:gd name="connsiteX9" fmla="*/ 6160 w 30718"/>
                <a:gd name="connsiteY9" fmla="*/ 124869 h 125110"/>
                <a:gd name="connsiteX10" fmla="*/ 25303 w 30718"/>
                <a:gd name="connsiteY10" fmla="*/ 124869 h 125110"/>
                <a:gd name="connsiteX11" fmla="*/ 28213 w 30718"/>
                <a:gd name="connsiteY11" fmla="*/ 124869 h 125110"/>
                <a:gd name="connsiteX12" fmla="*/ 30315 w 30718"/>
                <a:gd name="connsiteY12" fmla="*/ 124113 h 125110"/>
                <a:gd name="connsiteX13" fmla="*/ 30315 w 30718"/>
                <a:gd name="connsiteY13" fmla="*/ 122560 h 125110"/>
                <a:gd name="connsiteX14" fmla="*/ 30315 w 30718"/>
                <a:gd name="connsiteY14" fmla="*/ 2871 h 125110"/>
                <a:gd name="connsiteX15" fmla="*/ 30315 w 30718"/>
                <a:gd name="connsiteY15" fmla="*/ 1626 h 125110"/>
                <a:gd name="connsiteX16" fmla="*/ 27518 w 30718"/>
                <a:gd name="connsiteY16" fmla="*/ 45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718" h="125110">
                  <a:moveTo>
                    <a:pt x="27518" y="453"/>
                  </a:moveTo>
                  <a:cubicBezTo>
                    <a:pt x="26822" y="453"/>
                    <a:pt x="26127" y="453"/>
                    <a:pt x="25432" y="453"/>
                  </a:cubicBezTo>
                  <a:lnTo>
                    <a:pt x="6305" y="453"/>
                  </a:lnTo>
                  <a:cubicBezTo>
                    <a:pt x="5335" y="453"/>
                    <a:pt x="4365" y="453"/>
                    <a:pt x="3395" y="453"/>
                  </a:cubicBezTo>
                  <a:cubicBezTo>
                    <a:pt x="1908" y="496"/>
                    <a:pt x="1374" y="677"/>
                    <a:pt x="1293" y="1209"/>
                  </a:cubicBezTo>
                  <a:cubicBezTo>
                    <a:pt x="1213" y="1741"/>
                    <a:pt x="1213" y="2266"/>
                    <a:pt x="1213" y="2792"/>
                  </a:cubicBezTo>
                  <a:lnTo>
                    <a:pt x="1213" y="122336"/>
                  </a:lnTo>
                  <a:cubicBezTo>
                    <a:pt x="1213" y="122808"/>
                    <a:pt x="1213" y="123273"/>
                    <a:pt x="1213" y="123738"/>
                  </a:cubicBezTo>
                  <a:cubicBezTo>
                    <a:pt x="1310" y="124705"/>
                    <a:pt x="1617" y="124820"/>
                    <a:pt x="4074" y="124869"/>
                  </a:cubicBezTo>
                  <a:cubicBezTo>
                    <a:pt x="4770" y="124869"/>
                    <a:pt x="5465" y="124869"/>
                    <a:pt x="6160" y="124869"/>
                  </a:cubicBezTo>
                  <a:lnTo>
                    <a:pt x="25303" y="124869"/>
                  </a:lnTo>
                  <a:cubicBezTo>
                    <a:pt x="26273" y="124869"/>
                    <a:pt x="27243" y="124869"/>
                    <a:pt x="28213" y="124869"/>
                  </a:cubicBezTo>
                  <a:cubicBezTo>
                    <a:pt x="29716" y="124826"/>
                    <a:pt x="30218" y="124651"/>
                    <a:pt x="30315" y="124113"/>
                  </a:cubicBezTo>
                  <a:cubicBezTo>
                    <a:pt x="30412" y="123575"/>
                    <a:pt x="30315" y="123080"/>
                    <a:pt x="30315" y="122560"/>
                  </a:cubicBezTo>
                  <a:lnTo>
                    <a:pt x="30315" y="2871"/>
                  </a:lnTo>
                  <a:cubicBezTo>
                    <a:pt x="30315" y="2454"/>
                    <a:pt x="30315" y="2037"/>
                    <a:pt x="30315" y="1626"/>
                  </a:cubicBezTo>
                  <a:cubicBezTo>
                    <a:pt x="30282" y="635"/>
                    <a:pt x="29959" y="508"/>
                    <a:pt x="27518" y="4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9A79521E-36CD-7FE7-E830-7052E8C495AB}"/>
                </a:ext>
              </a:extLst>
            </p:cNvPr>
            <p:cNvSpPr/>
            <p:nvPr/>
          </p:nvSpPr>
          <p:spPr>
            <a:xfrm>
              <a:off x="2390037" y="1817439"/>
              <a:ext cx="30719" cy="125110"/>
            </a:xfrm>
            <a:custGeom>
              <a:avLst/>
              <a:gdLst>
                <a:gd name="connsiteX0" fmla="*/ 30282 w 30718"/>
                <a:gd name="connsiteY0" fmla="*/ 62640 h 125110"/>
                <a:gd name="connsiteX1" fmla="*/ 30282 w 30718"/>
                <a:gd name="connsiteY1" fmla="*/ 3113 h 125110"/>
                <a:gd name="connsiteX2" fmla="*/ 30282 w 30718"/>
                <a:gd name="connsiteY2" fmla="*/ 1868 h 125110"/>
                <a:gd name="connsiteX3" fmla="*/ 26515 w 30718"/>
                <a:gd name="connsiteY3" fmla="*/ 453 h 125110"/>
                <a:gd name="connsiteX4" fmla="*/ 4899 w 30718"/>
                <a:gd name="connsiteY4" fmla="*/ 453 h 125110"/>
                <a:gd name="connsiteX5" fmla="*/ 3654 w 30718"/>
                <a:gd name="connsiteY5" fmla="*/ 453 h 125110"/>
                <a:gd name="connsiteX6" fmla="*/ 1213 w 30718"/>
                <a:gd name="connsiteY6" fmla="*/ 1414 h 125110"/>
                <a:gd name="connsiteX7" fmla="*/ 1213 w 30718"/>
                <a:gd name="connsiteY7" fmla="*/ 2968 h 125110"/>
                <a:gd name="connsiteX8" fmla="*/ 1213 w 30718"/>
                <a:gd name="connsiteY8" fmla="*/ 122348 h 125110"/>
                <a:gd name="connsiteX9" fmla="*/ 1213 w 30718"/>
                <a:gd name="connsiteY9" fmla="*/ 123436 h 125110"/>
                <a:gd name="connsiteX10" fmla="*/ 4980 w 30718"/>
                <a:gd name="connsiteY10" fmla="*/ 124857 h 125110"/>
                <a:gd name="connsiteX11" fmla="*/ 26596 w 30718"/>
                <a:gd name="connsiteY11" fmla="*/ 124857 h 125110"/>
                <a:gd name="connsiteX12" fmla="*/ 28213 w 30718"/>
                <a:gd name="connsiteY12" fmla="*/ 124857 h 125110"/>
                <a:gd name="connsiteX13" fmla="*/ 30201 w 30718"/>
                <a:gd name="connsiteY13" fmla="*/ 124053 h 125110"/>
                <a:gd name="connsiteX14" fmla="*/ 30201 w 30718"/>
                <a:gd name="connsiteY14" fmla="*/ 12249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718" h="125110">
                  <a:moveTo>
                    <a:pt x="30282" y="62640"/>
                  </a:moveTo>
                  <a:lnTo>
                    <a:pt x="30282" y="3113"/>
                  </a:lnTo>
                  <a:cubicBezTo>
                    <a:pt x="30282" y="2696"/>
                    <a:pt x="30282" y="2279"/>
                    <a:pt x="30282" y="1868"/>
                  </a:cubicBezTo>
                  <a:cubicBezTo>
                    <a:pt x="30282" y="520"/>
                    <a:pt x="30104" y="459"/>
                    <a:pt x="26515" y="453"/>
                  </a:cubicBezTo>
                  <a:cubicBezTo>
                    <a:pt x="19304" y="453"/>
                    <a:pt x="12110" y="453"/>
                    <a:pt x="4899" y="453"/>
                  </a:cubicBezTo>
                  <a:cubicBezTo>
                    <a:pt x="4478" y="453"/>
                    <a:pt x="4058" y="453"/>
                    <a:pt x="3654" y="453"/>
                  </a:cubicBezTo>
                  <a:cubicBezTo>
                    <a:pt x="1714" y="502"/>
                    <a:pt x="1310" y="647"/>
                    <a:pt x="1213" y="1414"/>
                  </a:cubicBezTo>
                  <a:cubicBezTo>
                    <a:pt x="1213" y="1934"/>
                    <a:pt x="1213" y="2454"/>
                    <a:pt x="1213" y="2968"/>
                  </a:cubicBezTo>
                  <a:lnTo>
                    <a:pt x="1213" y="122348"/>
                  </a:lnTo>
                  <a:cubicBezTo>
                    <a:pt x="1213" y="122711"/>
                    <a:pt x="1213" y="123074"/>
                    <a:pt x="1213" y="123436"/>
                  </a:cubicBezTo>
                  <a:cubicBezTo>
                    <a:pt x="1213" y="124778"/>
                    <a:pt x="1423" y="124851"/>
                    <a:pt x="4980" y="124857"/>
                  </a:cubicBezTo>
                  <a:cubicBezTo>
                    <a:pt x="12190" y="124857"/>
                    <a:pt x="19385" y="124857"/>
                    <a:pt x="26596" y="124857"/>
                  </a:cubicBezTo>
                  <a:cubicBezTo>
                    <a:pt x="27146" y="124857"/>
                    <a:pt x="27712" y="124857"/>
                    <a:pt x="28213" y="124857"/>
                  </a:cubicBezTo>
                  <a:cubicBezTo>
                    <a:pt x="29635" y="124802"/>
                    <a:pt x="30104" y="124627"/>
                    <a:pt x="30201" y="124053"/>
                  </a:cubicBezTo>
                  <a:cubicBezTo>
                    <a:pt x="30298" y="123479"/>
                    <a:pt x="30201" y="123019"/>
                    <a:pt x="30201" y="12249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2B614217-982A-3593-58D9-6A2950AAA207}"/>
                </a:ext>
              </a:extLst>
            </p:cNvPr>
            <p:cNvSpPr/>
            <p:nvPr/>
          </p:nvSpPr>
          <p:spPr>
            <a:xfrm>
              <a:off x="1587080" y="1817451"/>
              <a:ext cx="29102" cy="125110"/>
            </a:xfrm>
            <a:custGeom>
              <a:avLst/>
              <a:gdLst>
                <a:gd name="connsiteX0" fmla="*/ 28698 w 29102"/>
                <a:gd name="connsiteY0" fmla="*/ 62610 h 125110"/>
                <a:gd name="connsiteX1" fmla="*/ 28698 w 29102"/>
                <a:gd name="connsiteY1" fmla="*/ 2611 h 125110"/>
                <a:gd name="connsiteX2" fmla="*/ 28601 w 29102"/>
                <a:gd name="connsiteY2" fmla="*/ 1058 h 125110"/>
                <a:gd name="connsiteX3" fmla="*/ 26985 w 29102"/>
                <a:gd name="connsiteY3" fmla="*/ 453 h 125110"/>
                <a:gd name="connsiteX4" fmla="*/ 24495 w 29102"/>
                <a:gd name="connsiteY4" fmla="*/ 453 h 125110"/>
                <a:gd name="connsiteX5" fmla="*/ 4059 w 29102"/>
                <a:gd name="connsiteY5" fmla="*/ 453 h 125110"/>
                <a:gd name="connsiteX6" fmla="*/ 1213 w 29102"/>
                <a:gd name="connsiteY6" fmla="*/ 1426 h 125110"/>
                <a:gd name="connsiteX7" fmla="*/ 1213 w 29102"/>
                <a:gd name="connsiteY7" fmla="*/ 2847 h 125110"/>
                <a:gd name="connsiteX8" fmla="*/ 1213 w 29102"/>
                <a:gd name="connsiteY8" fmla="*/ 122360 h 125110"/>
                <a:gd name="connsiteX9" fmla="*/ 1213 w 29102"/>
                <a:gd name="connsiteY9" fmla="*/ 123605 h 125110"/>
                <a:gd name="connsiteX10" fmla="*/ 1310 w 29102"/>
                <a:gd name="connsiteY10" fmla="*/ 124210 h 125110"/>
                <a:gd name="connsiteX11" fmla="*/ 2927 w 29102"/>
                <a:gd name="connsiteY11" fmla="*/ 124814 h 125110"/>
                <a:gd name="connsiteX12" fmla="*/ 4996 w 29102"/>
                <a:gd name="connsiteY12" fmla="*/ 124851 h 125110"/>
                <a:gd name="connsiteX13" fmla="*/ 24964 w 29102"/>
                <a:gd name="connsiteY13" fmla="*/ 124851 h 125110"/>
                <a:gd name="connsiteX14" fmla="*/ 26209 w 29102"/>
                <a:gd name="connsiteY14" fmla="*/ 124851 h 125110"/>
                <a:gd name="connsiteX15" fmla="*/ 28569 w 29102"/>
                <a:gd name="connsiteY15" fmla="*/ 124022 h 125110"/>
                <a:gd name="connsiteX16" fmla="*/ 28569 w 29102"/>
                <a:gd name="connsiteY16" fmla="*/ 122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9102" h="125110">
                  <a:moveTo>
                    <a:pt x="28698" y="62610"/>
                  </a:moveTo>
                  <a:lnTo>
                    <a:pt x="28698" y="2611"/>
                  </a:lnTo>
                  <a:cubicBezTo>
                    <a:pt x="28698" y="2091"/>
                    <a:pt x="28698" y="1571"/>
                    <a:pt x="28601" y="1058"/>
                  </a:cubicBezTo>
                  <a:cubicBezTo>
                    <a:pt x="28601" y="724"/>
                    <a:pt x="27878" y="453"/>
                    <a:pt x="26985" y="453"/>
                  </a:cubicBezTo>
                  <a:cubicBezTo>
                    <a:pt x="26160" y="453"/>
                    <a:pt x="25368" y="453"/>
                    <a:pt x="24495" y="453"/>
                  </a:cubicBezTo>
                  <a:lnTo>
                    <a:pt x="4059" y="453"/>
                  </a:lnTo>
                  <a:cubicBezTo>
                    <a:pt x="1731" y="484"/>
                    <a:pt x="1343" y="616"/>
                    <a:pt x="1213" y="1426"/>
                  </a:cubicBezTo>
                  <a:cubicBezTo>
                    <a:pt x="1213" y="1892"/>
                    <a:pt x="1213" y="2357"/>
                    <a:pt x="1213" y="2847"/>
                  </a:cubicBezTo>
                  <a:lnTo>
                    <a:pt x="1213" y="122360"/>
                  </a:lnTo>
                  <a:cubicBezTo>
                    <a:pt x="1213" y="122777"/>
                    <a:pt x="1213" y="123188"/>
                    <a:pt x="1213" y="123605"/>
                  </a:cubicBezTo>
                  <a:cubicBezTo>
                    <a:pt x="1208" y="123807"/>
                    <a:pt x="1240" y="124009"/>
                    <a:pt x="1310" y="124210"/>
                  </a:cubicBezTo>
                  <a:cubicBezTo>
                    <a:pt x="1310" y="124543"/>
                    <a:pt x="2034" y="124814"/>
                    <a:pt x="2927" y="124814"/>
                  </a:cubicBezTo>
                  <a:cubicBezTo>
                    <a:pt x="3614" y="124841"/>
                    <a:pt x="4305" y="124854"/>
                    <a:pt x="4996" y="124851"/>
                  </a:cubicBezTo>
                  <a:cubicBezTo>
                    <a:pt x="11658" y="124851"/>
                    <a:pt x="18313" y="124851"/>
                    <a:pt x="24964" y="124851"/>
                  </a:cubicBezTo>
                  <a:cubicBezTo>
                    <a:pt x="25384" y="124851"/>
                    <a:pt x="25788" y="124851"/>
                    <a:pt x="26209" y="124851"/>
                  </a:cubicBezTo>
                  <a:cubicBezTo>
                    <a:pt x="28003" y="124796"/>
                    <a:pt x="28472" y="124651"/>
                    <a:pt x="28569" y="124022"/>
                  </a:cubicBezTo>
                  <a:cubicBezTo>
                    <a:pt x="28650" y="123503"/>
                    <a:pt x="28569" y="122983"/>
                    <a:pt x="28569" y="122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A8B26EBA-A7C3-1164-52EE-6EDA2C600895}"/>
                </a:ext>
              </a:extLst>
            </p:cNvPr>
            <p:cNvSpPr/>
            <p:nvPr/>
          </p:nvSpPr>
          <p:spPr>
            <a:xfrm>
              <a:off x="1988882" y="1817455"/>
              <a:ext cx="29102" cy="125110"/>
            </a:xfrm>
            <a:custGeom>
              <a:avLst/>
              <a:gdLst>
                <a:gd name="connsiteX0" fmla="*/ 28682 w 29102"/>
                <a:gd name="connsiteY0" fmla="*/ 1059 h 125110"/>
                <a:gd name="connsiteX1" fmla="*/ 27065 w 29102"/>
                <a:gd name="connsiteY1" fmla="*/ 455 h 125110"/>
                <a:gd name="connsiteX2" fmla="*/ 24995 w 29102"/>
                <a:gd name="connsiteY2" fmla="*/ 455 h 125110"/>
                <a:gd name="connsiteX3" fmla="*/ 4996 w 29102"/>
                <a:gd name="connsiteY3" fmla="*/ 455 h 125110"/>
                <a:gd name="connsiteX4" fmla="*/ 2926 w 29102"/>
                <a:gd name="connsiteY4" fmla="*/ 491 h 125110"/>
                <a:gd name="connsiteX5" fmla="*/ 1310 w 29102"/>
                <a:gd name="connsiteY5" fmla="*/ 1095 h 125110"/>
                <a:gd name="connsiteX6" fmla="*/ 1213 w 29102"/>
                <a:gd name="connsiteY6" fmla="*/ 2806 h 125110"/>
                <a:gd name="connsiteX7" fmla="*/ 1213 w 29102"/>
                <a:gd name="connsiteY7" fmla="*/ 122356 h 125110"/>
                <a:gd name="connsiteX8" fmla="*/ 1213 w 29102"/>
                <a:gd name="connsiteY8" fmla="*/ 123601 h 125110"/>
                <a:gd name="connsiteX9" fmla="*/ 1310 w 29102"/>
                <a:gd name="connsiteY9" fmla="*/ 124205 h 125110"/>
                <a:gd name="connsiteX10" fmla="*/ 2926 w 29102"/>
                <a:gd name="connsiteY10" fmla="*/ 124810 h 125110"/>
                <a:gd name="connsiteX11" fmla="*/ 5012 w 29102"/>
                <a:gd name="connsiteY11" fmla="*/ 124846 h 125110"/>
                <a:gd name="connsiteX12" fmla="*/ 24963 w 29102"/>
                <a:gd name="connsiteY12" fmla="*/ 124846 h 125110"/>
                <a:gd name="connsiteX13" fmla="*/ 27033 w 29102"/>
                <a:gd name="connsiteY13" fmla="*/ 124810 h 125110"/>
                <a:gd name="connsiteX14" fmla="*/ 28649 w 29102"/>
                <a:gd name="connsiteY14" fmla="*/ 124205 h 125110"/>
                <a:gd name="connsiteX15" fmla="*/ 28762 w 29102"/>
                <a:gd name="connsiteY15" fmla="*/ 122495 h 125110"/>
                <a:gd name="connsiteX16" fmla="*/ 28762 w 29102"/>
                <a:gd name="connsiteY16" fmla="*/ 2613 h 125110"/>
                <a:gd name="connsiteX17" fmla="*/ 28682 w 29102"/>
                <a:gd name="connsiteY17" fmla="*/ 105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102" h="125110">
                  <a:moveTo>
                    <a:pt x="28682" y="1059"/>
                  </a:moveTo>
                  <a:cubicBezTo>
                    <a:pt x="28641" y="732"/>
                    <a:pt x="27941" y="470"/>
                    <a:pt x="27065" y="455"/>
                  </a:cubicBezTo>
                  <a:cubicBezTo>
                    <a:pt x="26386" y="455"/>
                    <a:pt x="25691" y="455"/>
                    <a:pt x="24995" y="455"/>
                  </a:cubicBezTo>
                  <a:lnTo>
                    <a:pt x="4996" y="455"/>
                  </a:lnTo>
                  <a:cubicBezTo>
                    <a:pt x="4304" y="449"/>
                    <a:pt x="3614" y="461"/>
                    <a:pt x="2926" y="491"/>
                  </a:cubicBezTo>
                  <a:cubicBezTo>
                    <a:pt x="2034" y="491"/>
                    <a:pt x="1310" y="762"/>
                    <a:pt x="1310" y="1095"/>
                  </a:cubicBezTo>
                  <a:cubicBezTo>
                    <a:pt x="1229" y="1664"/>
                    <a:pt x="1213" y="2238"/>
                    <a:pt x="1213" y="2806"/>
                  </a:cubicBezTo>
                  <a:lnTo>
                    <a:pt x="1213" y="122356"/>
                  </a:lnTo>
                  <a:cubicBezTo>
                    <a:pt x="1213" y="122773"/>
                    <a:pt x="1213" y="123184"/>
                    <a:pt x="1213" y="123601"/>
                  </a:cubicBezTo>
                  <a:cubicBezTo>
                    <a:pt x="1213" y="123806"/>
                    <a:pt x="1213" y="124018"/>
                    <a:pt x="1310" y="124205"/>
                  </a:cubicBezTo>
                  <a:cubicBezTo>
                    <a:pt x="1310" y="124539"/>
                    <a:pt x="2034" y="124810"/>
                    <a:pt x="2926" y="124810"/>
                  </a:cubicBezTo>
                  <a:cubicBezTo>
                    <a:pt x="3618" y="124837"/>
                    <a:pt x="4315" y="124849"/>
                    <a:pt x="5012" y="124846"/>
                  </a:cubicBezTo>
                  <a:cubicBezTo>
                    <a:pt x="11662" y="124846"/>
                    <a:pt x="18313" y="124846"/>
                    <a:pt x="24963" y="124846"/>
                  </a:cubicBezTo>
                  <a:cubicBezTo>
                    <a:pt x="25653" y="124849"/>
                    <a:pt x="26345" y="124837"/>
                    <a:pt x="27033" y="124810"/>
                  </a:cubicBezTo>
                  <a:cubicBezTo>
                    <a:pt x="27925" y="124810"/>
                    <a:pt x="28649" y="124539"/>
                    <a:pt x="28649" y="124205"/>
                  </a:cubicBezTo>
                  <a:cubicBezTo>
                    <a:pt x="28746" y="123637"/>
                    <a:pt x="28762" y="123063"/>
                    <a:pt x="28762" y="122495"/>
                  </a:cubicBezTo>
                  <a:lnTo>
                    <a:pt x="28762" y="2613"/>
                  </a:lnTo>
                  <a:cubicBezTo>
                    <a:pt x="28795" y="2099"/>
                    <a:pt x="28779" y="1579"/>
                    <a:pt x="28682" y="105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163D894-9A14-6625-D9B7-3BAD40907BEC}"/>
                </a:ext>
              </a:extLst>
            </p:cNvPr>
            <p:cNvSpPr/>
            <p:nvPr/>
          </p:nvSpPr>
          <p:spPr>
            <a:xfrm>
              <a:off x="2113753" y="1817425"/>
              <a:ext cx="27485" cy="125110"/>
            </a:xfrm>
            <a:custGeom>
              <a:avLst/>
              <a:gdLst>
                <a:gd name="connsiteX0" fmla="*/ 26896 w 27485"/>
                <a:gd name="connsiteY0" fmla="*/ 1416 h 125110"/>
                <a:gd name="connsiteX1" fmla="*/ 24245 w 27485"/>
                <a:gd name="connsiteY1" fmla="*/ 455 h 125110"/>
                <a:gd name="connsiteX2" fmla="*/ 21739 w 27485"/>
                <a:gd name="connsiteY2" fmla="*/ 455 h 125110"/>
                <a:gd name="connsiteX3" fmla="*/ 7188 w 27485"/>
                <a:gd name="connsiteY3" fmla="*/ 455 h 125110"/>
                <a:gd name="connsiteX4" fmla="*/ 1222 w 27485"/>
                <a:gd name="connsiteY4" fmla="*/ 2764 h 125110"/>
                <a:gd name="connsiteX5" fmla="*/ 1222 w 27485"/>
                <a:gd name="connsiteY5" fmla="*/ 122785 h 125110"/>
                <a:gd name="connsiteX6" fmla="*/ 1319 w 27485"/>
                <a:gd name="connsiteY6" fmla="*/ 124187 h 125110"/>
                <a:gd name="connsiteX7" fmla="*/ 3210 w 27485"/>
                <a:gd name="connsiteY7" fmla="*/ 124846 h 125110"/>
                <a:gd name="connsiteX8" fmla="*/ 4827 w 27485"/>
                <a:gd name="connsiteY8" fmla="*/ 124846 h 125110"/>
                <a:gd name="connsiteX9" fmla="*/ 23129 w 27485"/>
                <a:gd name="connsiteY9" fmla="*/ 124846 h 125110"/>
                <a:gd name="connsiteX10" fmla="*/ 25198 w 27485"/>
                <a:gd name="connsiteY10" fmla="*/ 124810 h 125110"/>
                <a:gd name="connsiteX11" fmla="*/ 26815 w 27485"/>
                <a:gd name="connsiteY11" fmla="*/ 124205 h 125110"/>
                <a:gd name="connsiteX12" fmla="*/ 26912 w 27485"/>
                <a:gd name="connsiteY12" fmla="*/ 122501 h 125110"/>
                <a:gd name="connsiteX13" fmla="*/ 26912 w 27485"/>
                <a:gd name="connsiteY13" fmla="*/ 2975 h 125110"/>
                <a:gd name="connsiteX14" fmla="*/ 26912 w 27485"/>
                <a:gd name="connsiteY14" fmla="*/ 2038 h 125110"/>
                <a:gd name="connsiteX15" fmla="*/ 26896 w 27485"/>
                <a:gd name="connsiteY15" fmla="*/ 141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485" h="125110">
                  <a:moveTo>
                    <a:pt x="26896" y="1416"/>
                  </a:moveTo>
                  <a:cubicBezTo>
                    <a:pt x="26718" y="757"/>
                    <a:pt x="26104" y="539"/>
                    <a:pt x="24245" y="455"/>
                  </a:cubicBezTo>
                  <a:cubicBezTo>
                    <a:pt x="23404" y="455"/>
                    <a:pt x="22628" y="455"/>
                    <a:pt x="21739" y="455"/>
                  </a:cubicBezTo>
                  <a:lnTo>
                    <a:pt x="7188" y="455"/>
                  </a:lnTo>
                  <a:cubicBezTo>
                    <a:pt x="720" y="455"/>
                    <a:pt x="1222" y="316"/>
                    <a:pt x="1222" y="2764"/>
                  </a:cubicBezTo>
                  <a:lnTo>
                    <a:pt x="1222" y="122785"/>
                  </a:lnTo>
                  <a:cubicBezTo>
                    <a:pt x="1222" y="123256"/>
                    <a:pt x="1222" y="123722"/>
                    <a:pt x="1319" y="124187"/>
                  </a:cubicBezTo>
                  <a:cubicBezTo>
                    <a:pt x="1416" y="124653"/>
                    <a:pt x="1981" y="124792"/>
                    <a:pt x="3210" y="124846"/>
                  </a:cubicBezTo>
                  <a:cubicBezTo>
                    <a:pt x="3749" y="124857"/>
                    <a:pt x="4289" y="124857"/>
                    <a:pt x="4827" y="124846"/>
                  </a:cubicBezTo>
                  <a:cubicBezTo>
                    <a:pt x="10917" y="124846"/>
                    <a:pt x="17018" y="124846"/>
                    <a:pt x="23129" y="124846"/>
                  </a:cubicBezTo>
                  <a:cubicBezTo>
                    <a:pt x="23819" y="124849"/>
                    <a:pt x="24511" y="124837"/>
                    <a:pt x="25198" y="124810"/>
                  </a:cubicBezTo>
                  <a:cubicBezTo>
                    <a:pt x="26091" y="124810"/>
                    <a:pt x="26815" y="124539"/>
                    <a:pt x="26815" y="124205"/>
                  </a:cubicBezTo>
                  <a:cubicBezTo>
                    <a:pt x="26896" y="123637"/>
                    <a:pt x="26912" y="123069"/>
                    <a:pt x="26912" y="122501"/>
                  </a:cubicBezTo>
                  <a:lnTo>
                    <a:pt x="26912" y="2975"/>
                  </a:lnTo>
                  <a:cubicBezTo>
                    <a:pt x="26912" y="2661"/>
                    <a:pt x="26912" y="2371"/>
                    <a:pt x="26912" y="2038"/>
                  </a:cubicBezTo>
                  <a:cubicBezTo>
                    <a:pt x="26940" y="1831"/>
                    <a:pt x="26933" y="1623"/>
                    <a:pt x="26896" y="141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7DE9B4D7-C125-FEE1-CEEC-C82FF7EB2A0D}"/>
                </a:ext>
              </a:extLst>
            </p:cNvPr>
            <p:cNvSpPr/>
            <p:nvPr/>
          </p:nvSpPr>
          <p:spPr>
            <a:xfrm>
              <a:off x="1681048" y="1817425"/>
              <a:ext cx="25868" cy="125110"/>
            </a:xfrm>
            <a:custGeom>
              <a:avLst/>
              <a:gdLst>
                <a:gd name="connsiteX0" fmla="*/ 26208 w 25868"/>
                <a:gd name="connsiteY0" fmla="*/ 1573 h 125110"/>
                <a:gd name="connsiteX1" fmla="*/ 26030 w 25868"/>
                <a:gd name="connsiteY1" fmla="*/ 969 h 125110"/>
                <a:gd name="connsiteX2" fmla="*/ 24947 w 25868"/>
                <a:gd name="connsiteY2" fmla="*/ 545 h 125110"/>
                <a:gd name="connsiteX3" fmla="*/ 22473 w 25868"/>
                <a:gd name="connsiteY3" fmla="*/ 455 h 125110"/>
                <a:gd name="connsiteX4" fmla="*/ 5012 w 25868"/>
                <a:gd name="connsiteY4" fmla="*/ 455 h 125110"/>
                <a:gd name="connsiteX5" fmla="*/ 2926 w 25868"/>
                <a:gd name="connsiteY5" fmla="*/ 491 h 125110"/>
                <a:gd name="connsiteX6" fmla="*/ 1310 w 25868"/>
                <a:gd name="connsiteY6" fmla="*/ 1095 h 125110"/>
                <a:gd name="connsiteX7" fmla="*/ 1213 w 25868"/>
                <a:gd name="connsiteY7" fmla="*/ 2800 h 125110"/>
                <a:gd name="connsiteX8" fmla="*/ 1213 w 25868"/>
                <a:gd name="connsiteY8" fmla="*/ 122543 h 125110"/>
                <a:gd name="connsiteX9" fmla="*/ 1213 w 25868"/>
                <a:gd name="connsiteY9" fmla="*/ 123788 h 125110"/>
                <a:gd name="connsiteX10" fmla="*/ 1390 w 25868"/>
                <a:gd name="connsiteY10" fmla="*/ 124393 h 125110"/>
                <a:gd name="connsiteX11" fmla="*/ 2474 w 25868"/>
                <a:gd name="connsiteY11" fmla="*/ 124810 h 125110"/>
                <a:gd name="connsiteX12" fmla="*/ 4947 w 25868"/>
                <a:gd name="connsiteY12" fmla="*/ 124894 h 125110"/>
                <a:gd name="connsiteX13" fmla="*/ 22409 w 25868"/>
                <a:gd name="connsiteY13" fmla="*/ 124894 h 125110"/>
                <a:gd name="connsiteX14" fmla="*/ 24478 w 25868"/>
                <a:gd name="connsiteY14" fmla="*/ 124858 h 125110"/>
                <a:gd name="connsiteX15" fmla="*/ 26095 w 25868"/>
                <a:gd name="connsiteY15" fmla="*/ 124254 h 125110"/>
                <a:gd name="connsiteX16" fmla="*/ 26192 w 25868"/>
                <a:gd name="connsiteY16" fmla="*/ 122543 h 125110"/>
                <a:gd name="connsiteX17" fmla="*/ 26192 w 25868"/>
                <a:gd name="connsiteY17" fmla="*/ 2975 h 125110"/>
                <a:gd name="connsiteX18" fmla="*/ 26208 w 25868"/>
                <a:gd name="connsiteY18" fmla="*/ 157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868" h="125110">
                  <a:moveTo>
                    <a:pt x="26208" y="1573"/>
                  </a:moveTo>
                  <a:cubicBezTo>
                    <a:pt x="26197" y="1370"/>
                    <a:pt x="26137" y="1168"/>
                    <a:pt x="26030" y="969"/>
                  </a:cubicBezTo>
                  <a:cubicBezTo>
                    <a:pt x="25959" y="753"/>
                    <a:pt x="25519" y="581"/>
                    <a:pt x="24947" y="545"/>
                  </a:cubicBezTo>
                  <a:cubicBezTo>
                    <a:pt x="24129" y="494"/>
                    <a:pt x="23302" y="464"/>
                    <a:pt x="22473" y="455"/>
                  </a:cubicBezTo>
                  <a:lnTo>
                    <a:pt x="5012" y="455"/>
                  </a:lnTo>
                  <a:cubicBezTo>
                    <a:pt x="4315" y="449"/>
                    <a:pt x="3619" y="461"/>
                    <a:pt x="2926" y="491"/>
                  </a:cubicBezTo>
                  <a:cubicBezTo>
                    <a:pt x="2033" y="491"/>
                    <a:pt x="1310" y="762"/>
                    <a:pt x="1310" y="1095"/>
                  </a:cubicBezTo>
                  <a:cubicBezTo>
                    <a:pt x="1310" y="1664"/>
                    <a:pt x="1213" y="2232"/>
                    <a:pt x="1213" y="2800"/>
                  </a:cubicBezTo>
                  <a:lnTo>
                    <a:pt x="1213" y="122543"/>
                  </a:lnTo>
                  <a:cubicBezTo>
                    <a:pt x="1213" y="122960"/>
                    <a:pt x="1213" y="123371"/>
                    <a:pt x="1213" y="123788"/>
                  </a:cubicBezTo>
                  <a:cubicBezTo>
                    <a:pt x="1232" y="123991"/>
                    <a:pt x="1291" y="124193"/>
                    <a:pt x="1390" y="124393"/>
                  </a:cubicBezTo>
                  <a:cubicBezTo>
                    <a:pt x="1468" y="124605"/>
                    <a:pt x="1907" y="124775"/>
                    <a:pt x="2474" y="124810"/>
                  </a:cubicBezTo>
                  <a:cubicBezTo>
                    <a:pt x="3291" y="124862"/>
                    <a:pt x="4118" y="124891"/>
                    <a:pt x="4947" y="124894"/>
                  </a:cubicBezTo>
                  <a:cubicBezTo>
                    <a:pt x="10768" y="124894"/>
                    <a:pt x="16588" y="124894"/>
                    <a:pt x="22409" y="124894"/>
                  </a:cubicBezTo>
                  <a:cubicBezTo>
                    <a:pt x="23100" y="124897"/>
                    <a:pt x="23791" y="124885"/>
                    <a:pt x="24478" y="124858"/>
                  </a:cubicBezTo>
                  <a:cubicBezTo>
                    <a:pt x="25371" y="124858"/>
                    <a:pt x="26095" y="124587"/>
                    <a:pt x="26095" y="124254"/>
                  </a:cubicBezTo>
                  <a:cubicBezTo>
                    <a:pt x="26095" y="123686"/>
                    <a:pt x="26192" y="123111"/>
                    <a:pt x="26192" y="122543"/>
                  </a:cubicBezTo>
                  <a:lnTo>
                    <a:pt x="26192" y="2975"/>
                  </a:lnTo>
                  <a:cubicBezTo>
                    <a:pt x="26224" y="2510"/>
                    <a:pt x="26240" y="2044"/>
                    <a:pt x="26208" y="157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C9A6F57-9A95-FB73-643D-7A7E360EA1F3}"/>
                </a:ext>
              </a:extLst>
            </p:cNvPr>
            <p:cNvSpPr/>
            <p:nvPr/>
          </p:nvSpPr>
          <p:spPr>
            <a:xfrm>
              <a:off x="2082946" y="1817427"/>
              <a:ext cx="25868" cy="125110"/>
            </a:xfrm>
            <a:custGeom>
              <a:avLst/>
              <a:gdLst>
                <a:gd name="connsiteX0" fmla="*/ 26143 w 25868"/>
                <a:gd name="connsiteY0" fmla="*/ 1112 h 125110"/>
                <a:gd name="connsiteX1" fmla="*/ 24527 w 25868"/>
                <a:gd name="connsiteY1" fmla="*/ 508 h 125110"/>
                <a:gd name="connsiteX2" fmla="*/ 22473 w 25868"/>
                <a:gd name="connsiteY2" fmla="*/ 453 h 125110"/>
                <a:gd name="connsiteX3" fmla="*/ 5012 w 25868"/>
                <a:gd name="connsiteY3" fmla="*/ 453 h 125110"/>
                <a:gd name="connsiteX4" fmla="*/ 2926 w 25868"/>
                <a:gd name="connsiteY4" fmla="*/ 484 h 125110"/>
                <a:gd name="connsiteX5" fmla="*/ 1310 w 25868"/>
                <a:gd name="connsiteY5" fmla="*/ 1088 h 125110"/>
                <a:gd name="connsiteX6" fmla="*/ 1213 w 25868"/>
                <a:gd name="connsiteY6" fmla="*/ 2798 h 125110"/>
                <a:gd name="connsiteX7" fmla="*/ 1213 w 25868"/>
                <a:gd name="connsiteY7" fmla="*/ 122360 h 125110"/>
                <a:gd name="connsiteX8" fmla="*/ 1213 w 25868"/>
                <a:gd name="connsiteY8" fmla="*/ 123757 h 125110"/>
                <a:gd name="connsiteX9" fmla="*/ 1390 w 25868"/>
                <a:gd name="connsiteY9" fmla="*/ 124361 h 125110"/>
                <a:gd name="connsiteX10" fmla="*/ 2490 w 25868"/>
                <a:gd name="connsiteY10" fmla="*/ 124778 h 125110"/>
                <a:gd name="connsiteX11" fmla="*/ 4947 w 25868"/>
                <a:gd name="connsiteY11" fmla="*/ 124857 h 125110"/>
                <a:gd name="connsiteX12" fmla="*/ 22425 w 25868"/>
                <a:gd name="connsiteY12" fmla="*/ 124857 h 125110"/>
                <a:gd name="connsiteX13" fmla="*/ 24494 w 25868"/>
                <a:gd name="connsiteY13" fmla="*/ 124820 h 125110"/>
                <a:gd name="connsiteX14" fmla="*/ 26111 w 25868"/>
                <a:gd name="connsiteY14" fmla="*/ 124216 h 125110"/>
                <a:gd name="connsiteX15" fmla="*/ 26224 w 25868"/>
                <a:gd name="connsiteY15" fmla="*/ 122354 h 125110"/>
                <a:gd name="connsiteX16" fmla="*/ 26224 w 25868"/>
                <a:gd name="connsiteY16" fmla="*/ 2043 h 125110"/>
                <a:gd name="connsiteX17" fmla="*/ 26143 w 25868"/>
                <a:gd name="connsiteY17" fmla="*/ 1112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868" h="125110">
                  <a:moveTo>
                    <a:pt x="26143" y="1112"/>
                  </a:moveTo>
                  <a:cubicBezTo>
                    <a:pt x="26103" y="785"/>
                    <a:pt x="25401" y="523"/>
                    <a:pt x="24527" y="508"/>
                  </a:cubicBezTo>
                  <a:cubicBezTo>
                    <a:pt x="23846" y="472"/>
                    <a:pt x="23160" y="453"/>
                    <a:pt x="22473" y="453"/>
                  </a:cubicBezTo>
                  <a:lnTo>
                    <a:pt x="5012" y="453"/>
                  </a:lnTo>
                  <a:cubicBezTo>
                    <a:pt x="4317" y="453"/>
                    <a:pt x="3622" y="453"/>
                    <a:pt x="2926" y="484"/>
                  </a:cubicBezTo>
                  <a:cubicBezTo>
                    <a:pt x="2034" y="484"/>
                    <a:pt x="1310" y="754"/>
                    <a:pt x="1310" y="1088"/>
                  </a:cubicBezTo>
                  <a:cubicBezTo>
                    <a:pt x="1310" y="1656"/>
                    <a:pt x="1213" y="2224"/>
                    <a:pt x="1213" y="2798"/>
                  </a:cubicBezTo>
                  <a:lnTo>
                    <a:pt x="1213" y="122360"/>
                  </a:lnTo>
                  <a:cubicBezTo>
                    <a:pt x="1213" y="122826"/>
                    <a:pt x="1213" y="123291"/>
                    <a:pt x="1213" y="123757"/>
                  </a:cubicBezTo>
                  <a:cubicBezTo>
                    <a:pt x="1232" y="123960"/>
                    <a:pt x="1292" y="124161"/>
                    <a:pt x="1390" y="124361"/>
                  </a:cubicBezTo>
                  <a:cubicBezTo>
                    <a:pt x="1474" y="124575"/>
                    <a:pt x="1919" y="124744"/>
                    <a:pt x="2490" y="124778"/>
                  </a:cubicBezTo>
                  <a:cubicBezTo>
                    <a:pt x="3303" y="124825"/>
                    <a:pt x="4124" y="124852"/>
                    <a:pt x="4947" y="124857"/>
                  </a:cubicBezTo>
                  <a:cubicBezTo>
                    <a:pt x="10768" y="124857"/>
                    <a:pt x="16604" y="124857"/>
                    <a:pt x="22425" y="124857"/>
                  </a:cubicBezTo>
                  <a:cubicBezTo>
                    <a:pt x="23115" y="124860"/>
                    <a:pt x="23807" y="124847"/>
                    <a:pt x="24494" y="124820"/>
                  </a:cubicBezTo>
                  <a:cubicBezTo>
                    <a:pt x="25387" y="124820"/>
                    <a:pt x="26111" y="124550"/>
                    <a:pt x="26111" y="124216"/>
                  </a:cubicBezTo>
                  <a:cubicBezTo>
                    <a:pt x="26208" y="123611"/>
                    <a:pt x="26224" y="122971"/>
                    <a:pt x="26224" y="122354"/>
                  </a:cubicBezTo>
                  <a:lnTo>
                    <a:pt x="26224" y="2043"/>
                  </a:lnTo>
                  <a:cubicBezTo>
                    <a:pt x="26240" y="1729"/>
                    <a:pt x="26240" y="1420"/>
                    <a:pt x="26143" y="111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88C7C222-FC27-8D24-6B17-0F43BEAE0ADB}"/>
                </a:ext>
              </a:extLst>
            </p:cNvPr>
            <p:cNvSpPr/>
            <p:nvPr/>
          </p:nvSpPr>
          <p:spPr>
            <a:xfrm>
              <a:off x="1712850" y="1817448"/>
              <a:ext cx="24252" cy="125110"/>
            </a:xfrm>
            <a:custGeom>
              <a:avLst/>
              <a:gdLst>
                <a:gd name="connsiteX0" fmla="*/ 24381 w 24251"/>
                <a:gd name="connsiteY0" fmla="*/ 62781 h 125110"/>
                <a:gd name="connsiteX1" fmla="*/ 24381 w 24251"/>
                <a:gd name="connsiteY1" fmla="*/ 2620 h 125110"/>
                <a:gd name="connsiteX2" fmla="*/ 24268 w 24251"/>
                <a:gd name="connsiteY2" fmla="*/ 1066 h 125110"/>
                <a:gd name="connsiteX3" fmla="*/ 22651 w 24251"/>
                <a:gd name="connsiteY3" fmla="*/ 462 h 125110"/>
                <a:gd name="connsiteX4" fmla="*/ 21034 w 24251"/>
                <a:gd name="connsiteY4" fmla="*/ 462 h 125110"/>
                <a:gd name="connsiteX5" fmla="*/ 5174 w 24251"/>
                <a:gd name="connsiteY5" fmla="*/ 462 h 125110"/>
                <a:gd name="connsiteX6" fmla="*/ 3169 w 24251"/>
                <a:gd name="connsiteY6" fmla="*/ 492 h 125110"/>
                <a:gd name="connsiteX7" fmla="*/ 1326 w 24251"/>
                <a:gd name="connsiteY7" fmla="*/ 1217 h 125110"/>
                <a:gd name="connsiteX8" fmla="*/ 1213 w 24251"/>
                <a:gd name="connsiteY8" fmla="*/ 2771 h 125110"/>
                <a:gd name="connsiteX9" fmla="*/ 1213 w 24251"/>
                <a:gd name="connsiteY9" fmla="*/ 122629 h 125110"/>
                <a:gd name="connsiteX10" fmla="*/ 1213 w 24251"/>
                <a:gd name="connsiteY10" fmla="*/ 123717 h 125110"/>
                <a:gd name="connsiteX11" fmla="*/ 4090 w 24251"/>
                <a:gd name="connsiteY11" fmla="*/ 124841 h 125110"/>
                <a:gd name="connsiteX12" fmla="*/ 14486 w 24251"/>
                <a:gd name="connsiteY12" fmla="*/ 124841 h 125110"/>
                <a:gd name="connsiteX13" fmla="*/ 21972 w 24251"/>
                <a:gd name="connsiteY13" fmla="*/ 124841 h 125110"/>
                <a:gd name="connsiteX14" fmla="*/ 24413 w 24251"/>
                <a:gd name="connsiteY14" fmla="*/ 123880 h 125110"/>
                <a:gd name="connsiteX15" fmla="*/ 24413 w 24251"/>
                <a:gd name="connsiteY15" fmla="*/ 122327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251" h="125110">
                  <a:moveTo>
                    <a:pt x="24381" y="62781"/>
                  </a:moveTo>
                  <a:lnTo>
                    <a:pt x="24381" y="2620"/>
                  </a:lnTo>
                  <a:cubicBezTo>
                    <a:pt x="24381" y="2100"/>
                    <a:pt x="24381" y="1580"/>
                    <a:pt x="24268" y="1066"/>
                  </a:cubicBezTo>
                  <a:cubicBezTo>
                    <a:pt x="24268" y="733"/>
                    <a:pt x="23544" y="462"/>
                    <a:pt x="22651" y="462"/>
                  </a:cubicBezTo>
                  <a:cubicBezTo>
                    <a:pt x="22113" y="450"/>
                    <a:pt x="21573" y="450"/>
                    <a:pt x="21034" y="462"/>
                  </a:cubicBezTo>
                  <a:lnTo>
                    <a:pt x="5174" y="462"/>
                  </a:lnTo>
                  <a:cubicBezTo>
                    <a:pt x="4504" y="455"/>
                    <a:pt x="3835" y="465"/>
                    <a:pt x="3169" y="492"/>
                  </a:cubicBezTo>
                  <a:cubicBezTo>
                    <a:pt x="2153" y="525"/>
                    <a:pt x="1363" y="837"/>
                    <a:pt x="1326" y="1217"/>
                  </a:cubicBezTo>
                  <a:cubicBezTo>
                    <a:pt x="1229" y="1731"/>
                    <a:pt x="1213" y="2251"/>
                    <a:pt x="1213" y="2771"/>
                  </a:cubicBezTo>
                  <a:cubicBezTo>
                    <a:pt x="1213" y="42721"/>
                    <a:pt x="1213" y="82674"/>
                    <a:pt x="1213" y="122629"/>
                  </a:cubicBezTo>
                  <a:cubicBezTo>
                    <a:pt x="1213" y="122992"/>
                    <a:pt x="1213" y="123354"/>
                    <a:pt x="1213" y="123717"/>
                  </a:cubicBezTo>
                  <a:cubicBezTo>
                    <a:pt x="1326" y="124678"/>
                    <a:pt x="1633" y="124823"/>
                    <a:pt x="4090" y="124841"/>
                  </a:cubicBezTo>
                  <a:cubicBezTo>
                    <a:pt x="7550" y="124841"/>
                    <a:pt x="11026" y="124841"/>
                    <a:pt x="14486" y="124841"/>
                  </a:cubicBezTo>
                  <a:cubicBezTo>
                    <a:pt x="16992" y="124841"/>
                    <a:pt x="19482" y="124841"/>
                    <a:pt x="21972" y="124841"/>
                  </a:cubicBezTo>
                  <a:cubicBezTo>
                    <a:pt x="23928" y="124841"/>
                    <a:pt x="24316" y="124654"/>
                    <a:pt x="24413" y="123880"/>
                  </a:cubicBezTo>
                  <a:cubicBezTo>
                    <a:pt x="24413" y="123366"/>
                    <a:pt x="24413" y="122847"/>
                    <a:pt x="24413" y="1223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76E0ECE-B16A-52AD-20FB-D76CB926B86B}"/>
                </a:ext>
              </a:extLst>
            </p:cNvPr>
            <p:cNvSpPr/>
            <p:nvPr/>
          </p:nvSpPr>
          <p:spPr>
            <a:xfrm>
              <a:off x="2176946" y="1817422"/>
              <a:ext cx="24252" cy="125110"/>
            </a:xfrm>
            <a:custGeom>
              <a:avLst/>
              <a:gdLst>
                <a:gd name="connsiteX0" fmla="*/ 23702 w 24251"/>
                <a:gd name="connsiteY0" fmla="*/ 1425 h 125110"/>
                <a:gd name="connsiteX1" fmla="*/ 21228 w 24251"/>
                <a:gd name="connsiteY1" fmla="*/ 458 h 125110"/>
                <a:gd name="connsiteX2" fmla="*/ 3751 w 24251"/>
                <a:gd name="connsiteY2" fmla="*/ 458 h 125110"/>
                <a:gd name="connsiteX3" fmla="*/ 2926 w 24251"/>
                <a:gd name="connsiteY3" fmla="*/ 458 h 125110"/>
                <a:gd name="connsiteX4" fmla="*/ 1310 w 24251"/>
                <a:gd name="connsiteY4" fmla="*/ 1062 h 125110"/>
                <a:gd name="connsiteX5" fmla="*/ 1213 w 24251"/>
                <a:gd name="connsiteY5" fmla="*/ 2609 h 125110"/>
                <a:gd name="connsiteX6" fmla="*/ 1213 w 24251"/>
                <a:gd name="connsiteY6" fmla="*/ 122619 h 125110"/>
                <a:gd name="connsiteX7" fmla="*/ 1213 w 24251"/>
                <a:gd name="connsiteY7" fmla="*/ 123828 h 125110"/>
                <a:gd name="connsiteX8" fmla="*/ 3686 w 24251"/>
                <a:gd name="connsiteY8" fmla="*/ 124776 h 125110"/>
                <a:gd name="connsiteX9" fmla="*/ 21147 w 24251"/>
                <a:gd name="connsiteY9" fmla="*/ 124776 h 125110"/>
                <a:gd name="connsiteX10" fmla="*/ 21988 w 24251"/>
                <a:gd name="connsiteY10" fmla="*/ 124746 h 125110"/>
                <a:gd name="connsiteX11" fmla="*/ 23605 w 24251"/>
                <a:gd name="connsiteY11" fmla="*/ 124142 h 125110"/>
                <a:gd name="connsiteX12" fmla="*/ 23702 w 24251"/>
                <a:gd name="connsiteY12" fmla="*/ 122431 h 125110"/>
                <a:gd name="connsiteX13" fmla="*/ 23702 w 24251"/>
                <a:gd name="connsiteY13" fmla="*/ 2978 h 125110"/>
                <a:gd name="connsiteX14" fmla="*/ 23702 w 24251"/>
                <a:gd name="connsiteY14" fmla="*/ 142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251" h="125110">
                  <a:moveTo>
                    <a:pt x="23702" y="1425"/>
                  </a:moveTo>
                  <a:cubicBezTo>
                    <a:pt x="23605" y="669"/>
                    <a:pt x="23201" y="488"/>
                    <a:pt x="21228" y="458"/>
                  </a:cubicBezTo>
                  <a:cubicBezTo>
                    <a:pt x="15392" y="458"/>
                    <a:pt x="9571" y="458"/>
                    <a:pt x="3751" y="458"/>
                  </a:cubicBezTo>
                  <a:cubicBezTo>
                    <a:pt x="3476" y="452"/>
                    <a:pt x="3201" y="452"/>
                    <a:pt x="2926" y="458"/>
                  </a:cubicBezTo>
                  <a:cubicBezTo>
                    <a:pt x="2034" y="458"/>
                    <a:pt x="1310" y="728"/>
                    <a:pt x="1310" y="1062"/>
                  </a:cubicBezTo>
                  <a:cubicBezTo>
                    <a:pt x="1213" y="1576"/>
                    <a:pt x="1213" y="2096"/>
                    <a:pt x="1213" y="2609"/>
                  </a:cubicBezTo>
                  <a:cubicBezTo>
                    <a:pt x="1213" y="42617"/>
                    <a:pt x="1213" y="82620"/>
                    <a:pt x="1213" y="122619"/>
                  </a:cubicBezTo>
                  <a:cubicBezTo>
                    <a:pt x="1213" y="123030"/>
                    <a:pt x="1213" y="123447"/>
                    <a:pt x="1213" y="123828"/>
                  </a:cubicBezTo>
                  <a:cubicBezTo>
                    <a:pt x="1326" y="124583"/>
                    <a:pt x="1714" y="124770"/>
                    <a:pt x="3686" y="124776"/>
                  </a:cubicBezTo>
                  <a:cubicBezTo>
                    <a:pt x="9507" y="124776"/>
                    <a:pt x="15327" y="124776"/>
                    <a:pt x="21147" y="124776"/>
                  </a:cubicBezTo>
                  <a:cubicBezTo>
                    <a:pt x="21429" y="124775"/>
                    <a:pt x="21710" y="124766"/>
                    <a:pt x="21988" y="124746"/>
                  </a:cubicBezTo>
                  <a:cubicBezTo>
                    <a:pt x="22881" y="124746"/>
                    <a:pt x="23605" y="124475"/>
                    <a:pt x="23605" y="124142"/>
                  </a:cubicBezTo>
                  <a:cubicBezTo>
                    <a:pt x="23686" y="123574"/>
                    <a:pt x="23702" y="122999"/>
                    <a:pt x="23702" y="122431"/>
                  </a:cubicBezTo>
                  <a:lnTo>
                    <a:pt x="23702" y="2978"/>
                  </a:lnTo>
                  <a:cubicBezTo>
                    <a:pt x="23718" y="2458"/>
                    <a:pt x="23750" y="1945"/>
                    <a:pt x="23702" y="142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F82135B4-7319-81DD-7740-56806D337183}"/>
                </a:ext>
              </a:extLst>
            </p:cNvPr>
            <p:cNvSpPr/>
            <p:nvPr/>
          </p:nvSpPr>
          <p:spPr>
            <a:xfrm>
              <a:off x="2023982" y="1817427"/>
              <a:ext cx="21018" cy="125110"/>
            </a:xfrm>
            <a:custGeom>
              <a:avLst/>
              <a:gdLst>
                <a:gd name="connsiteX0" fmla="*/ 20242 w 21018"/>
                <a:gd name="connsiteY0" fmla="*/ 1426 h 125110"/>
                <a:gd name="connsiteX1" fmla="*/ 17785 w 21018"/>
                <a:gd name="connsiteY1" fmla="*/ 453 h 125110"/>
                <a:gd name="connsiteX2" fmla="*/ 4059 w 21018"/>
                <a:gd name="connsiteY2" fmla="*/ 453 h 125110"/>
                <a:gd name="connsiteX3" fmla="*/ 3234 w 21018"/>
                <a:gd name="connsiteY3" fmla="*/ 490 h 125110"/>
                <a:gd name="connsiteX4" fmla="*/ 1359 w 21018"/>
                <a:gd name="connsiteY4" fmla="*/ 1203 h 125110"/>
                <a:gd name="connsiteX5" fmla="*/ 1213 w 21018"/>
                <a:gd name="connsiteY5" fmla="*/ 3070 h 125110"/>
                <a:gd name="connsiteX6" fmla="*/ 1213 w 21018"/>
                <a:gd name="connsiteY6" fmla="*/ 121272 h 125110"/>
                <a:gd name="connsiteX7" fmla="*/ 1213 w 21018"/>
                <a:gd name="connsiteY7" fmla="*/ 122360 h 125110"/>
                <a:gd name="connsiteX8" fmla="*/ 1844 w 21018"/>
                <a:gd name="connsiteY8" fmla="*/ 124047 h 125110"/>
                <a:gd name="connsiteX9" fmla="*/ 4317 w 21018"/>
                <a:gd name="connsiteY9" fmla="*/ 124857 h 125110"/>
                <a:gd name="connsiteX10" fmla="*/ 14309 w 21018"/>
                <a:gd name="connsiteY10" fmla="*/ 124857 h 125110"/>
                <a:gd name="connsiteX11" fmla="*/ 20275 w 21018"/>
                <a:gd name="connsiteY11" fmla="*/ 122548 h 125110"/>
                <a:gd name="connsiteX12" fmla="*/ 20275 w 21018"/>
                <a:gd name="connsiteY12" fmla="*/ 62676 h 125110"/>
                <a:gd name="connsiteX13" fmla="*/ 20275 w 21018"/>
                <a:gd name="connsiteY13" fmla="*/ 2980 h 125110"/>
                <a:gd name="connsiteX14" fmla="*/ 20242 w 21018"/>
                <a:gd name="connsiteY14" fmla="*/ 142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18" h="125110">
                  <a:moveTo>
                    <a:pt x="20242" y="1426"/>
                  </a:moveTo>
                  <a:cubicBezTo>
                    <a:pt x="20145" y="671"/>
                    <a:pt x="19741" y="484"/>
                    <a:pt x="17785" y="453"/>
                  </a:cubicBezTo>
                  <a:cubicBezTo>
                    <a:pt x="13209" y="453"/>
                    <a:pt x="8634" y="453"/>
                    <a:pt x="4059" y="453"/>
                  </a:cubicBezTo>
                  <a:cubicBezTo>
                    <a:pt x="3782" y="457"/>
                    <a:pt x="3506" y="469"/>
                    <a:pt x="3234" y="490"/>
                  </a:cubicBezTo>
                  <a:cubicBezTo>
                    <a:pt x="2224" y="522"/>
                    <a:pt x="1426" y="825"/>
                    <a:pt x="1359" y="1203"/>
                  </a:cubicBezTo>
                  <a:cubicBezTo>
                    <a:pt x="1229" y="1807"/>
                    <a:pt x="1213" y="2448"/>
                    <a:pt x="1213" y="3070"/>
                  </a:cubicBezTo>
                  <a:lnTo>
                    <a:pt x="1213" y="121272"/>
                  </a:lnTo>
                  <a:cubicBezTo>
                    <a:pt x="1213" y="121635"/>
                    <a:pt x="1213" y="121998"/>
                    <a:pt x="1213" y="122360"/>
                  </a:cubicBezTo>
                  <a:cubicBezTo>
                    <a:pt x="1202" y="122931"/>
                    <a:pt x="1415" y="123499"/>
                    <a:pt x="1844" y="124047"/>
                  </a:cubicBezTo>
                  <a:cubicBezTo>
                    <a:pt x="2312" y="124724"/>
                    <a:pt x="2571" y="124844"/>
                    <a:pt x="4317" y="124857"/>
                  </a:cubicBezTo>
                  <a:cubicBezTo>
                    <a:pt x="7648" y="124857"/>
                    <a:pt x="10978" y="124857"/>
                    <a:pt x="14309" y="124857"/>
                  </a:cubicBezTo>
                  <a:cubicBezTo>
                    <a:pt x="20776" y="124857"/>
                    <a:pt x="20275" y="125002"/>
                    <a:pt x="20275" y="122548"/>
                  </a:cubicBezTo>
                  <a:cubicBezTo>
                    <a:pt x="20275" y="102591"/>
                    <a:pt x="20275" y="82633"/>
                    <a:pt x="20275" y="62676"/>
                  </a:cubicBezTo>
                  <a:lnTo>
                    <a:pt x="20275" y="2980"/>
                  </a:lnTo>
                  <a:cubicBezTo>
                    <a:pt x="20242" y="2466"/>
                    <a:pt x="20242" y="1946"/>
                    <a:pt x="20242" y="142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E1011603-227C-D40E-ED75-2CEB1E0F2205}"/>
                </a:ext>
              </a:extLst>
            </p:cNvPr>
            <p:cNvSpPr/>
            <p:nvPr/>
          </p:nvSpPr>
          <p:spPr>
            <a:xfrm>
              <a:off x="1900734" y="1817426"/>
              <a:ext cx="19401" cy="125110"/>
            </a:xfrm>
            <a:custGeom>
              <a:avLst/>
              <a:gdLst>
                <a:gd name="connsiteX0" fmla="*/ 19516 w 19401"/>
                <a:gd name="connsiteY0" fmla="*/ 1396 h 125110"/>
                <a:gd name="connsiteX1" fmla="*/ 16978 w 19401"/>
                <a:gd name="connsiteY1" fmla="*/ 454 h 125110"/>
                <a:gd name="connsiteX2" fmla="*/ 6582 w 19401"/>
                <a:gd name="connsiteY2" fmla="*/ 454 h 125110"/>
                <a:gd name="connsiteX3" fmla="*/ 1214 w 19401"/>
                <a:gd name="connsiteY3" fmla="*/ 2533 h 125110"/>
                <a:gd name="connsiteX4" fmla="*/ 1214 w 19401"/>
                <a:gd name="connsiteY4" fmla="*/ 122844 h 125110"/>
                <a:gd name="connsiteX5" fmla="*/ 1214 w 19401"/>
                <a:gd name="connsiteY5" fmla="*/ 124089 h 125110"/>
                <a:gd name="connsiteX6" fmla="*/ 3300 w 19401"/>
                <a:gd name="connsiteY6" fmla="*/ 124845 h 125110"/>
                <a:gd name="connsiteX7" fmla="*/ 17430 w 19401"/>
                <a:gd name="connsiteY7" fmla="*/ 124845 h 125110"/>
                <a:gd name="connsiteX8" fmla="*/ 19387 w 19401"/>
                <a:gd name="connsiteY8" fmla="*/ 124047 h 125110"/>
                <a:gd name="connsiteX9" fmla="*/ 19387 w 19401"/>
                <a:gd name="connsiteY9" fmla="*/ 122494 h 125110"/>
                <a:gd name="connsiteX10" fmla="*/ 19387 w 19401"/>
                <a:gd name="connsiteY10" fmla="*/ 2950 h 125110"/>
                <a:gd name="connsiteX11" fmla="*/ 19516 w 19401"/>
                <a:gd name="connsiteY11" fmla="*/ 139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01" h="125110">
                  <a:moveTo>
                    <a:pt x="19516" y="1396"/>
                  </a:moveTo>
                  <a:cubicBezTo>
                    <a:pt x="19419" y="665"/>
                    <a:pt x="18999" y="490"/>
                    <a:pt x="16978" y="454"/>
                  </a:cubicBezTo>
                  <a:cubicBezTo>
                    <a:pt x="13518" y="454"/>
                    <a:pt x="10058" y="454"/>
                    <a:pt x="6582" y="454"/>
                  </a:cubicBezTo>
                  <a:cubicBezTo>
                    <a:pt x="972" y="454"/>
                    <a:pt x="1214" y="387"/>
                    <a:pt x="1214" y="2533"/>
                  </a:cubicBezTo>
                  <a:cubicBezTo>
                    <a:pt x="1214" y="42636"/>
                    <a:pt x="1214" y="82741"/>
                    <a:pt x="1214" y="122844"/>
                  </a:cubicBezTo>
                  <a:cubicBezTo>
                    <a:pt x="1214" y="123261"/>
                    <a:pt x="1214" y="123678"/>
                    <a:pt x="1214" y="124089"/>
                  </a:cubicBezTo>
                  <a:cubicBezTo>
                    <a:pt x="1311" y="124627"/>
                    <a:pt x="1812" y="124839"/>
                    <a:pt x="3300" y="124845"/>
                  </a:cubicBezTo>
                  <a:cubicBezTo>
                    <a:pt x="8005" y="124845"/>
                    <a:pt x="12709" y="124845"/>
                    <a:pt x="17430" y="124845"/>
                  </a:cubicBezTo>
                  <a:cubicBezTo>
                    <a:pt x="18853" y="124845"/>
                    <a:pt x="19306" y="124627"/>
                    <a:pt x="19387" y="124047"/>
                  </a:cubicBezTo>
                  <a:cubicBezTo>
                    <a:pt x="19468" y="123467"/>
                    <a:pt x="19387" y="123013"/>
                    <a:pt x="19387" y="122494"/>
                  </a:cubicBezTo>
                  <a:lnTo>
                    <a:pt x="19387" y="2950"/>
                  </a:lnTo>
                  <a:cubicBezTo>
                    <a:pt x="19548" y="2436"/>
                    <a:pt x="19581" y="1916"/>
                    <a:pt x="19516" y="139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CF60162-9D53-38BC-2A18-AB47EAFFC94C}"/>
                </a:ext>
              </a:extLst>
            </p:cNvPr>
            <p:cNvSpPr/>
            <p:nvPr/>
          </p:nvSpPr>
          <p:spPr>
            <a:xfrm>
              <a:off x="2271937" y="1817441"/>
              <a:ext cx="19401" cy="125110"/>
            </a:xfrm>
            <a:custGeom>
              <a:avLst/>
              <a:gdLst>
                <a:gd name="connsiteX0" fmla="*/ 19315 w 19401"/>
                <a:gd name="connsiteY0" fmla="*/ 1455 h 125110"/>
                <a:gd name="connsiteX1" fmla="*/ 16777 w 19401"/>
                <a:gd name="connsiteY1" fmla="*/ 469 h 125110"/>
                <a:gd name="connsiteX2" fmla="*/ 13446 w 19401"/>
                <a:gd name="connsiteY2" fmla="*/ 469 h 125110"/>
                <a:gd name="connsiteX3" fmla="*/ 3891 w 19401"/>
                <a:gd name="connsiteY3" fmla="*/ 469 h 125110"/>
                <a:gd name="connsiteX4" fmla="*/ 1256 w 19401"/>
                <a:gd name="connsiteY4" fmla="*/ 1424 h 125110"/>
                <a:gd name="connsiteX5" fmla="*/ 1256 w 19401"/>
                <a:gd name="connsiteY5" fmla="*/ 2978 h 125110"/>
                <a:gd name="connsiteX6" fmla="*/ 1256 w 19401"/>
                <a:gd name="connsiteY6" fmla="*/ 112084 h 125110"/>
                <a:gd name="connsiteX7" fmla="*/ 1256 w 19401"/>
                <a:gd name="connsiteY7" fmla="*/ 122032 h 125110"/>
                <a:gd name="connsiteX8" fmla="*/ 1967 w 19401"/>
                <a:gd name="connsiteY8" fmla="*/ 124184 h 125110"/>
                <a:gd name="connsiteX9" fmla="*/ 3940 w 19401"/>
                <a:gd name="connsiteY9" fmla="*/ 124836 h 125110"/>
                <a:gd name="connsiteX10" fmla="*/ 17246 w 19401"/>
                <a:gd name="connsiteY10" fmla="*/ 124836 h 125110"/>
                <a:gd name="connsiteX11" fmla="*/ 19364 w 19401"/>
                <a:gd name="connsiteY11" fmla="*/ 124087 h 125110"/>
                <a:gd name="connsiteX12" fmla="*/ 19444 w 19401"/>
                <a:gd name="connsiteY12" fmla="*/ 122534 h 125110"/>
                <a:gd name="connsiteX13" fmla="*/ 19444 w 19401"/>
                <a:gd name="connsiteY13" fmla="*/ 2857 h 125110"/>
                <a:gd name="connsiteX14" fmla="*/ 19315 w 19401"/>
                <a:gd name="connsiteY14" fmla="*/ 145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401" h="125110">
                  <a:moveTo>
                    <a:pt x="19315" y="1455"/>
                  </a:moveTo>
                  <a:cubicBezTo>
                    <a:pt x="19170" y="753"/>
                    <a:pt x="18571" y="524"/>
                    <a:pt x="16777" y="469"/>
                  </a:cubicBezTo>
                  <a:cubicBezTo>
                    <a:pt x="15661" y="433"/>
                    <a:pt x="14546" y="469"/>
                    <a:pt x="13446" y="469"/>
                  </a:cubicBezTo>
                  <a:cubicBezTo>
                    <a:pt x="10213" y="469"/>
                    <a:pt x="7076" y="469"/>
                    <a:pt x="3891" y="469"/>
                  </a:cubicBezTo>
                  <a:cubicBezTo>
                    <a:pt x="2032" y="469"/>
                    <a:pt x="1385" y="747"/>
                    <a:pt x="1256" y="1424"/>
                  </a:cubicBezTo>
                  <a:cubicBezTo>
                    <a:pt x="1159" y="1938"/>
                    <a:pt x="1256" y="2458"/>
                    <a:pt x="1256" y="2978"/>
                  </a:cubicBezTo>
                  <a:lnTo>
                    <a:pt x="1256" y="112084"/>
                  </a:lnTo>
                  <a:cubicBezTo>
                    <a:pt x="1256" y="115402"/>
                    <a:pt x="1256" y="118732"/>
                    <a:pt x="1256" y="122032"/>
                  </a:cubicBezTo>
                  <a:cubicBezTo>
                    <a:pt x="1264" y="122757"/>
                    <a:pt x="1503" y="123480"/>
                    <a:pt x="1967" y="124184"/>
                  </a:cubicBezTo>
                  <a:cubicBezTo>
                    <a:pt x="2067" y="124560"/>
                    <a:pt x="2927" y="124845"/>
                    <a:pt x="3940" y="124836"/>
                  </a:cubicBezTo>
                  <a:cubicBezTo>
                    <a:pt x="8386" y="124836"/>
                    <a:pt x="12816" y="124836"/>
                    <a:pt x="17246" y="124836"/>
                  </a:cubicBezTo>
                  <a:cubicBezTo>
                    <a:pt x="18733" y="124836"/>
                    <a:pt x="19283" y="124613"/>
                    <a:pt x="19364" y="124087"/>
                  </a:cubicBezTo>
                  <a:cubicBezTo>
                    <a:pt x="19444" y="123561"/>
                    <a:pt x="19444" y="123047"/>
                    <a:pt x="19444" y="122534"/>
                  </a:cubicBezTo>
                  <a:lnTo>
                    <a:pt x="19444" y="2857"/>
                  </a:lnTo>
                  <a:cubicBezTo>
                    <a:pt x="19364" y="2385"/>
                    <a:pt x="19396" y="1920"/>
                    <a:pt x="19315" y="145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D0939B46-1CEA-ED79-8F37-4D4DDDB3A43F}"/>
                </a:ext>
              </a:extLst>
            </p:cNvPr>
            <p:cNvSpPr/>
            <p:nvPr/>
          </p:nvSpPr>
          <p:spPr>
            <a:xfrm>
              <a:off x="2365123" y="1817433"/>
              <a:ext cx="19401" cy="125110"/>
            </a:xfrm>
            <a:custGeom>
              <a:avLst/>
              <a:gdLst>
                <a:gd name="connsiteX0" fmla="*/ 18625 w 19401"/>
                <a:gd name="connsiteY0" fmla="*/ 2545 h 125110"/>
                <a:gd name="connsiteX1" fmla="*/ 18625 w 19401"/>
                <a:gd name="connsiteY1" fmla="*/ 1299 h 125110"/>
                <a:gd name="connsiteX2" fmla="*/ 16281 w 19401"/>
                <a:gd name="connsiteY2" fmla="*/ 471 h 125110"/>
                <a:gd name="connsiteX3" fmla="*/ 3816 w 19401"/>
                <a:gd name="connsiteY3" fmla="*/ 471 h 125110"/>
                <a:gd name="connsiteX4" fmla="*/ 1213 w 19401"/>
                <a:gd name="connsiteY4" fmla="*/ 1529 h 125110"/>
                <a:gd name="connsiteX5" fmla="*/ 1213 w 19401"/>
                <a:gd name="connsiteY5" fmla="*/ 2925 h 125110"/>
                <a:gd name="connsiteX6" fmla="*/ 1213 w 19401"/>
                <a:gd name="connsiteY6" fmla="*/ 122463 h 125110"/>
                <a:gd name="connsiteX7" fmla="*/ 1213 w 19401"/>
                <a:gd name="connsiteY7" fmla="*/ 124016 h 125110"/>
                <a:gd name="connsiteX8" fmla="*/ 3557 w 19401"/>
                <a:gd name="connsiteY8" fmla="*/ 124851 h 125110"/>
                <a:gd name="connsiteX9" fmla="*/ 16022 w 19401"/>
                <a:gd name="connsiteY9" fmla="*/ 124851 h 125110"/>
                <a:gd name="connsiteX10" fmla="*/ 18609 w 19401"/>
                <a:gd name="connsiteY10" fmla="*/ 123950 h 125110"/>
                <a:gd name="connsiteX11" fmla="*/ 18609 w 19401"/>
                <a:gd name="connsiteY11" fmla="*/ 12270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401" h="125110">
                  <a:moveTo>
                    <a:pt x="18625" y="2545"/>
                  </a:moveTo>
                  <a:cubicBezTo>
                    <a:pt x="18625" y="2127"/>
                    <a:pt x="18625" y="1716"/>
                    <a:pt x="18625" y="1299"/>
                  </a:cubicBezTo>
                  <a:cubicBezTo>
                    <a:pt x="18528" y="695"/>
                    <a:pt x="18027" y="484"/>
                    <a:pt x="16281" y="471"/>
                  </a:cubicBezTo>
                  <a:cubicBezTo>
                    <a:pt x="12121" y="447"/>
                    <a:pt x="7966" y="447"/>
                    <a:pt x="3816" y="471"/>
                  </a:cubicBezTo>
                  <a:cubicBezTo>
                    <a:pt x="1649" y="471"/>
                    <a:pt x="1293" y="647"/>
                    <a:pt x="1213" y="1529"/>
                  </a:cubicBezTo>
                  <a:cubicBezTo>
                    <a:pt x="1213" y="1995"/>
                    <a:pt x="1213" y="2460"/>
                    <a:pt x="1213" y="2925"/>
                  </a:cubicBezTo>
                  <a:lnTo>
                    <a:pt x="1213" y="122463"/>
                  </a:lnTo>
                  <a:cubicBezTo>
                    <a:pt x="1213" y="122983"/>
                    <a:pt x="1213" y="123503"/>
                    <a:pt x="1213" y="124016"/>
                  </a:cubicBezTo>
                  <a:cubicBezTo>
                    <a:pt x="1310" y="124621"/>
                    <a:pt x="1795" y="124838"/>
                    <a:pt x="3557" y="124851"/>
                  </a:cubicBezTo>
                  <a:cubicBezTo>
                    <a:pt x="7717" y="124875"/>
                    <a:pt x="11872" y="124875"/>
                    <a:pt x="16022" y="124851"/>
                  </a:cubicBezTo>
                  <a:cubicBezTo>
                    <a:pt x="18076" y="124851"/>
                    <a:pt x="18496" y="124669"/>
                    <a:pt x="18609" y="123950"/>
                  </a:cubicBezTo>
                  <a:cubicBezTo>
                    <a:pt x="18609" y="123533"/>
                    <a:pt x="18609" y="123116"/>
                    <a:pt x="18609" y="1227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07B4ED25-EC44-078F-F112-EF9F1A4C2777}"/>
                </a:ext>
              </a:extLst>
            </p:cNvPr>
            <p:cNvSpPr/>
            <p:nvPr/>
          </p:nvSpPr>
          <p:spPr>
            <a:xfrm>
              <a:off x="1746883" y="1817457"/>
              <a:ext cx="17785" cy="125110"/>
            </a:xfrm>
            <a:custGeom>
              <a:avLst/>
              <a:gdLst>
                <a:gd name="connsiteX0" fmla="*/ 17865 w 17784"/>
                <a:gd name="connsiteY0" fmla="*/ 62779 h 125110"/>
                <a:gd name="connsiteX1" fmla="*/ 17865 w 17784"/>
                <a:gd name="connsiteY1" fmla="*/ 2768 h 125110"/>
                <a:gd name="connsiteX2" fmla="*/ 17865 w 17784"/>
                <a:gd name="connsiteY2" fmla="*/ 1209 h 125110"/>
                <a:gd name="connsiteX3" fmla="*/ 15683 w 17784"/>
                <a:gd name="connsiteY3" fmla="*/ 453 h 125110"/>
                <a:gd name="connsiteX4" fmla="*/ 6952 w 17784"/>
                <a:gd name="connsiteY4" fmla="*/ 453 h 125110"/>
                <a:gd name="connsiteX5" fmla="*/ 1213 w 17784"/>
                <a:gd name="connsiteY5" fmla="*/ 2617 h 125110"/>
                <a:gd name="connsiteX6" fmla="*/ 1213 w 17784"/>
                <a:gd name="connsiteY6" fmla="*/ 122777 h 125110"/>
                <a:gd name="connsiteX7" fmla="*/ 1213 w 17784"/>
                <a:gd name="connsiteY7" fmla="*/ 123865 h 125110"/>
                <a:gd name="connsiteX8" fmla="*/ 3670 w 17784"/>
                <a:gd name="connsiteY8" fmla="*/ 124826 h 125110"/>
                <a:gd name="connsiteX9" fmla="*/ 9895 w 17784"/>
                <a:gd name="connsiteY9" fmla="*/ 124826 h 125110"/>
                <a:gd name="connsiteX10" fmla="*/ 15715 w 17784"/>
                <a:gd name="connsiteY10" fmla="*/ 124796 h 125110"/>
                <a:gd name="connsiteX11" fmla="*/ 17768 w 17784"/>
                <a:gd name="connsiteY11" fmla="*/ 124016 h 125110"/>
                <a:gd name="connsiteX12" fmla="*/ 17768 w 17784"/>
                <a:gd name="connsiteY12" fmla="*/ 12246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4" h="125110">
                  <a:moveTo>
                    <a:pt x="17865" y="62779"/>
                  </a:moveTo>
                  <a:lnTo>
                    <a:pt x="17865" y="2768"/>
                  </a:lnTo>
                  <a:cubicBezTo>
                    <a:pt x="17865" y="2248"/>
                    <a:pt x="17865" y="1729"/>
                    <a:pt x="17865" y="1209"/>
                  </a:cubicBezTo>
                  <a:cubicBezTo>
                    <a:pt x="17865" y="689"/>
                    <a:pt x="17154" y="471"/>
                    <a:pt x="15683" y="453"/>
                  </a:cubicBezTo>
                  <a:cubicBezTo>
                    <a:pt x="12773" y="453"/>
                    <a:pt x="9862" y="453"/>
                    <a:pt x="6952" y="453"/>
                  </a:cubicBezTo>
                  <a:cubicBezTo>
                    <a:pt x="1229" y="453"/>
                    <a:pt x="1213" y="453"/>
                    <a:pt x="1213" y="2617"/>
                  </a:cubicBezTo>
                  <a:lnTo>
                    <a:pt x="1213" y="122777"/>
                  </a:lnTo>
                  <a:cubicBezTo>
                    <a:pt x="1213" y="123140"/>
                    <a:pt x="1213" y="123503"/>
                    <a:pt x="1213" y="123865"/>
                  </a:cubicBezTo>
                  <a:cubicBezTo>
                    <a:pt x="1326" y="124627"/>
                    <a:pt x="1730" y="124802"/>
                    <a:pt x="3670" y="124826"/>
                  </a:cubicBezTo>
                  <a:cubicBezTo>
                    <a:pt x="5610" y="124851"/>
                    <a:pt x="7825" y="124826"/>
                    <a:pt x="9895" y="124826"/>
                  </a:cubicBezTo>
                  <a:cubicBezTo>
                    <a:pt x="11964" y="124826"/>
                    <a:pt x="13791" y="124826"/>
                    <a:pt x="15715" y="124796"/>
                  </a:cubicBezTo>
                  <a:cubicBezTo>
                    <a:pt x="17154" y="124796"/>
                    <a:pt x="17671" y="124566"/>
                    <a:pt x="17768" y="124016"/>
                  </a:cubicBezTo>
                  <a:cubicBezTo>
                    <a:pt x="17865" y="123466"/>
                    <a:pt x="17768" y="122983"/>
                    <a:pt x="17768" y="12246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E141290C-BCD7-97E0-C2A6-998795107004}"/>
                </a:ext>
              </a:extLst>
            </p:cNvPr>
            <p:cNvSpPr/>
            <p:nvPr/>
          </p:nvSpPr>
          <p:spPr>
            <a:xfrm>
              <a:off x="1623732" y="1817426"/>
              <a:ext cx="17785" cy="125110"/>
            </a:xfrm>
            <a:custGeom>
              <a:avLst/>
              <a:gdLst>
                <a:gd name="connsiteX0" fmla="*/ 16993 w 17784"/>
                <a:gd name="connsiteY0" fmla="*/ 62810 h 125110"/>
                <a:gd name="connsiteX1" fmla="*/ 16993 w 17784"/>
                <a:gd name="connsiteY1" fmla="*/ 2817 h 125110"/>
                <a:gd name="connsiteX2" fmla="*/ 16993 w 17784"/>
                <a:gd name="connsiteY2" fmla="*/ 1264 h 125110"/>
                <a:gd name="connsiteX3" fmla="*/ 14892 w 17784"/>
                <a:gd name="connsiteY3" fmla="*/ 490 h 125110"/>
                <a:gd name="connsiteX4" fmla="*/ 6597 w 17784"/>
                <a:gd name="connsiteY4" fmla="*/ 454 h 125110"/>
                <a:gd name="connsiteX5" fmla="*/ 1214 w 17784"/>
                <a:gd name="connsiteY5" fmla="*/ 2515 h 125110"/>
                <a:gd name="connsiteX6" fmla="*/ 1214 w 17784"/>
                <a:gd name="connsiteY6" fmla="*/ 122827 h 125110"/>
                <a:gd name="connsiteX7" fmla="*/ 1214 w 17784"/>
                <a:gd name="connsiteY7" fmla="*/ 124066 h 125110"/>
                <a:gd name="connsiteX8" fmla="*/ 3251 w 17784"/>
                <a:gd name="connsiteY8" fmla="*/ 124845 h 125110"/>
                <a:gd name="connsiteX9" fmla="*/ 14892 w 17784"/>
                <a:gd name="connsiteY9" fmla="*/ 124845 h 125110"/>
                <a:gd name="connsiteX10" fmla="*/ 16880 w 17784"/>
                <a:gd name="connsiteY10" fmla="*/ 124053 h 125110"/>
                <a:gd name="connsiteX11" fmla="*/ 16880 w 17784"/>
                <a:gd name="connsiteY11" fmla="*/ 122500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84" h="125110">
                  <a:moveTo>
                    <a:pt x="16993" y="62810"/>
                  </a:moveTo>
                  <a:lnTo>
                    <a:pt x="16993" y="2817"/>
                  </a:lnTo>
                  <a:cubicBezTo>
                    <a:pt x="16993" y="2297"/>
                    <a:pt x="16993" y="1778"/>
                    <a:pt x="16993" y="1264"/>
                  </a:cubicBezTo>
                  <a:cubicBezTo>
                    <a:pt x="16993" y="750"/>
                    <a:pt x="16298" y="502"/>
                    <a:pt x="14892" y="490"/>
                  </a:cubicBezTo>
                  <a:cubicBezTo>
                    <a:pt x="12127" y="454"/>
                    <a:pt x="9346" y="454"/>
                    <a:pt x="6597" y="454"/>
                  </a:cubicBezTo>
                  <a:cubicBezTo>
                    <a:pt x="1003" y="454"/>
                    <a:pt x="1214" y="351"/>
                    <a:pt x="1214" y="2515"/>
                  </a:cubicBezTo>
                  <a:lnTo>
                    <a:pt x="1214" y="122827"/>
                  </a:lnTo>
                  <a:cubicBezTo>
                    <a:pt x="1214" y="123238"/>
                    <a:pt x="1214" y="123655"/>
                    <a:pt x="1214" y="124066"/>
                  </a:cubicBezTo>
                  <a:cubicBezTo>
                    <a:pt x="1311" y="124616"/>
                    <a:pt x="1828" y="124839"/>
                    <a:pt x="3251" y="124845"/>
                  </a:cubicBezTo>
                  <a:cubicBezTo>
                    <a:pt x="7131" y="124869"/>
                    <a:pt x="11011" y="124869"/>
                    <a:pt x="14892" y="124845"/>
                  </a:cubicBezTo>
                  <a:cubicBezTo>
                    <a:pt x="16314" y="124845"/>
                    <a:pt x="16799" y="124622"/>
                    <a:pt x="16880" y="124053"/>
                  </a:cubicBezTo>
                  <a:cubicBezTo>
                    <a:pt x="16961" y="123485"/>
                    <a:pt x="16880" y="123014"/>
                    <a:pt x="16880" y="1225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F8191A79-9C15-0BFF-24B5-40C340B79D2C}"/>
                </a:ext>
              </a:extLst>
            </p:cNvPr>
            <p:cNvSpPr/>
            <p:nvPr/>
          </p:nvSpPr>
          <p:spPr>
            <a:xfrm>
              <a:off x="2305092" y="1817493"/>
              <a:ext cx="16168" cy="125110"/>
            </a:xfrm>
            <a:custGeom>
              <a:avLst/>
              <a:gdLst>
                <a:gd name="connsiteX0" fmla="*/ 15327 w 16167"/>
                <a:gd name="connsiteY0" fmla="*/ 62724 h 125110"/>
                <a:gd name="connsiteX1" fmla="*/ 15327 w 16167"/>
                <a:gd name="connsiteY1" fmla="*/ 2714 h 125110"/>
                <a:gd name="connsiteX2" fmla="*/ 15198 w 16167"/>
                <a:gd name="connsiteY2" fmla="*/ 1160 h 125110"/>
                <a:gd name="connsiteX3" fmla="*/ 13338 w 16167"/>
                <a:gd name="connsiteY3" fmla="*/ 453 h 125110"/>
                <a:gd name="connsiteX4" fmla="*/ 2943 w 16167"/>
                <a:gd name="connsiteY4" fmla="*/ 453 h 125110"/>
                <a:gd name="connsiteX5" fmla="*/ 1326 w 16167"/>
                <a:gd name="connsiteY5" fmla="*/ 1058 h 125110"/>
                <a:gd name="connsiteX6" fmla="*/ 1213 w 16167"/>
                <a:gd name="connsiteY6" fmla="*/ 2454 h 125110"/>
                <a:gd name="connsiteX7" fmla="*/ 1213 w 16167"/>
                <a:gd name="connsiteY7" fmla="*/ 122753 h 125110"/>
                <a:gd name="connsiteX8" fmla="*/ 1213 w 16167"/>
                <a:gd name="connsiteY8" fmla="*/ 123998 h 125110"/>
                <a:gd name="connsiteX9" fmla="*/ 3234 w 16167"/>
                <a:gd name="connsiteY9" fmla="*/ 124778 h 125110"/>
                <a:gd name="connsiteX10" fmla="*/ 13209 w 16167"/>
                <a:gd name="connsiteY10" fmla="*/ 124778 h 125110"/>
                <a:gd name="connsiteX11" fmla="*/ 15198 w 16167"/>
                <a:gd name="connsiteY11" fmla="*/ 123974 h 125110"/>
                <a:gd name="connsiteX12" fmla="*/ 15198 w 16167"/>
                <a:gd name="connsiteY12" fmla="*/ 122421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67" h="125110">
                  <a:moveTo>
                    <a:pt x="15327" y="62724"/>
                  </a:moveTo>
                  <a:lnTo>
                    <a:pt x="15327" y="2714"/>
                  </a:lnTo>
                  <a:cubicBezTo>
                    <a:pt x="15327" y="2200"/>
                    <a:pt x="15327" y="1680"/>
                    <a:pt x="15198" y="1160"/>
                  </a:cubicBezTo>
                  <a:cubicBezTo>
                    <a:pt x="15198" y="775"/>
                    <a:pt x="14370" y="460"/>
                    <a:pt x="13338" y="453"/>
                  </a:cubicBezTo>
                  <a:cubicBezTo>
                    <a:pt x="9878" y="453"/>
                    <a:pt x="6402" y="453"/>
                    <a:pt x="2943" y="453"/>
                  </a:cubicBezTo>
                  <a:cubicBezTo>
                    <a:pt x="2050" y="453"/>
                    <a:pt x="1326" y="724"/>
                    <a:pt x="1326" y="1058"/>
                  </a:cubicBezTo>
                  <a:cubicBezTo>
                    <a:pt x="1229" y="1523"/>
                    <a:pt x="1213" y="1988"/>
                    <a:pt x="1213" y="2454"/>
                  </a:cubicBezTo>
                  <a:lnTo>
                    <a:pt x="1213" y="122753"/>
                  </a:lnTo>
                  <a:cubicBezTo>
                    <a:pt x="1213" y="123170"/>
                    <a:pt x="1213" y="123581"/>
                    <a:pt x="1213" y="123998"/>
                  </a:cubicBezTo>
                  <a:cubicBezTo>
                    <a:pt x="1310" y="124554"/>
                    <a:pt x="1795" y="124766"/>
                    <a:pt x="3234" y="124778"/>
                  </a:cubicBezTo>
                  <a:cubicBezTo>
                    <a:pt x="6564" y="124802"/>
                    <a:pt x="9890" y="124802"/>
                    <a:pt x="13209" y="124778"/>
                  </a:cubicBezTo>
                  <a:cubicBezTo>
                    <a:pt x="14616" y="124778"/>
                    <a:pt x="15101" y="124542"/>
                    <a:pt x="15198" y="123974"/>
                  </a:cubicBezTo>
                  <a:cubicBezTo>
                    <a:pt x="15295" y="123406"/>
                    <a:pt x="15198" y="122941"/>
                    <a:pt x="15198" y="12242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F1622945-61F9-A71F-AC7E-0F918A9C54AB}"/>
                </a:ext>
              </a:extLst>
            </p:cNvPr>
            <p:cNvSpPr/>
            <p:nvPr/>
          </p:nvSpPr>
          <p:spPr>
            <a:xfrm>
              <a:off x="2212774" y="1817430"/>
              <a:ext cx="14551" cy="125110"/>
            </a:xfrm>
            <a:custGeom>
              <a:avLst/>
              <a:gdLst>
                <a:gd name="connsiteX0" fmla="*/ 14373 w 14551"/>
                <a:gd name="connsiteY0" fmla="*/ 1423 h 125110"/>
                <a:gd name="connsiteX1" fmla="*/ 11722 w 14551"/>
                <a:gd name="connsiteY1" fmla="*/ 480 h 125110"/>
                <a:gd name="connsiteX2" fmla="*/ 3816 w 14551"/>
                <a:gd name="connsiteY2" fmla="*/ 480 h 125110"/>
                <a:gd name="connsiteX3" fmla="*/ 1213 w 14551"/>
                <a:gd name="connsiteY3" fmla="*/ 1538 h 125110"/>
                <a:gd name="connsiteX4" fmla="*/ 1213 w 14551"/>
                <a:gd name="connsiteY4" fmla="*/ 2940 h 125110"/>
                <a:gd name="connsiteX5" fmla="*/ 1213 w 14551"/>
                <a:gd name="connsiteY5" fmla="*/ 122539 h 125110"/>
                <a:gd name="connsiteX6" fmla="*/ 1213 w 14551"/>
                <a:gd name="connsiteY6" fmla="*/ 124092 h 125110"/>
                <a:gd name="connsiteX7" fmla="*/ 3250 w 14551"/>
                <a:gd name="connsiteY7" fmla="*/ 124866 h 125110"/>
                <a:gd name="connsiteX8" fmla="*/ 11576 w 14551"/>
                <a:gd name="connsiteY8" fmla="*/ 124866 h 125110"/>
                <a:gd name="connsiteX9" fmla="*/ 13743 w 14551"/>
                <a:gd name="connsiteY9" fmla="*/ 124116 h 125110"/>
                <a:gd name="connsiteX10" fmla="*/ 14389 w 14551"/>
                <a:gd name="connsiteY10" fmla="*/ 121807 h 125110"/>
                <a:gd name="connsiteX11" fmla="*/ 14389 w 14551"/>
                <a:gd name="connsiteY11" fmla="*/ 2668 h 125110"/>
                <a:gd name="connsiteX12" fmla="*/ 14373 w 14551"/>
                <a:gd name="connsiteY12" fmla="*/ 142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51" h="125110">
                  <a:moveTo>
                    <a:pt x="14373" y="1423"/>
                  </a:moveTo>
                  <a:cubicBezTo>
                    <a:pt x="14228" y="759"/>
                    <a:pt x="13581" y="505"/>
                    <a:pt x="11722" y="480"/>
                  </a:cubicBezTo>
                  <a:cubicBezTo>
                    <a:pt x="9086" y="444"/>
                    <a:pt x="6451" y="444"/>
                    <a:pt x="3816" y="480"/>
                  </a:cubicBezTo>
                  <a:cubicBezTo>
                    <a:pt x="1649" y="480"/>
                    <a:pt x="1310" y="662"/>
                    <a:pt x="1213" y="1538"/>
                  </a:cubicBezTo>
                  <a:cubicBezTo>
                    <a:pt x="1213" y="2004"/>
                    <a:pt x="1213" y="2475"/>
                    <a:pt x="1213" y="2940"/>
                  </a:cubicBezTo>
                  <a:lnTo>
                    <a:pt x="1213" y="122539"/>
                  </a:lnTo>
                  <a:cubicBezTo>
                    <a:pt x="1213" y="123052"/>
                    <a:pt x="1213" y="123572"/>
                    <a:pt x="1213" y="124092"/>
                  </a:cubicBezTo>
                  <a:cubicBezTo>
                    <a:pt x="1213" y="124612"/>
                    <a:pt x="1811" y="124854"/>
                    <a:pt x="3250" y="124866"/>
                  </a:cubicBezTo>
                  <a:cubicBezTo>
                    <a:pt x="6031" y="124896"/>
                    <a:pt x="8795" y="124896"/>
                    <a:pt x="11576" y="124866"/>
                  </a:cubicBezTo>
                  <a:cubicBezTo>
                    <a:pt x="13015" y="124866"/>
                    <a:pt x="13290" y="124708"/>
                    <a:pt x="13743" y="124116"/>
                  </a:cubicBezTo>
                  <a:cubicBezTo>
                    <a:pt x="14257" y="123362"/>
                    <a:pt x="14473" y="122585"/>
                    <a:pt x="14389" y="121807"/>
                  </a:cubicBezTo>
                  <a:lnTo>
                    <a:pt x="14389" y="2668"/>
                  </a:lnTo>
                  <a:cubicBezTo>
                    <a:pt x="14438" y="2263"/>
                    <a:pt x="14470" y="1840"/>
                    <a:pt x="14373" y="142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A48F2904-EADE-BC1F-EB76-C887D7363740}"/>
                </a:ext>
              </a:extLst>
            </p:cNvPr>
            <p:cNvSpPr/>
            <p:nvPr/>
          </p:nvSpPr>
          <p:spPr>
            <a:xfrm>
              <a:off x="1965714" y="1817441"/>
              <a:ext cx="14551" cy="125110"/>
            </a:xfrm>
            <a:custGeom>
              <a:avLst/>
              <a:gdLst>
                <a:gd name="connsiteX0" fmla="*/ 10865 w 14551"/>
                <a:gd name="connsiteY0" fmla="*/ 469 h 125110"/>
                <a:gd name="connsiteX1" fmla="*/ 3379 w 14551"/>
                <a:gd name="connsiteY1" fmla="*/ 469 h 125110"/>
                <a:gd name="connsiteX2" fmla="*/ 1213 w 14551"/>
                <a:gd name="connsiteY2" fmla="*/ 1364 h 125110"/>
                <a:gd name="connsiteX3" fmla="*/ 1213 w 14551"/>
                <a:gd name="connsiteY3" fmla="*/ 2917 h 125110"/>
                <a:gd name="connsiteX4" fmla="*/ 1213 w 14551"/>
                <a:gd name="connsiteY4" fmla="*/ 122588 h 125110"/>
                <a:gd name="connsiteX5" fmla="*/ 1310 w 14551"/>
                <a:gd name="connsiteY5" fmla="*/ 124141 h 125110"/>
                <a:gd name="connsiteX6" fmla="*/ 2781 w 14551"/>
                <a:gd name="connsiteY6" fmla="*/ 124782 h 125110"/>
                <a:gd name="connsiteX7" fmla="*/ 11916 w 14551"/>
                <a:gd name="connsiteY7" fmla="*/ 124782 h 125110"/>
                <a:gd name="connsiteX8" fmla="*/ 13532 w 14551"/>
                <a:gd name="connsiteY8" fmla="*/ 124178 h 125110"/>
                <a:gd name="connsiteX9" fmla="*/ 13646 w 14551"/>
                <a:gd name="connsiteY9" fmla="*/ 122775 h 125110"/>
                <a:gd name="connsiteX10" fmla="*/ 13646 w 14551"/>
                <a:gd name="connsiteY10" fmla="*/ 2651 h 125110"/>
                <a:gd name="connsiteX11" fmla="*/ 13646 w 14551"/>
                <a:gd name="connsiteY11" fmla="*/ 1406 h 125110"/>
                <a:gd name="connsiteX12" fmla="*/ 10865 w 14551"/>
                <a:gd name="connsiteY12" fmla="*/ 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51" h="125110">
                  <a:moveTo>
                    <a:pt x="10865" y="469"/>
                  </a:moveTo>
                  <a:cubicBezTo>
                    <a:pt x="8359" y="433"/>
                    <a:pt x="5869" y="469"/>
                    <a:pt x="3379" y="469"/>
                  </a:cubicBezTo>
                  <a:cubicBezTo>
                    <a:pt x="1762" y="469"/>
                    <a:pt x="1310" y="681"/>
                    <a:pt x="1213" y="1364"/>
                  </a:cubicBezTo>
                  <a:cubicBezTo>
                    <a:pt x="1213" y="1884"/>
                    <a:pt x="1213" y="2397"/>
                    <a:pt x="1213" y="2917"/>
                  </a:cubicBezTo>
                  <a:lnTo>
                    <a:pt x="1213" y="122588"/>
                  </a:lnTo>
                  <a:cubicBezTo>
                    <a:pt x="1213" y="123102"/>
                    <a:pt x="1213" y="123622"/>
                    <a:pt x="1310" y="124141"/>
                  </a:cubicBezTo>
                  <a:cubicBezTo>
                    <a:pt x="1253" y="124469"/>
                    <a:pt x="1906" y="124753"/>
                    <a:pt x="2781" y="124782"/>
                  </a:cubicBezTo>
                  <a:cubicBezTo>
                    <a:pt x="5820" y="124782"/>
                    <a:pt x="8876" y="124782"/>
                    <a:pt x="11916" y="124782"/>
                  </a:cubicBezTo>
                  <a:cubicBezTo>
                    <a:pt x="12808" y="124782"/>
                    <a:pt x="13532" y="124511"/>
                    <a:pt x="13532" y="124178"/>
                  </a:cubicBezTo>
                  <a:cubicBezTo>
                    <a:pt x="13629" y="123712"/>
                    <a:pt x="13646" y="123241"/>
                    <a:pt x="13646" y="122775"/>
                  </a:cubicBezTo>
                  <a:lnTo>
                    <a:pt x="13646" y="2651"/>
                  </a:lnTo>
                  <a:cubicBezTo>
                    <a:pt x="13646" y="2234"/>
                    <a:pt x="13646" y="1817"/>
                    <a:pt x="13646" y="1406"/>
                  </a:cubicBezTo>
                  <a:cubicBezTo>
                    <a:pt x="13371" y="741"/>
                    <a:pt x="12740" y="494"/>
                    <a:pt x="10865" y="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0E5FAA4F-58DA-F20C-459F-26FD674EB2D2}"/>
                </a:ext>
              </a:extLst>
            </p:cNvPr>
            <p:cNvSpPr/>
            <p:nvPr/>
          </p:nvSpPr>
          <p:spPr>
            <a:xfrm>
              <a:off x="1873362" y="1817412"/>
              <a:ext cx="12934" cy="125110"/>
            </a:xfrm>
            <a:custGeom>
              <a:avLst/>
              <a:gdLst>
                <a:gd name="connsiteX0" fmla="*/ 12710 w 12934"/>
                <a:gd name="connsiteY0" fmla="*/ 56677 h 125110"/>
                <a:gd name="connsiteX1" fmla="*/ 12710 w 12934"/>
                <a:gd name="connsiteY1" fmla="*/ 2886 h 125110"/>
                <a:gd name="connsiteX2" fmla="*/ 12629 w 12934"/>
                <a:gd name="connsiteY2" fmla="*/ 1333 h 125110"/>
                <a:gd name="connsiteX3" fmla="*/ 10559 w 12934"/>
                <a:gd name="connsiteY3" fmla="*/ 476 h 125110"/>
                <a:gd name="connsiteX4" fmla="*/ 10204 w 12934"/>
                <a:gd name="connsiteY4" fmla="*/ 480 h 125110"/>
                <a:gd name="connsiteX5" fmla="*/ 3543 w 12934"/>
                <a:gd name="connsiteY5" fmla="*/ 480 h 125110"/>
                <a:gd name="connsiteX6" fmla="*/ 1263 w 12934"/>
                <a:gd name="connsiteY6" fmla="*/ 1387 h 125110"/>
                <a:gd name="connsiteX7" fmla="*/ 1263 w 12934"/>
                <a:gd name="connsiteY7" fmla="*/ 2940 h 125110"/>
                <a:gd name="connsiteX8" fmla="*/ 1263 w 12934"/>
                <a:gd name="connsiteY8" fmla="*/ 122345 h 125110"/>
                <a:gd name="connsiteX9" fmla="*/ 1263 w 12934"/>
                <a:gd name="connsiteY9" fmla="*/ 123741 h 125110"/>
                <a:gd name="connsiteX10" fmla="*/ 4496 w 12934"/>
                <a:gd name="connsiteY10" fmla="*/ 124884 h 125110"/>
                <a:gd name="connsiteX11" fmla="*/ 9056 w 12934"/>
                <a:gd name="connsiteY11" fmla="*/ 124884 h 125110"/>
                <a:gd name="connsiteX12" fmla="*/ 12192 w 12934"/>
                <a:gd name="connsiteY12" fmla="*/ 123971 h 125110"/>
                <a:gd name="connsiteX13" fmla="*/ 12726 w 12934"/>
                <a:gd name="connsiteY13" fmla="*/ 12150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934" h="125110">
                  <a:moveTo>
                    <a:pt x="12710" y="56677"/>
                  </a:moveTo>
                  <a:lnTo>
                    <a:pt x="12710" y="2886"/>
                  </a:lnTo>
                  <a:cubicBezTo>
                    <a:pt x="12710" y="2372"/>
                    <a:pt x="12710" y="1852"/>
                    <a:pt x="12629" y="1333"/>
                  </a:cubicBezTo>
                  <a:cubicBezTo>
                    <a:pt x="12690" y="883"/>
                    <a:pt x="11764" y="499"/>
                    <a:pt x="10559" y="476"/>
                  </a:cubicBezTo>
                  <a:cubicBezTo>
                    <a:pt x="10441" y="474"/>
                    <a:pt x="10322" y="475"/>
                    <a:pt x="10204" y="480"/>
                  </a:cubicBezTo>
                  <a:cubicBezTo>
                    <a:pt x="7989" y="444"/>
                    <a:pt x="5758" y="444"/>
                    <a:pt x="3543" y="480"/>
                  </a:cubicBezTo>
                  <a:cubicBezTo>
                    <a:pt x="2039" y="480"/>
                    <a:pt x="1376" y="789"/>
                    <a:pt x="1263" y="1387"/>
                  </a:cubicBezTo>
                  <a:cubicBezTo>
                    <a:pt x="1150" y="1985"/>
                    <a:pt x="1263" y="2427"/>
                    <a:pt x="1263" y="2940"/>
                  </a:cubicBezTo>
                  <a:lnTo>
                    <a:pt x="1263" y="122345"/>
                  </a:lnTo>
                  <a:cubicBezTo>
                    <a:pt x="1263" y="122811"/>
                    <a:pt x="1263" y="123276"/>
                    <a:pt x="1263" y="123741"/>
                  </a:cubicBezTo>
                  <a:cubicBezTo>
                    <a:pt x="1360" y="124751"/>
                    <a:pt x="1667" y="124854"/>
                    <a:pt x="4496" y="124884"/>
                  </a:cubicBezTo>
                  <a:cubicBezTo>
                    <a:pt x="6016" y="124884"/>
                    <a:pt x="7536" y="124884"/>
                    <a:pt x="9056" y="124884"/>
                  </a:cubicBezTo>
                  <a:cubicBezTo>
                    <a:pt x="11449" y="124884"/>
                    <a:pt x="11562" y="124787"/>
                    <a:pt x="12192" y="123971"/>
                  </a:cubicBezTo>
                  <a:cubicBezTo>
                    <a:pt x="12684" y="123163"/>
                    <a:pt x="12865" y="122333"/>
                    <a:pt x="12726" y="12150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EEAF5215-84FF-9659-5B75-74EAB720FC00}"/>
                </a:ext>
              </a:extLst>
            </p:cNvPr>
            <p:cNvSpPr/>
            <p:nvPr/>
          </p:nvSpPr>
          <p:spPr>
            <a:xfrm>
              <a:off x="1657766" y="1817445"/>
              <a:ext cx="11317" cy="125110"/>
            </a:xfrm>
            <a:custGeom>
              <a:avLst/>
              <a:gdLst>
                <a:gd name="connsiteX0" fmla="*/ 11172 w 11317"/>
                <a:gd name="connsiteY0" fmla="*/ 1698 h 125110"/>
                <a:gd name="connsiteX1" fmla="*/ 7938 w 11317"/>
                <a:gd name="connsiteY1" fmla="*/ 453 h 125110"/>
                <a:gd name="connsiteX2" fmla="*/ 3783 w 11317"/>
                <a:gd name="connsiteY2" fmla="*/ 453 h 125110"/>
                <a:gd name="connsiteX3" fmla="*/ 1213 w 11317"/>
                <a:gd name="connsiteY3" fmla="*/ 1366 h 125110"/>
                <a:gd name="connsiteX4" fmla="*/ 1213 w 11317"/>
                <a:gd name="connsiteY4" fmla="*/ 2919 h 125110"/>
                <a:gd name="connsiteX5" fmla="*/ 1213 w 11317"/>
                <a:gd name="connsiteY5" fmla="*/ 122463 h 125110"/>
                <a:gd name="connsiteX6" fmla="*/ 1213 w 11317"/>
                <a:gd name="connsiteY6" fmla="*/ 124174 h 125110"/>
                <a:gd name="connsiteX7" fmla="*/ 2732 w 11317"/>
                <a:gd name="connsiteY7" fmla="*/ 124778 h 125110"/>
                <a:gd name="connsiteX8" fmla="*/ 9377 w 11317"/>
                <a:gd name="connsiteY8" fmla="*/ 124778 h 125110"/>
                <a:gd name="connsiteX9" fmla="*/ 10994 w 11317"/>
                <a:gd name="connsiteY9" fmla="*/ 124174 h 125110"/>
                <a:gd name="connsiteX10" fmla="*/ 11091 w 11317"/>
                <a:gd name="connsiteY10" fmla="*/ 122469 h 125110"/>
                <a:gd name="connsiteX11" fmla="*/ 11091 w 11317"/>
                <a:gd name="connsiteY11" fmla="*/ 2919 h 125110"/>
                <a:gd name="connsiteX12" fmla="*/ 11091 w 11317"/>
                <a:gd name="connsiteY12" fmla="*/ 2164 h 125110"/>
                <a:gd name="connsiteX13" fmla="*/ 11172 w 11317"/>
                <a:gd name="connsiteY13" fmla="*/ 1698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317" h="125110">
                  <a:moveTo>
                    <a:pt x="11172" y="1698"/>
                  </a:moveTo>
                  <a:cubicBezTo>
                    <a:pt x="11026" y="707"/>
                    <a:pt x="10525" y="490"/>
                    <a:pt x="7938" y="453"/>
                  </a:cubicBezTo>
                  <a:cubicBezTo>
                    <a:pt x="6548" y="453"/>
                    <a:pt x="5158" y="453"/>
                    <a:pt x="3783" y="453"/>
                  </a:cubicBezTo>
                  <a:cubicBezTo>
                    <a:pt x="1730" y="490"/>
                    <a:pt x="1310" y="635"/>
                    <a:pt x="1213" y="1366"/>
                  </a:cubicBezTo>
                  <a:cubicBezTo>
                    <a:pt x="1213" y="1880"/>
                    <a:pt x="1213" y="2399"/>
                    <a:pt x="1213" y="2919"/>
                  </a:cubicBezTo>
                  <a:lnTo>
                    <a:pt x="1213" y="122463"/>
                  </a:lnTo>
                  <a:cubicBezTo>
                    <a:pt x="1213" y="123031"/>
                    <a:pt x="1213" y="123605"/>
                    <a:pt x="1213" y="124174"/>
                  </a:cubicBezTo>
                  <a:cubicBezTo>
                    <a:pt x="1211" y="124494"/>
                    <a:pt x="1878" y="124759"/>
                    <a:pt x="2732" y="124778"/>
                  </a:cubicBezTo>
                  <a:cubicBezTo>
                    <a:pt x="4947" y="124778"/>
                    <a:pt x="7162" y="124778"/>
                    <a:pt x="9377" y="124778"/>
                  </a:cubicBezTo>
                  <a:cubicBezTo>
                    <a:pt x="10270" y="124778"/>
                    <a:pt x="10994" y="124507"/>
                    <a:pt x="10994" y="124174"/>
                  </a:cubicBezTo>
                  <a:cubicBezTo>
                    <a:pt x="11091" y="123605"/>
                    <a:pt x="11091" y="123037"/>
                    <a:pt x="11091" y="122469"/>
                  </a:cubicBezTo>
                  <a:cubicBezTo>
                    <a:pt x="11091" y="82615"/>
                    <a:pt x="11091" y="42765"/>
                    <a:pt x="11091" y="2919"/>
                  </a:cubicBezTo>
                  <a:lnTo>
                    <a:pt x="11091" y="2164"/>
                  </a:lnTo>
                  <a:cubicBezTo>
                    <a:pt x="11172" y="2013"/>
                    <a:pt x="11188" y="1856"/>
                    <a:pt x="11172" y="16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AA5908ED-5143-54AE-C050-D4F33FFA3176}"/>
                </a:ext>
              </a:extLst>
            </p:cNvPr>
            <p:cNvSpPr/>
            <p:nvPr/>
          </p:nvSpPr>
          <p:spPr>
            <a:xfrm>
              <a:off x="2152921" y="1817475"/>
              <a:ext cx="11317" cy="125110"/>
            </a:xfrm>
            <a:custGeom>
              <a:avLst/>
              <a:gdLst>
                <a:gd name="connsiteX0" fmla="*/ 10186 w 11317"/>
                <a:gd name="connsiteY0" fmla="*/ 1076 h 125110"/>
                <a:gd name="connsiteX1" fmla="*/ 8650 w 11317"/>
                <a:gd name="connsiteY1" fmla="*/ 471 h 125110"/>
                <a:gd name="connsiteX2" fmla="*/ 2829 w 11317"/>
                <a:gd name="connsiteY2" fmla="*/ 471 h 125110"/>
                <a:gd name="connsiteX3" fmla="*/ 1213 w 11317"/>
                <a:gd name="connsiteY3" fmla="*/ 1076 h 125110"/>
                <a:gd name="connsiteX4" fmla="*/ 1245 w 11317"/>
                <a:gd name="connsiteY4" fmla="*/ 2768 h 125110"/>
                <a:gd name="connsiteX5" fmla="*/ 1245 w 11317"/>
                <a:gd name="connsiteY5" fmla="*/ 62604 h 125110"/>
                <a:gd name="connsiteX6" fmla="*/ 1245 w 11317"/>
                <a:gd name="connsiteY6" fmla="*/ 122282 h 125110"/>
                <a:gd name="connsiteX7" fmla="*/ 1245 w 11317"/>
                <a:gd name="connsiteY7" fmla="*/ 123684 h 125110"/>
                <a:gd name="connsiteX8" fmla="*/ 4107 w 11317"/>
                <a:gd name="connsiteY8" fmla="*/ 124814 h 125110"/>
                <a:gd name="connsiteX9" fmla="*/ 5352 w 11317"/>
                <a:gd name="connsiteY9" fmla="*/ 124814 h 125110"/>
                <a:gd name="connsiteX10" fmla="*/ 10347 w 11317"/>
                <a:gd name="connsiteY10" fmla="*/ 122916 h 125110"/>
                <a:gd name="connsiteX11" fmla="*/ 10347 w 11317"/>
                <a:gd name="connsiteY11" fmla="*/ 2321 h 125110"/>
                <a:gd name="connsiteX12" fmla="*/ 10186 w 11317"/>
                <a:gd name="connsiteY12" fmla="*/ 1076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17" h="125110">
                  <a:moveTo>
                    <a:pt x="10186" y="1076"/>
                  </a:moveTo>
                  <a:cubicBezTo>
                    <a:pt x="10187" y="753"/>
                    <a:pt x="9512" y="488"/>
                    <a:pt x="8650" y="471"/>
                  </a:cubicBezTo>
                  <a:cubicBezTo>
                    <a:pt x="6710" y="447"/>
                    <a:pt x="4769" y="447"/>
                    <a:pt x="2829" y="471"/>
                  </a:cubicBezTo>
                  <a:cubicBezTo>
                    <a:pt x="1937" y="471"/>
                    <a:pt x="1213" y="742"/>
                    <a:pt x="1213" y="1076"/>
                  </a:cubicBezTo>
                  <a:cubicBezTo>
                    <a:pt x="1245" y="1614"/>
                    <a:pt x="1245" y="2218"/>
                    <a:pt x="1245" y="2768"/>
                  </a:cubicBezTo>
                  <a:cubicBezTo>
                    <a:pt x="1245" y="22713"/>
                    <a:pt x="1245" y="42658"/>
                    <a:pt x="1245" y="62604"/>
                  </a:cubicBezTo>
                  <a:lnTo>
                    <a:pt x="1245" y="122282"/>
                  </a:lnTo>
                  <a:cubicBezTo>
                    <a:pt x="1245" y="122753"/>
                    <a:pt x="1245" y="123219"/>
                    <a:pt x="1245" y="123684"/>
                  </a:cubicBezTo>
                  <a:cubicBezTo>
                    <a:pt x="1342" y="124657"/>
                    <a:pt x="1633" y="124766"/>
                    <a:pt x="4107" y="124814"/>
                  </a:cubicBezTo>
                  <a:lnTo>
                    <a:pt x="5352" y="124814"/>
                  </a:lnTo>
                  <a:cubicBezTo>
                    <a:pt x="10331" y="124814"/>
                    <a:pt x="10347" y="124814"/>
                    <a:pt x="10347" y="122916"/>
                  </a:cubicBezTo>
                  <a:lnTo>
                    <a:pt x="10347" y="2321"/>
                  </a:lnTo>
                  <a:cubicBezTo>
                    <a:pt x="10267" y="1904"/>
                    <a:pt x="10250" y="1487"/>
                    <a:pt x="10186" y="107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21C5AA22-CA47-10CA-6C2F-8811DBBAF6C6}"/>
                </a:ext>
              </a:extLst>
            </p:cNvPr>
            <p:cNvSpPr/>
            <p:nvPr/>
          </p:nvSpPr>
          <p:spPr>
            <a:xfrm>
              <a:off x="1936633" y="1817422"/>
              <a:ext cx="9701" cy="125110"/>
            </a:xfrm>
            <a:custGeom>
              <a:avLst/>
              <a:gdLst>
                <a:gd name="connsiteX0" fmla="*/ 9420 w 9700"/>
                <a:gd name="connsiteY0" fmla="*/ 123235 h 125110"/>
                <a:gd name="connsiteX1" fmla="*/ 9420 w 9700"/>
                <a:gd name="connsiteY1" fmla="*/ 122147 h 125110"/>
                <a:gd name="connsiteX2" fmla="*/ 9420 w 9700"/>
                <a:gd name="connsiteY2" fmla="*/ 58420 h 125110"/>
                <a:gd name="connsiteX3" fmla="*/ 9420 w 9700"/>
                <a:gd name="connsiteY3" fmla="*/ 2150 h 125110"/>
                <a:gd name="connsiteX4" fmla="*/ 4732 w 9700"/>
                <a:gd name="connsiteY4" fmla="*/ 458 h 125110"/>
                <a:gd name="connsiteX5" fmla="*/ 3907 w 9700"/>
                <a:gd name="connsiteY5" fmla="*/ 458 h 125110"/>
                <a:gd name="connsiteX6" fmla="*/ 1256 w 9700"/>
                <a:gd name="connsiteY6" fmla="*/ 1407 h 125110"/>
                <a:gd name="connsiteX7" fmla="*/ 1256 w 9700"/>
                <a:gd name="connsiteY7" fmla="*/ 2960 h 125110"/>
                <a:gd name="connsiteX8" fmla="*/ 1256 w 9700"/>
                <a:gd name="connsiteY8" fmla="*/ 121736 h 125110"/>
                <a:gd name="connsiteX9" fmla="*/ 1256 w 9700"/>
                <a:gd name="connsiteY9" fmla="*/ 122981 h 125110"/>
                <a:gd name="connsiteX10" fmla="*/ 1967 w 9700"/>
                <a:gd name="connsiteY10" fmla="*/ 124341 h 125110"/>
                <a:gd name="connsiteX11" fmla="*/ 3034 w 9700"/>
                <a:gd name="connsiteY11" fmla="*/ 124783 h 125110"/>
                <a:gd name="connsiteX12" fmla="*/ 8709 w 9700"/>
                <a:gd name="connsiteY12" fmla="*/ 124686 h 125110"/>
                <a:gd name="connsiteX13" fmla="*/ 9420 w 9700"/>
                <a:gd name="connsiteY13" fmla="*/ 123235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700" h="125110">
                  <a:moveTo>
                    <a:pt x="9420" y="123235"/>
                  </a:moveTo>
                  <a:cubicBezTo>
                    <a:pt x="9420" y="122873"/>
                    <a:pt x="9420" y="122510"/>
                    <a:pt x="9420" y="122147"/>
                  </a:cubicBezTo>
                  <a:lnTo>
                    <a:pt x="9420" y="58420"/>
                  </a:lnTo>
                  <a:cubicBezTo>
                    <a:pt x="9420" y="39667"/>
                    <a:pt x="9420" y="20911"/>
                    <a:pt x="9420" y="2150"/>
                  </a:cubicBezTo>
                  <a:cubicBezTo>
                    <a:pt x="9453" y="458"/>
                    <a:pt x="9340" y="458"/>
                    <a:pt x="4732" y="458"/>
                  </a:cubicBezTo>
                  <a:cubicBezTo>
                    <a:pt x="4457" y="452"/>
                    <a:pt x="4182" y="452"/>
                    <a:pt x="3907" y="458"/>
                  </a:cubicBezTo>
                  <a:cubicBezTo>
                    <a:pt x="2064" y="524"/>
                    <a:pt x="1385" y="748"/>
                    <a:pt x="1256" y="1407"/>
                  </a:cubicBezTo>
                  <a:cubicBezTo>
                    <a:pt x="1159" y="1920"/>
                    <a:pt x="1256" y="2440"/>
                    <a:pt x="1256" y="2960"/>
                  </a:cubicBezTo>
                  <a:lnTo>
                    <a:pt x="1256" y="121736"/>
                  </a:lnTo>
                  <a:cubicBezTo>
                    <a:pt x="1256" y="122147"/>
                    <a:pt x="1256" y="122564"/>
                    <a:pt x="1256" y="122981"/>
                  </a:cubicBezTo>
                  <a:cubicBezTo>
                    <a:pt x="1282" y="123447"/>
                    <a:pt x="1522" y="123907"/>
                    <a:pt x="1967" y="124341"/>
                  </a:cubicBezTo>
                  <a:cubicBezTo>
                    <a:pt x="2161" y="124547"/>
                    <a:pt x="2468" y="124746"/>
                    <a:pt x="3034" y="124783"/>
                  </a:cubicBezTo>
                  <a:cubicBezTo>
                    <a:pt x="4895" y="125008"/>
                    <a:pt x="6911" y="124973"/>
                    <a:pt x="8709" y="124686"/>
                  </a:cubicBezTo>
                  <a:cubicBezTo>
                    <a:pt x="9970" y="124390"/>
                    <a:pt x="9340" y="123755"/>
                    <a:pt x="9420" y="123235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D74D7F5-93BF-85B9-0384-BAEEFCFE4430}"/>
                </a:ext>
              </a:extLst>
            </p:cNvPr>
            <p:cNvSpPr/>
            <p:nvPr/>
          </p:nvSpPr>
          <p:spPr>
            <a:xfrm>
              <a:off x="1782587" y="1817413"/>
              <a:ext cx="9701" cy="125110"/>
            </a:xfrm>
            <a:custGeom>
              <a:avLst/>
              <a:gdLst>
                <a:gd name="connsiteX0" fmla="*/ 5864 w 9700"/>
                <a:gd name="connsiteY0" fmla="*/ 467 h 125110"/>
                <a:gd name="connsiteX1" fmla="*/ 3358 w 9700"/>
                <a:gd name="connsiteY1" fmla="*/ 467 h 125110"/>
                <a:gd name="connsiteX2" fmla="*/ 1256 w 9700"/>
                <a:gd name="connsiteY2" fmla="*/ 1222 h 125110"/>
                <a:gd name="connsiteX3" fmla="*/ 1256 w 9700"/>
                <a:gd name="connsiteY3" fmla="*/ 2776 h 125110"/>
                <a:gd name="connsiteX4" fmla="*/ 1256 w 9700"/>
                <a:gd name="connsiteY4" fmla="*/ 122362 h 125110"/>
                <a:gd name="connsiteX5" fmla="*/ 1256 w 9700"/>
                <a:gd name="connsiteY5" fmla="*/ 123764 h 125110"/>
                <a:gd name="connsiteX6" fmla="*/ 4150 w 9700"/>
                <a:gd name="connsiteY6" fmla="*/ 124882 h 125110"/>
                <a:gd name="connsiteX7" fmla="*/ 6640 w 9700"/>
                <a:gd name="connsiteY7" fmla="*/ 124882 h 125110"/>
                <a:gd name="connsiteX8" fmla="*/ 8741 w 9700"/>
                <a:gd name="connsiteY8" fmla="*/ 124127 h 125110"/>
                <a:gd name="connsiteX9" fmla="*/ 8741 w 9700"/>
                <a:gd name="connsiteY9" fmla="*/ 122573 h 125110"/>
                <a:gd name="connsiteX10" fmla="*/ 8741 w 9700"/>
                <a:gd name="connsiteY10" fmla="*/ 2842 h 125110"/>
                <a:gd name="connsiteX11" fmla="*/ 8741 w 9700"/>
                <a:gd name="connsiteY11" fmla="*/ 1597 h 125110"/>
                <a:gd name="connsiteX12" fmla="*/ 5864 w 9700"/>
                <a:gd name="connsiteY12" fmla="*/ 467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00" h="125110">
                  <a:moveTo>
                    <a:pt x="5864" y="467"/>
                  </a:moveTo>
                  <a:cubicBezTo>
                    <a:pt x="5029" y="449"/>
                    <a:pt x="4192" y="449"/>
                    <a:pt x="3358" y="467"/>
                  </a:cubicBezTo>
                  <a:cubicBezTo>
                    <a:pt x="1886" y="509"/>
                    <a:pt x="1353" y="691"/>
                    <a:pt x="1256" y="1222"/>
                  </a:cubicBezTo>
                  <a:cubicBezTo>
                    <a:pt x="1159" y="1754"/>
                    <a:pt x="1256" y="2262"/>
                    <a:pt x="1256" y="2776"/>
                  </a:cubicBezTo>
                  <a:lnTo>
                    <a:pt x="1256" y="122362"/>
                  </a:lnTo>
                  <a:cubicBezTo>
                    <a:pt x="1256" y="122827"/>
                    <a:pt x="1256" y="123299"/>
                    <a:pt x="1256" y="123764"/>
                  </a:cubicBezTo>
                  <a:cubicBezTo>
                    <a:pt x="1353" y="124719"/>
                    <a:pt x="1692" y="124846"/>
                    <a:pt x="4150" y="124882"/>
                  </a:cubicBezTo>
                  <a:cubicBezTo>
                    <a:pt x="4974" y="124882"/>
                    <a:pt x="5767" y="124882"/>
                    <a:pt x="6640" y="124882"/>
                  </a:cubicBezTo>
                  <a:cubicBezTo>
                    <a:pt x="8127" y="124840"/>
                    <a:pt x="8644" y="124665"/>
                    <a:pt x="8741" y="124127"/>
                  </a:cubicBezTo>
                  <a:cubicBezTo>
                    <a:pt x="8838" y="123589"/>
                    <a:pt x="8741" y="123087"/>
                    <a:pt x="8741" y="122573"/>
                  </a:cubicBezTo>
                  <a:lnTo>
                    <a:pt x="8741" y="2842"/>
                  </a:lnTo>
                  <a:cubicBezTo>
                    <a:pt x="8741" y="2425"/>
                    <a:pt x="8741" y="2014"/>
                    <a:pt x="8741" y="1597"/>
                  </a:cubicBezTo>
                  <a:cubicBezTo>
                    <a:pt x="8644" y="636"/>
                    <a:pt x="8321" y="515"/>
                    <a:pt x="5864" y="46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91DFC4A7-1D4E-5353-E423-7BE828915041}"/>
                </a:ext>
              </a:extLst>
            </p:cNvPr>
            <p:cNvSpPr/>
            <p:nvPr/>
          </p:nvSpPr>
          <p:spPr>
            <a:xfrm>
              <a:off x="2061352" y="1817441"/>
              <a:ext cx="8084" cy="125110"/>
            </a:xfrm>
            <a:custGeom>
              <a:avLst/>
              <a:gdLst>
                <a:gd name="connsiteX0" fmla="*/ 5864 w 8083"/>
                <a:gd name="connsiteY0" fmla="*/ 469 h 125110"/>
                <a:gd name="connsiteX1" fmla="*/ 3374 w 8083"/>
                <a:gd name="connsiteY1" fmla="*/ 469 h 125110"/>
                <a:gd name="connsiteX2" fmla="*/ 1256 w 8083"/>
                <a:gd name="connsiteY2" fmla="*/ 1219 h 125110"/>
                <a:gd name="connsiteX3" fmla="*/ 1256 w 8083"/>
                <a:gd name="connsiteY3" fmla="*/ 2772 h 125110"/>
                <a:gd name="connsiteX4" fmla="*/ 1256 w 8083"/>
                <a:gd name="connsiteY4" fmla="*/ 62462 h 125110"/>
                <a:gd name="connsiteX5" fmla="*/ 1256 w 8083"/>
                <a:gd name="connsiteY5" fmla="*/ 122618 h 125110"/>
                <a:gd name="connsiteX6" fmla="*/ 1337 w 8083"/>
                <a:gd name="connsiteY6" fmla="*/ 124165 h 125110"/>
                <a:gd name="connsiteX7" fmla="*/ 2994 w 8083"/>
                <a:gd name="connsiteY7" fmla="*/ 124838 h 125110"/>
                <a:gd name="connsiteX8" fmla="*/ 3212 w 8083"/>
                <a:gd name="connsiteY8" fmla="*/ 124836 h 125110"/>
                <a:gd name="connsiteX9" fmla="*/ 6122 w 8083"/>
                <a:gd name="connsiteY9" fmla="*/ 124836 h 125110"/>
                <a:gd name="connsiteX10" fmla="*/ 7739 w 8083"/>
                <a:gd name="connsiteY10" fmla="*/ 124232 h 125110"/>
                <a:gd name="connsiteX11" fmla="*/ 7836 w 8083"/>
                <a:gd name="connsiteY11" fmla="*/ 122993 h 125110"/>
                <a:gd name="connsiteX12" fmla="*/ 7836 w 8083"/>
                <a:gd name="connsiteY12" fmla="*/ 2373 h 125110"/>
                <a:gd name="connsiteX13" fmla="*/ 7755 w 8083"/>
                <a:gd name="connsiteY13" fmla="*/ 1128 h 125110"/>
                <a:gd name="connsiteX14" fmla="*/ 5864 w 8083"/>
                <a:gd name="connsiteY14" fmla="*/ 469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083" h="125110">
                  <a:moveTo>
                    <a:pt x="5864" y="469"/>
                  </a:moveTo>
                  <a:cubicBezTo>
                    <a:pt x="5034" y="448"/>
                    <a:pt x="4203" y="448"/>
                    <a:pt x="3374" y="469"/>
                  </a:cubicBezTo>
                  <a:cubicBezTo>
                    <a:pt x="1886" y="505"/>
                    <a:pt x="1353" y="687"/>
                    <a:pt x="1256" y="1219"/>
                  </a:cubicBezTo>
                  <a:cubicBezTo>
                    <a:pt x="1159" y="1750"/>
                    <a:pt x="1256" y="2258"/>
                    <a:pt x="1256" y="2772"/>
                  </a:cubicBezTo>
                  <a:cubicBezTo>
                    <a:pt x="1256" y="22669"/>
                    <a:pt x="1256" y="42565"/>
                    <a:pt x="1256" y="62462"/>
                  </a:cubicBezTo>
                  <a:cubicBezTo>
                    <a:pt x="1256" y="82512"/>
                    <a:pt x="1256" y="102564"/>
                    <a:pt x="1256" y="122618"/>
                  </a:cubicBezTo>
                  <a:cubicBezTo>
                    <a:pt x="1256" y="123132"/>
                    <a:pt x="1256" y="123652"/>
                    <a:pt x="1337" y="124165"/>
                  </a:cubicBezTo>
                  <a:cubicBezTo>
                    <a:pt x="1298" y="124522"/>
                    <a:pt x="2040" y="124823"/>
                    <a:pt x="2994" y="124838"/>
                  </a:cubicBezTo>
                  <a:cubicBezTo>
                    <a:pt x="3066" y="124839"/>
                    <a:pt x="3139" y="124839"/>
                    <a:pt x="3212" y="124836"/>
                  </a:cubicBezTo>
                  <a:cubicBezTo>
                    <a:pt x="4180" y="124863"/>
                    <a:pt x="5154" y="124863"/>
                    <a:pt x="6122" y="124836"/>
                  </a:cubicBezTo>
                  <a:cubicBezTo>
                    <a:pt x="7015" y="124836"/>
                    <a:pt x="7739" y="124565"/>
                    <a:pt x="7739" y="124232"/>
                  </a:cubicBezTo>
                  <a:cubicBezTo>
                    <a:pt x="7836" y="123821"/>
                    <a:pt x="7836" y="123404"/>
                    <a:pt x="7836" y="122993"/>
                  </a:cubicBezTo>
                  <a:cubicBezTo>
                    <a:pt x="7836" y="82784"/>
                    <a:pt x="7836" y="42578"/>
                    <a:pt x="7836" y="2373"/>
                  </a:cubicBezTo>
                  <a:cubicBezTo>
                    <a:pt x="7836" y="1956"/>
                    <a:pt x="7836" y="1539"/>
                    <a:pt x="7755" y="1128"/>
                  </a:cubicBezTo>
                  <a:cubicBezTo>
                    <a:pt x="7674" y="717"/>
                    <a:pt x="7125" y="505"/>
                    <a:pt x="5864" y="4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75DE25B5-A91D-AA7B-5F91-CE119D75C113}"/>
                </a:ext>
              </a:extLst>
            </p:cNvPr>
            <p:cNvSpPr/>
            <p:nvPr/>
          </p:nvSpPr>
          <p:spPr>
            <a:xfrm>
              <a:off x="1845059" y="1817414"/>
              <a:ext cx="8084" cy="125110"/>
            </a:xfrm>
            <a:custGeom>
              <a:avLst/>
              <a:gdLst>
                <a:gd name="connsiteX0" fmla="*/ 7739 w 8083"/>
                <a:gd name="connsiteY0" fmla="*/ 6553 h 125110"/>
                <a:gd name="connsiteX1" fmla="*/ 7739 w 8083"/>
                <a:gd name="connsiteY1" fmla="*/ 2509 h 125110"/>
                <a:gd name="connsiteX2" fmla="*/ 7739 w 8083"/>
                <a:gd name="connsiteY2" fmla="*/ 1427 h 125110"/>
                <a:gd name="connsiteX3" fmla="*/ 4990 w 8083"/>
                <a:gd name="connsiteY3" fmla="*/ 466 h 125110"/>
                <a:gd name="connsiteX4" fmla="*/ 3374 w 8083"/>
                <a:gd name="connsiteY4" fmla="*/ 466 h 125110"/>
                <a:gd name="connsiteX5" fmla="*/ 1256 w 8083"/>
                <a:gd name="connsiteY5" fmla="*/ 1216 h 125110"/>
                <a:gd name="connsiteX6" fmla="*/ 1256 w 8083"/>
                <a:gd name="connsiteY6" fmla="*/ 2769 h 125110"/>
                <a:gd name="connsiteX7" fmla="*/ 1256 w 8083"/>
                <a:gd name="connsiteY7" fmla="*/ 91549 h 125110"/>
                <a:gd name="connsiteX8" fmla="*/ 1256 w 8083"/>
                <a:gd name="connsiteY8" fmla="*/ 122790 h 125110"/>
                <a:gd name="connsiteX9" fmla="*/ 1417 w 8083"/>
                <a:gd name="connsiteY9" fmla="*/ 124338 h 125110"/>
                <a:gd name="connsiteX10" fmla="*/ 2792 w 8083"/>
                <a:gd name="connsiteY10" fmla="*/ 124833 h 125110"/>
                <a:gd name="connsiteX11" fmla="*/ 4408 w 8083"/>
                <a:gd name="connsiteY11" fmla="*/ 124876 h 125110"/>
                <a:gd name="connsiteX12" fmla="*/ 7351 w 8083"/>
                <a:gd name="connsiteY12" fmla="*/ 124048 h 125110"/>
                <a:gd name="connsiteX13" fmla="*/ 7787 w 8083"/>
                <a:gd name="connsiteY13" fmla="*/ 121733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83" h="125110">
                  <a:moveTo>
                    <a:pt x="7739" y="6553"/>
                  </a:moveTo>
                  <a:lnTo>
                    <a:pt x="7739" y="2509"/>
                  </a:lnTo>
                  <a:cubicBezTo>
                    <a:pt x="7739" y="2147"/>
                    <a:pt x="7739" y="1784"/>
                    <a:pt x="7739" y="1427"/>
                  </a:cubicBezTo>
                  <a:cubicBezTo>
                    <a:pt x="7529" y="781"/>
                    <a:pt x="6769" y="539"/>
                    <a:pt x="4990" y="466"/>
                  </a:cubicBezTo>
                  <a:cubicBezTo>
                    <a:pt x="4452" y="449"/>
                    <a:pt x="3912" y="449"/>
                    <a:pt x="3374" y="466"/>
                  </a:cubicBezTo>
                  <a:cubicBezTo>
                    <a:pt x="1919" y="466"/>
                    <a:pt x="1353" y="684"/>
                    <a:pt x="1256" y="1216"/>
                  </a:cubicBezTo>
                  <a:cubicBezTo>
                    <a:pt x="1159" y="1748"/>
                    <a:pt x="1256" y="2249"/>
                    <a:pt x="1256" y="2769"/>
                  </a:cubicBezTo>
                  <a:lnTo>
                    <a:pt x="1256" y="91549"/>
                  </a:lnTo>
                  <a:cubicBezTo>
                    <a:pt x="1256" y="101965"/>
                    <a:pt x="1256" y="112379"/>
                    <a:pt x="1256" y="122790"/>
                  </a:cubicBezTo>
                  <a:cubicBezTo>
                    <a:pt x="1256" y="123304"/>
                    <a:pt x="1256" y="123824"/>
                    <a:pt x="1417" y="124338"/>
                  </a:cubicBezTo>
                  <a:cubicBezTo>
                    <a:pt x="1474" y="124609"/>
                    <a:pt x="2064" y="124822"/>
                    <a:pt x="2792" y="124833"/>
                  </a:cubicBezTo>
                  <a:cubicBezTo>
                    <a:pt x="3325" y="124868"/>
                    <a:pt x="3867" y="124882"/>
                    <a:pt x="4408" y="124876"/>
                  </a:cubicBezTo>
                  <a:cubicBezTo>
                    <a:pt x="6365" y="124876"/>
                    <a:pt x="6785" y="124737"/>
                    <a:pt x="7351" y="124048"/>
                  </a:cubicBezTo>
                  <a:cubicBezTo>
                    <a:pt x="7802" y="123289"/>
                    <a:pt x="7949" y="122508"/>
                    <a:pt x="7787" y="12173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FA33E45D-12CB-DF8B-36F1-8C0BB660CA7C}"/>
                </a:ext>
              </a:extLst>
            </p:cNvPr>
            <p:cNvSpPr/>
            <p:nvPr/>
          </p:nvSpPr>
          <p:spPr>
            <a:xfrm>
              <a:off x="2248553" y="1817497"/>
              <a:ext cx="4850" cy="125110"/>
            </a:xfrm>
            <a:custGeom>
              <a:avLst/>
              <a:gdLst>
                <a:gd name="connsiteX0" fmla="*/ 4511 w 4850"/>
                <a:gd name="connsiteY0" fmla="*/ 1344 h 125110"/>
                <a:gd name="connsiteX1" fmla="*/ 4204 w 4850"/>
                <a:gd name="connsiteY1" fmla="*/ 740 h 125110"/>
                <a:gd name="connsiteX2" fmla="*/ 2846 w 4850"/>
                <a:gd name="connsiteY2" fmla="*/ 455 h 125110"/>
                <a:gd name="connsiteX3" fmla="*/ 1504 w 4850"/>
                <a:gd name="connsiteY3" fmla="*/ 746 h 125110"/>
                <a:gd name="connsiteX4" fmla="*/ 1213 w 4850"/>
                <a:gd name="connsiteY4" fmla="*/ 1350 h 125110"/>
                <a:gd name="connsiteX5" fmla="*/ 1213 w 4850"/>
                <a:gd name="connsiteY5" fmla="*/ 2746 h 125110"/>
                <a:gd name="connsiteX6" fmla="*/ 1213 w 4850"/>
                <a:gd name="connsiteY6" fmla="*/ 122471 h 125110"/>
                <a:gd name="connsiteX7" fmla="*/ 1213 w 4850"/>
                <a:gd name="connsiteY7" fmla="*/ 123868 h 125110"/>
                <a:gd name="connsiteX8" fmla="*/ 1520 w 4850"/>
                <a:gd name="connsiteY8" fmla="*/ 124472 h 125110"/>
                <a:gd name="connsiteX9" fmla="*/ 3759 w 4850"/>
                <a:gd name="connsiteY9" fmla="*/ 124644 h 125110"/>
                <a:gd name="connsiteX10" fmla="*/ 4220 w 4850"/>
                <a:gd name="connsiteY10" fmla="*/ 124472 h 125110"/>
                <a:gd name="connsiteX11" fmla="*/ 4511 w 4850"/>
                <a:gd name="connsiteY11" fmla="*/ 123868 h 125110"/>
                <a:gd name="connsiteX12" fmla="*/ 4511 w 4850"/>
                <a:gd name="connsiteY12" fmla="*/ 122471 h 125110"/>
                <a:gd name="connsiteX13" fmla="*/ 4511 w 4850"/>
                <a:gd name="connsiteY13" fmla="*/ 2740 h 125110"/>
                <a:gd name="connsiteX14" fmla="*/ 4511 w 4850"/>
                <a:gd name="connsiteY14" fmla="*/ 1344 h 125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50" h="125110">
                  <a:moveTo>
                    <a:pt x="4511" y="1344"/>
                  </a:moveTo>
                  <a:cubicBezTo>
                    <a:pt x="4499" y="1137"/>
                    <a:pt x="4396" y="933"/>
                    <a:pt x="4204" y="740"/>
                  </a:cubicBezTo>
                  <a:cubicBezTo>
                    <a:pt x="3951" y="549"/>
                    <a:pt x="3411" y="436"/>
                    <a:pt x="2846" y="455"/>
                  </a:cubicBezTo>
                  <a:cubicBezTo>
                    <a:pt x="2283" y="441"/>
                    <a:pt x="1753" y="556"/>
                    <a:pt x="1504" y="746"/>
                  </a:cubicBezTo>
                  <a:cubicBezTo>
                    <a:pt x="1311" y="939"/>
                    <a:pt x="1213" y="1144"/>
                    <a:pt x="1213" y="1350"/>
                  </a:cubicBezTo>
                  <a:cubicBezTo>
                    <a:pt x="1213" y="1815"/>
                    <a:pt x="1213" y="2281"/>
                    <a:pt x="1213" y="2746"/>
                  </a:cubicBezTo>
                  <a:lnTo>
                    <a:pt x="1213" y="122471"/>
                  </a:lnTo>
                  <a:cubicBezTo>
                    <a:pt x="1213" y="122937"/>
                    <a:pt x="1213" y="123402"/>
                    <a:pt x="1213" y="123868"/>
                  </a:cubicBezTo>
                  <a:cubicBezTo>
                    <a:pt x="1232" y="124074"/>
                    <a:pt x="1335" y="124277"/>
                    <a:pt x="1520" y="124472"/>
                  </a:cubicBezTo>
                  <a:cubicBezTo>
                    <a:pt x="2011" y="124751"/>
                    <a:pt x="3014" y="124828"/>
                    <a:pt x="3759" y="124644"/>
                  </a:cubicBezTo>
                  <a:cubicBezTo>
                    <a:pt x="3943" y="124599"/>
                    <a:pt x="4099" y="124540"/>
                    <a:pt x="4220" y="124472"/>
                  </a:cubicBezTo>
                  <a:cubicBezTo>
                    <a:pt x="4406" y="124278"/>
                    <a:pt x="4504" y="124074"/>
                    <a:pt x="4511" y="123868"/>
                  </a:cubicBezTo>
                  <a:cubicBezTo>
                    <a:pt x="4511" y="123402"/>
                    <a:pt x="4511" y="122937"/>
                    <a:pt x="4511" y="122471"/>
                  </a:cubicBezTo>
                  <a:lnTo>
                    <a:pt x="4511" y="2740"/>
                  </a:lnTo>
                  <a:cubicBezTo>
                    <a:pt x="4527" y="2275"/>
                    <a:pt x="4543" y="1809"/>
                    <a:pt x="4511" y="134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id="{65B816F6-D95D-C2AA-3D76-1909817763E5}"/>
              </a:ext>
            </a:extLst>
          </p:cNvPr>
          <p:cNvGrpSpPr/>
          <p:nvPr/>
        </p:nvGrpSpPr>
        <p:grpSpPr>
          <a:xfrm rot="16200000" flipV="1">
            <a:off x="-1154124" y="2478283"/>
            <a:ext cx="2354545" cy="211614"/>
            <a:chOff x="10012136" y="2027808"/>
            <a:chExt cx="1399658" cy="125794"/>
          </a:xfrm>
        </p:grpSpPr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D20D89AB-828C-971E-0142-AFCDFEDB52D9}"/>
                </a:ext>
              </a:extLst>
            </p:cNvPr>
            <p:cNvGrpSpPr/>
            <p:nvPr/>
          </p:nvGrpSpPr>
          <p:grpSpPr>
            <a:xfrm>
              <a:off x="10012136" y="2027808"/>
              <a:ext cx="489481" cy="125794"/>
              <a:chOff x="9808884" y="2027808"/>
              <a:chExt cx="489481" cy="125794"/>
            </a:xfrm>
          </p:grpSpPr>
          <p:cxnSp>
            <p:nvCxnSpPr>
              <p:cNvPr id="222" name="直接连接符 221">
                <a:extLst>
                  <a:ext uri="{FF2B5EF4-FFF2-40B4-BE49-F238E27FC236}">
                    <a16:creationId xmlns:a16="http://schemas.microsoft.com/office/drawing/2014/main" id="{3917EEF7-0803-7A09-6C17-94036A04B286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id="{F9A31A57-34C6-923E-D4BE-174C915A5E7F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>
                <a:extLst>
                  <a:ext uri="{FF2B5EF4-FFF2-40B4-BE49-F238E27FC236}">
                    <a16:creationId xmlns:a16="http://schemas.microsoft.com/office/drawing/2014/main" id="{F7367BF9-1B82-1ADF-ECA9-386BEAAFC58E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>
                <a:extLst>
                  <a:ext uri="{FF2B5EF4-FFF2-40B4-BE49-F238E27FC236}">
                    <a16:creationId xmlns:a16="http://schemas.microsoft.com/office/drawing/2014/main" id="{9C64B51F-2F05-1C52-479C-925CC765F5EA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接连接符 239">
                <a:extLst>
                  <a:ext uri="{FF2B5EF4-FFF2-40B4-BE49-F238E27FC236}">
                    <a16:creationId xmlns:a16="http://schemas.microsoft.com/office/drawing/2014/main" id="{0FB7B1C1-D8FE-E117-AB18-845D407E883B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id="{AF0FB727-4FCA-E7A9-4258-CE59AC0D85E1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接连接符 241">
                <a:extLst>
                  <a:ext uri="{FF2B5EF4-FFF2-40B4-BE49-F238E27FC236}">
                    <a16:creationId xmlns:a16="http://schemas.microsoft.com/office/drawing/2014/main" id="{359BCBDF-10A6-8676-32BC-FF296E36A26F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接连接符 242">
                <a:extLst>
                  <a:ext uri="{FF2B5EF4-FFF2-40B4-BE49-F238E27FC236}">
                    <a16:creationId xmlns:a16="http://schemas.microsoft.com/office/drawing/2014/main" id="{16185499-27B8-27FF-DD37-BD8D2B4D43E5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id="{988199D2-F34A-59B1-6267-0BF3277E5115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接连接符 244">
                <a:extLst>
                  <a:ext uri="{FF2B5EF4-FFF2-40B4-BE49-F238E27FC236}">
                    <a16:creationId xmlns:a16="http://schemas.microsoft.com/office/drawing/2014/main" id="{68C46958-01CB-5F86-56F3-D921A7FDAA11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接连接符 245">
                <a:extLst>
                  <a:ext uri="{FF2B5EF4-FFF2-40B4-BE49-F238E27FC236}">
                    <a16:creationId xmlns:a16="http://schemas.microsoft.com/office/drawing/2014/main" id="{61E53B9C-6267-E70A-650C-810E608168C9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接连接符 246">
                <a:extLst>
                  <a:ext uri="{FF2B5EF4-FFF2-40B4-BE49-F238E27FC236}">
                    <a16:creationId xmlns:a16="http://schemas.microsoft.com/office/drawing/2014/main" id="{429DBF93-2A18-9F4F-BFE7-609D07C6219B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980487FF-7FD0-D5B2-35DE-58A367E7B4EE}"/>
                </a:ext>
              </a:extLst>
            </p:cNvPr>
            <p:cNvGrpSpPr/>
            <p:nvPr/>
          </p:nvGrpSpPr>
          <p:grpSpPr>
            <a:xfrm>
              <a:off x="10467845" y="2027808"/>
              <a:ext cx="489481" cy="125794"/>
              <a:chOff x="9808884" y="2027808"/>
              <a:chExt cx="489481" cy="125794"/>
            </a:xfrm>
          </p:grpSpPr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F17B311F-4443-0D92-3E0C-9C11F4118BD4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315A6AE5-5816-22BA-7A4A-54C2643D485B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51614002-54BF-9DF3-0995-B1006896451E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id="{CC814D12-E102-7065-E28C-78BDA694D826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id="{68B2A5BB-F721-16BB-1B19-5383CCE60F5F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7E77E2B8-AFCD-E9DD-1C5E-74DE90705C7B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3382457B-7890-FE89-4E65-F01A09676952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id="{38233122-8710-2ACD-7D12-8A2E462A145C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id="{935372E0-3429-3C87-6619-7B3D28A667C4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id="{0C027C3F-A57A-699B-68CE-C0D96FA76164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97FB8B47-DBE5-9F01-4212-6A34C31633F8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>
                <a:extLst>
                  <a:ext uri="{FF2B5EF4-FFF2-40B4-BE49-F238E27FC236}">
                    <a16:creationId xmlns:a16="http://schemas.microsoft.com/office/drawing/2014/main" id="{3E501D61-E873-8F94-2E44-3F32AB74BFDA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2F299606-7D40-D94F-7BC3-3B41B88D6E6C}"/>
                </a:ext>
              </a:extLst>
            </p:cNvPr>
            <p:cNvGrpSpPr/>
            <p:nvPr/>
          </p:nvGrpSpPr>
          <p:grpSpPr>
            <a:xfrm>
              <a:off x="10922313" y="2027808"/>
              <a:ext cx="489481" cy="125794"/>
              <a:chOff x="9808884" y="2027808"/>
              <a:chExt cx="489481" cy="125794"/>
            </a:xfrm>
          </p:grpSpPr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167E93E3-2ABD-3CEE-1F0C-D73F8D0DD264}"/>
                  </a:ext>
                </a:extLst>
              </p:cNvPr>
              <p:cNvCxnSpPr/>
              <p:nvPr/>
            </p:nvCxnSpPr>
            <p:spPr>
              <a:xfrm flipH="1">
                <a:off x="980888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BFD1CF92-0E75-274B-7AD9-D878C9BCCF69}"/>
                  </a:ext>
                </a:extLst>
              </p:cNvPr>
              <p:cNvCxnSpPr/>
              <p:nvPr/>
            </p:nvCxnSpPr>
            <p:spPr>
              <a:xfrm flipH="1">
                <a:off x="984627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0A2BC240-83A0-31C6-E3D2-BE5674D6F908}"/>
                  </a:ext>
                </a:extLst>
              </p:cNvPr>
              <p:cNvCxnSpPr/>
              <p:nvPr/>
            </p:nvCxnSpPr>
            <p:spPr>
              <a:xfrm flipH="1">
                <a:off x="988367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B4F50921-3E16-2AF1-A779-08FC69085F58}"/>
                  </a:ext>
                </a:extLst>
              </p:cNvPr>
              <p:cNvCxnSpPr/>
              <p:nvPr/>
            </p:nvCxnSpPr>
            <p:spPr>
              <a:xfrm flipH="1">
                <a:off x="992106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CF22AADC-2E19-7659-A488-1B6A79AF5064}"/>
                  </a:ext>
                </a:extLst>
              </p:cNvPr>
              <p:cNvCxnSpPr/>
              <p:nvPr/>
            </p:nvCxnSpPr>
            <p:spPr>
              <a:xfrm flipH="1">
                <a:off x="995846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DE862C6C-1EEB-26A3-B482-A84FA055BF0D}"/>
                  </a:ext>
                </a:extLst>
              </p:cNvPr>
              <p:cNvCxnSpPr/>
              <p:nvPr/>
            </p:nvCxnSpPr>
            <p:spPr>
              <a:xfrm flipH="1">
                <a:off x="9995859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1F530079-5BCE-5F50-478D-C04DA0B1C5DB}"/>
                  </a:ext>
                </a:extLst>
              </p:cNvPr>
              <p:cNvCxnSpPr/>
              <p:nvPr/>
            </p:nvCxnSpPr>
            <p:spPr>
              <a:xfrm flipH="1">
                <a:off x="10033254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430C0BF2-261A-22A0-A871-037E483C175F}"/>
                  </a:ext>
                </a:extLst>
              </p:cNvPr>
              <p:cNvCxnSpPr/>
              <p:nvPr/>
            </p:nvCxnSpPr>
            <p:spPr>
              <a:xfrm flipH="1">
                <a:off x="1007399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056CD3E2-9BFE-9205-C139-140C48FCA9EA}"/>
                  </a:ext>
                </a:extLst>
              </p:cNvPr>
              <p:cNvCxnSpPr/>
              <p:nvPr/>
            </p:nvCxnSpPr>
            <p:spPr>
              <a:xfrm flipH="1">
                <a:off x="1011139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FE68BE3C-500F-820D-48B3-FFA3529680BA}"/>
                  </a:ext>
                </a:extLst>
              </p:cNvPr>
              <p:cNvCxnSpPr/>
              <p:nvPr/>
            </p:nvCxnSpPr>
            <p:spPr>
              <a:xfrm flipH="1">
                <a:off x="1014878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11EB67C9-B38A-54B8-DBFF-D2A1BD1151F3}"/>
                  </a:ext>
                </a:extLst>
              </p:cNvPr>
              <p:cNvCxnSpPr/>
              <p:nvPr/>
            </p:nvCxnSpPr>
            <p:spPr>
              <a:xfrm flipH="1">
                <a:off x="10186180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57E4BF83-AD7F-7E78-259F-5C511A9B1D11}"/>
                  </a:ext>
                </a:extLst>
              </p:cNvPr>
              <p:cNvCxnSpPr/>
              <p:nvPr/>
            </p:nvCxnSpPr>
            <p:spPr>
              <a:xfrm flipH="1">
                <a:off x="10223575" y="2027808"/>
                <a:ext cx="74790" cy="125794"/>
              </a:xfrm>
              <a:prstGeom prst="line">
                <a:avLst/>
              </a:pr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9" name="图形 80">
            <a:extLst>
              <a:ext uri="{FF2B5EF4-FFF2-40B4-BE49-F238E27FC236}">
                <a16:creationId xmlns:a16="http://schemas.microsoft.com/office/drawing/2014/main" id="{F7217E40-76E5-9F72-A170-B0FCA66B86B7}"/>
              </a:ext>
            </a:extLst>
          </p:cNvPr>
          <p:cNvSpPr/>
          <p:nvPr/>
        </p:nvSpPr>
        <p:spPr>
          <a:xfrm>
            <a:off x="8825714" y="894990"/>
            <a:ext cx="360774" cy="366296"/>
          </a:xfrm>
          <a:custGeom>
            <a:avLst/>
            <a:gdLst>
              <a:gd name="connsiteX0" fmla="*/ 95847 w 492584"/>
              <a:gd name="connsiteY0" fmla="*/ 438433 h 500124"/>
              <a:gd name="connsiteX1" fmla="*/ 133909 w 492584"/>
              <a:gd name="connsiteY1" fmla="*/ 438433 h 500124"/>
              <a:gd name="connsiteX2" fmla="*/ 169973 w 492584"/>
              <a:gd name="connsiteY2" fmla="*/ 438433 h 500124"/>
              <a:gd name="connsiteX3" fmla="*/ 172763 w 492584"/>
              <a:gd name="connsiteY3" fmla="*/ 441135 h 500124"/>
              <a:gd name="connsiteX4" fmla="*/ 172763 w 492584"/>
              <a:gd name="connsiteY4" fmla="*/ 487113 h 500124"/>
              <a:gd name="connsiteX5" fmla="*/ 170388 w 492584"/>
              <a:gd name="connsiteY5" fmla="*/ 489463 h 500124"/>
              <a:gd name="connsiteX6" fmla="*/ 74133 w 492584"/>
              <a:gd name="connsiteY6" fmla="*/ 489111 h 500124"/>
              <a:gd name="connsiteX7" fmla="*/ 23618 w 492584"/>
              <a:gd name="connsiteY7" fmla="*/ 489111 h 500124"/>
              <a:gd name="connsiteX8" fmla="*/ 10072 w 492584"/>
              <a:gd name="connsiteY8" fmla="*/ 488885 h 500124"/>
              <a:gd name="connsiteX9" fmla="*/ 7181 w 492584"/>
              <a:gd name="connsiteY9" fmla="*/ 485882 h 500124"/>
              <a:gd name="connsiteX10" fmla="*/ 7772 w 492584"/>
              <a:gd name="connsiteY10" fmla="*/ 442881 h 500124"/>
              <a:gd name="connsiteX11" fmla="*/ 9029 w 492584"/>
              <a:gd name="connsiteY11" fmla="*/ 328104 h 500124"/>
              <a:gd name="connsiteX12" fmla="*/ 12484 w 492584"/>
              <a:gd name="connsiteY12" fmla="*/ 324673 h 500124"/>
              <a:gd name="connsiteX13" fmla="*/ 57458 w 492584"/>
              <a:gd name="connsiteY13" fmla="*/ 325201 h 500124"/>
              <a:gd name="connsiteX14" fmla="*/ 59971 w 492584"/>
              <a:gd name="connsiteY14" fmla="*/ 328179 h 500124"/>
              <a:gd name="connsiteX15" fmla="*/ 59041 w 492584"/>
              <a:gd name="connsiteY15" fmla="*/ 397971 h 500124"/>
              <a:gd name="connsiteX16" fmla="*/ 59041 w 492584"/>
              <a:gd name="connsiteY16" fmla="*/ 401250 h 500124"/>
              <a:gd name="connsiteX17" fmla="*/ 61152 w 492584"/>
              <a:gd name="connsiteY17" fmla="*/ 399931 h 500124"/>
              <a:gd name="connsiteX18" fmla="*/ 209744 w 492584"/>
              <a:gd name="connsiteY18" fmla="*/ 249642 h 500124"/>
              <a:gd name="connsiteX19" fmla="*/ 209744 w 492584"/>
              <a:gd name="connsiteY19" fmla="*/ 245797 h 500124"/>
              <a:gd name="connsiteX20" fmla="*/ 81685 w 492584"/>
              <a:gd name="connsiteY20" fmla="*/ 116556 h 500124"/>
              <a:gd name="connsiteX21" fmla="*/ 62748 w 492584"/>
              <a:gd name="connsiteY21" fmla="*/ 97192 h 500124"/>
              <a:gd name="connsiteX22" fmla="*/ 59569 w 492584"/>
              <a:gd name="connsiteY22" fmla="*/ 93498 h 500124"/>
              <a:gd name="connsiteX23" fmla="*/ 59569 w 492584"/>
              <a:gd name="connsiteY23" fmla="*/ 98524 h 500124"/>
              <a:gd name="connsiteX24" fmla="*/ 59456 w 492584"/>
              <a:gd name="connsiteY24" fmla="*/ 172663 h 500124"/>
              <a:gd name="connsiteX25" fmla="*/ 56138 w 492584"/>
              <a:gd name="connsiteY25" fmla="*/ 175817 h 500124"/>
              <a:gd name="connsiteX26" fmla="*/ 11479 w 492584"/>
              <a:gd name="connsiteY26" fmla="*/ 175754 h 500124"/>
              <a:gd name="connsiteX27" fmla="*/ 8451 w 492584"/>
              <a:gd name="connsiteY27" fmla="*/ 172638 h 500124"/>
              <a:gd name="connsiteX28" fmla="*/ 9091 w 492584"/>
              <a:gd name="connsiteY28" fmla="*/ 10889 h 500124"/>
              <a:gd name="connsiteX29" fmla="*/ 11605 w 492584"/>
              <a:gd name="connsiteY29" fmla="*/ 8376 h 500124"/>
              <a:gd name="connsiteX30" fmla="*/ 36410 w 492584"/>
              <a:gd name="connsiteY30" fmla="*/ 8376 h 500124"/>
              <a:gd name="connsiteX31" fmla="*/ 124560 w 492584"/>
              <a:gd name="connsiteY31" fmla="*/ 8590 h 500124"/>
              <a:gd name="connsiteX32" fmla="*/ 170187 w 492584"/>
              <a:gd name="connsiteY32" fmla="*/ 9029 h 500124"/>
              <a:gd name="connsiteX33" fmla="*/ 172700 w 492584"/>
              <a:gd name="connsiteY33" fmla="*/ 11605 h 500124"/>
              <a:gd name="connsiteX34" fmla="*/ 172273 w 492584"/>
              <a:gd name="connsiteY34" fmla="*/ 57572 h 500124"/>
              <a:gd name="connsiteX35" fmla="*/ 169232 w 492584"/>
              <a:gd name="connsiteY35" fmla="*/ 59959 h 500124"/>
              <a:gd name="connsiteX36" fmla="*/ 101451 w 492584"/>
              <a:gd name="connsiteY36" fmla="*/ 59281 h 500124"/>
              <a:gd name="connsiteX37" fmla="*/ 97505 w 492584"/>
              <a:gd name="connsiteY37" fmla="*/ 59281 h 500124"/>
              <a:gd name="connsiteX38" fmla="*/ 115098 w 492584"/>
              <a:gd name="connsiteY38" fmla="*/ 77727 h 500124"/>
              <a:gd name="connsiteX39" fmla="*/ 245469 w 492584"/>
              <a:gd name="connsiteY39" fmla="*/ 209796 h 500124"/>
              <a:gd name="connsiteX40" fmla="*/ 249478 w 492584"/>
              <a:gd name="connsiteY40" fmla="*/ 209368 h 500124"/>
              <a:gd name="connsiteX41" fmla="*/ 327738 w 492584"/>
              <a:gd name="connsiteY41" fmla="*/ 130454 h 500124"/>
              <a:gd name="connsiteX42" fmla="*/ 393081 w 492584"/>
              <a:gd name="connsiteY42" fmla="*/ 61442 h 500124"/>
              <a:gd name="connsiteX43" fmla="*/ 394778 w 492584"/>
              <a:gd name="connsiteY43" fmla="*/ 58627 h 500124"/>
              <a:gd name="connsiteX44" fmla="*/ 372699 w 492584"/>
              <a:gd name="connsiteY44" fmla="*/ 58627 h 500124"/>
              <a:gd name="connsiteX45" fmla="*/ 323102 w 492584"/>
              <a:gd name="connsiteY45" fmla="*/ 58112 h 500124"/>
              <a:gd name="connsiteX46" fmla="*/ 320262 w 492584"/>
              <a:gd name="connsiteY46" fmla="*/ 55159 h 500124"/>
              <a:gd name="connsiteX47" fmla="*/ 320840 w 492584"/>
              <a:gd name="connsiteY47" fmla="*/ 9846 h 500124"/>
              <a:gd name="connsiteX48" fmla="*/ 323566 w 492584"/>
              <a:gd name="connsiteY48" fmla="*/ 7182 h 500124"/>
              <a:gd name="connsiteX49" fmla="*/ 444916 w 492584"/>
              <a:gd name="connsiteY49" fmla="*/ 8577 h 500124"/>
              <a:gd name="connsiteX50" fmla="*/ 481608 w 492584"/>
              <a:gd name="connsiteY50" fmla="*/ 9029 h 500124"/>
              <a:gd name="connsiteX51" fmla="*/ 484348 w 492584"/>
              <a:gd name="connsiteY51" fmla="*/ 11756 h 500124"/>
              <a:gd name="connsiteX52" fmla="*/ 483832 w 492584"/>
              <a:gd name="connsiteY52" fmla="*/ 120200 h 500124"/>
              <a:gd name="connsiteX53" fmla="*/ 483581 w 492584"/>
              <a:gd name="connsiteY53" fmla="*/ 175491 h 500124"/>
              <a:gd name="connsiteX54" fmla="*/ 480477 w 492584"/>
              <a:gd name="connsiteY54" fmla="*/ 178582 h 500124"/>
              <a:gd name="connsiteX55" fmla="*/ 435516 w 492584"/>
              <a:gd name="connsiteY55" fmla="*/ 178079 h 500124"/>
              <a:gd name="connsiteX56" fmla="*/ 433242 w 492584"/>
              <a:gd name="connsiteY56" fmla="*/ 174938 h 500124"/>
              <a:gd name="connsiteX57" fmla="*/ 433430 w 492584"/>
              <a:gd name="connsiteY57" fmla="*/ 102168 h 500124"/>
              <a:gd name="connsiteX58" fmla="*/ 433430 w 492584"/>
              <a:gd name="connsiteY58" fmla="*/ 97217 h 500124"/>
              <a:gd name="connsiteX59" fmla="*/ 432589 w 492584"/>
              <a:gd name="connsiteY59" fmla="*/ 96614 h 500124"/>
              <a:gd name="connsiteX60" fmla="*/ 430251 w 492584"/>
              <a:gd name="connsiteY60" fmla="*/ 99605 h 500124"/>
              <a:gd name="connsiteX61" fmla="*/ 381144 w 492584"/>
              <a:gd name="connsiteY61" fmla="*/ 149680 h 500124"/>
              <a:gd name="connsiteX62" fmla="*/ 285643 w 492584"/>
              <a:gd name="connsiteY62" fmla="*/ 245985 h 500124"/>
              <a:gd name="connsiteX63" fmla="*/ 285517 w 492584"/>
              <a:gd name="connsiteY63" fmla="*/ 250258 h 500124"/>
              <a:gd name="connsiteX64" fmla="*/ 431194 w 492584"/>
              <a:gd name="connsiteY64" fmla="*/ 397430 h 500124"/>
              <a:gd name="connsiteX65" fmla="*/ 433053 w 492584"/>
              <a:gd name="connsiteY65" fmla="*/ 399164 h 500124"/>
              <a:gd name="connsiteX66" fmla="*/ 433053 w 492584"/>
              <a:gd name="connsiteY66" fmla="*/ 392215 h 500124"/>
              <a:gd name="connsiteX67" fmla="*/ 432501 w 492584"/>
              <a:gd name="connsiteY67" fmla="*/ 327048 h 500124"/>
              <a:gd name="connsiteX68" fmla="*/ 435479 w 492584"/>
              <a:gd name="connsiteY68" fmla="*/ 323894 h 500124"/>
              <a:gd name="connsiteX69" fmla="*/ 479786 w 492584"/>
              <a:gd name="connsiteY69" fmla="*/ 323379 h 500124"/>
              <a:gd name="connsiteX70" fmla="*/ 483556 w 492584"/>
              <a:gd name="connsiteY70" fmla="*/ 326948 h 500124"/>
              <a:gd name="connsiteX71" fmla="*/ 484926 w 492584"/>
              <a:gd name="connsiteY71" fmla="*/ 436749 h 500124"/>
              <a:gd name="connsiteX72" fmla="*/ 485416 w 492584"/>
              <a:gd name="connsiteY72" fmla="*/ 490129 h 500124"/>
              <a:gd name="connsiteX73" fmla="*/ 482123 w 492584"/>
              <a:gd name="connsiteY73" fmla="*/ 493283 h 500124"/>
              <a:gd name="connsiteX74" fmla="*/ 372737 w 492584"/>
              <a:gd name="connsiteY74" fmla="*/ 491034 h 500124"/>
              <a:gd name="connsiteX75" fmla="*/ 323818 w 492584"/>
              <a:gd name="connsiteY75" fmla="*/ 490456 h 500124"/>
              <a:gd name="connsiteX76" fmla="*/ 320903 w 492584"/>
              <a:gd name="connsiteY76" fmla="*/ 487553 h 500124"/>
              <a:gd name="connsiteX77" fmla="*/ 321468 w 492584"/>
              <a:gd name="connsiteY77" fmla="*/ 441901 h 500124"/>
              <a:gd name="connsiteX78" fmla="*/ 323881 w 492584"/>
              <a:gd name="connsiteY78" fmla="*/ 439564 h 500124"/>
              <a:gd name="connsiteX79" fmla="*/ 375124 w 492584"/>
              <a:gd name="connsiteY79" fmla="*/ 440167 h 500124"/>
              <a:gd name="connsiteX80" fmla="*/ 402078 w 492584"/>
              <a:gd name="connsiteY80" fmla="*/ 439451 h 500124"/>
              <a:gd name="connsiteX81" fmla="*/ 389965 w 492584"/>
              <a:gd name="connsiteY81" fmla="*/ 427965 h 500124"/>
              <a:gd name="connsiteX82" fmla="*/ 250181 w 492584"/>
              <a:gd name="connsiteY82" fmla="*/ 286611 h 500124"/>
              <a:gd name="connsiteX83" fmla="*/ 245695 w 492584"/>
              <a:gd name="connsiteY83" fmla="*/ 286485 h 500124"/>
              <a:gd name="connsiteX84" fmla="*/ 97417 w 492584"/>
              <a:gd name="connsiteY84" fmla="*/ 436711 h 500124"/>
              <a:gd name="connsiteX85" fmla="*/ 95847 w 492584"/>
              <a:gd name="connsiteY85" fmla="*/ 438433 h 50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92584" h="500124">
                <a:moveTo>
                  <a:pt x="95847" y="438433"/>
                </a:moveTo>
                <a:lnTo>
                  <a:pt x="133909" y="438433"/>
                </a:lnTo>
                <a:cubicBezTo>
                  <a:pt x="145934" y="438433"/>
                  <a:pt x="157947" y="438433"/>
                  <a:pt x="169973" y="438433"/>
                </a:cubicBezTo>
                <a:cubicBezTo>
                  <a:pt x="172072" y="438433"/>
                  <a:pt x="172775" y="438898"/>
                  <a:pt x="172763" y="441135"/>
                </a:cubicBezTo>
                <a:cubicBezTo>
                  <a:pt x="172650" y="456465"/>
                  <a:pt x="172675" y="471795"/>
                  <a:pt x="172763" y="487113"/>
                </a:cubicBezTo>
                <a:cubicBezTo>
                  <a:pt x="172763" y="488998"/>
                  <a:pt x="172235" y="489476"/>
                  <a:pt x="170388" y="489463"/>
                </a:cubicBezTo>
                <a:cubicBezTo>
                  <a:pt x="138294" y="489312"/>
                  <a:pt x="106214" y="489250"/>
                  <a:pt x="74133" y="489111"/>
                </a:cubicBezTo>
                <a:cubicBezTo>
                  <a:pt x="57294" y="489111"/>
                  <a:pt x="40456" y="489627"/>
                  <a:pt x="23618" y="489111"/>
                </a:cubicBezTo>
                <a:cubicBezTo>
                  <a:pt x="19107" y="488973"/>
                  <a:pt x="14595" y="488860"/>
                  <a:pt x="10072" y="488885"/>
                </a:cubicBezTo>
                <a:cubicBezTo>
                  <a:pt x="7910" y="488860"/>
                  <a:pt x="7181" y="488282"/>
                  <a:pt x="7181" y="485882"/>
                </a:cubicBezTo>
                <a:cubicBezTo>
                  <a:pt x="7483" y="471557"/>
                  <a:pt x="7609" y="457219"/>
                  <a:pt x="7772" y="442881"/>
                </a:cubicBezTo>
                <a:cubicBezTo>
                  <a:pt x="8224" y="404614"/>
                  <a:pt x="8643" y="366355"/>
                  <a:pt x="9029" y="328104"/>
                </a:cubicBezTo>
                <a:cubicBezTo>
                  <a:pt x="9029" y="325390"/>
                  <a:pt x="9720" y="324623"/>
                  <a:pt x="12484" y="324673"/>
                </a:cubicBezTo>
                <a:cubicBezTo>
                  <a:pt x="27480" y="324991"/>
                  <a:pt x="42471" y="325167"/>
                  <a:pt x="57458" y="325201"/>
                </a:cubicBezTo>
                <a:cubicBezTo>
                  <a:pt x="59971" y="325201"/>
                  <a:pt x="59971" y="326294"/>
                  <a:pt x="59971" y="328179"/>
                </a:cubicBezTo>
                <a:cubicBezTo>
                  <a:pt x="59627" y="351435"/>
                  <a:pt x="59317" y="374698"/>
                  <a:pt x="59041" y="397971"/>
                </a:cubicBezTo>
                <a:cubicBezTo>
                  <a:pt x="59041" y="399051"/>
                  <a:pt x="59041" y="400144"/>
                  <a:pt x="59041" y="401250"/>
                </a:cubicBezTo>
                <a:cubicBezTo>
                  <a:pt x="60298" y="401502"/>
                  <a:pt x="60599" y="400484"/>
                  <a:pt x="61152" y="399931"/>
                </a:cubicBezTo>
                <a:cubicBezTo>
                  <a:pt x="110695" y="349834"/>
                  <a:pt x="160226" y="299739"/>
                  <a:pt x="209744" y="249642"/>
                </a:cubicBezTo>
                <a:cubicBezTo>
                  <a:pt x="211290" y="248084"/>
                  <a:pt x="211290" y="247330"/>
                  <a:pt x="209744" y="245797"/>
                </a:cubicBezTo>
                <a:cubicBezTo>
                  <a:pt x="167020" y="202721"/>
                  <a:pt x="124334" y="159641"/>
                  <a:pt x="81685" y="116556"/>
                </a:cubicBezTo>
                <a:cubicBezTo>
                  <a:pt x="75339" y="110160"/>
                  <a:pt x="69245" y="103463"/>
                  <a:pt x="62748" y="97192"/>
                </a:cubicBezTo>
                <a:cubicBezTo>
                  <a:pt x="61755" y="96237"/>
                  <a:pt x="60938" y="95106"/>
                  <a:pt x="59569" y="93498"/>
                </a:cubicBezTo>
                <a:lnTo>
                  <a:pt x="59569" y="98524"/>
                </a:lnTo>
                <a:cubicBezTo>
                  <a:pt x="59569" y="123229"/>
                  <a:pt x="59393" y="147921"/>
                  <a:pt x="59456" y="172663"/>
                </a:cubicBezTo>
                <a:cubicBezTo>
                  <a:pt x="59456" y="175403"/>
                  <a:pt x="58589" y="175842"/>
                  <a:pt x="56138" y="175817"/>
                </a:cubicBezTo>
                <a:cubicBezTo>
                  <a:pt x="41248" y="175692"/>
                  <a:pt x="26357" y="175641"/>
                  <a:pt x="11479" y="175754"/>
                </a:cubicBezTo>
                <a:cubicBezTo>
                  <a:pt x="8966" y="175754"/>
                  <a:pt x="8438" y="175051"/>
                  <a:pt x="8451" y="172638"/>
                </a:cubicBezTo>
                <a:cubicBezTo>
                  <a:pt x="8727" y="118713"/>
                  <a:pt x="8941" y="64797"/>
                  <a:pt x="9091" y="10889"/>
                </a:cubicBezTo>
                <a:cubicBezTo>
                  <a:pt x="9091" y="8879"/>
                  <a:pt x="9531" y="8275"/>
                  <a:pt x="11605" y="8376"/>
                </a:cubicBezTo>
                <a:cubicBezTo>
                  <a:pt x="19873" y="8376"/>
                  <a:pt x="28154" y="8539"/>
                  <a:pt x="36410" y="8376"/>
                </a:cubicBezTo>
                <a:cubicBezTo>
                  <a:pt x="65802" y="7622"/>
                  <a:pt x="95181" y="8577"/>
                  <a:pt x="124560" y="8590"/>
                </a:cubicBezTo>
                <a:cubicBezTo>
                  <a:pt x="139777" y="8590"/>
                  <a:pt x="154982" y="8954"/>
                  <a:pt x="170187" y="9029"/>
                </a:cubicBezTo>
                <a:cubicBezTo>
                  <a:pt x="172248" y="9029"/>
                  <a:pt x="172775" y="9557"/>
                  <a:pt x="172700" y="11605"/>
                </a:cubicBezTo>
                <a:cubicBezTo>
                  <a:pt x="172461" y="26923"/>
                  <a:pt x="172273" y="42254"/>
                  <a:pt x="172273" y="57572"/>
                </a:cubicBezTo>
                <a:cubicBezTo>
                  <a:pt x="172273" y="60261"/>
                  <a:pt x="170928" y="59972"/>
                  <a:pt x="169232" y="59959"/>
                </a:cubicBezTo>
                <a:lnTo>
                  <a:pt x="101451" y="59281"/>
                </a:lnTo>
                <a:lnTo>
                  <a:pt x="97505" y="59281"/>
                </a:lnTo>
                <a:cubicBezTo>
                  <a:pt x="103663" y="65740"/>
                  <a:pt x="109292" y="71847"/>
                  <a:pt x="115098" y="77727"/>
                </a:cubicBezTo>
                <a:cubicBezTo>
                  <a:pt x="158551" y="121759"/>
                  <a:pt x="202007" y="165781"/>
                  <a:pt x="245469" y="209796"/>
                </a:cubicBezTo>
                <a:cubicBezTo>
                  <a:pt x="247442" y="211806"/>
                  <a:pt x="248183" y="210675"/>
                  <a:pt x="249478" y="209368"/>
                </a:cubicBezTo>
                <a:cubicBezTo>
                  <a:pt x="275502" y="182980"/>
                  <a:pt x="300998" y="156089"/>
                  <a:pt x="327738" y="130454"/>
                </a:cubicBezTo>
                <a:cubicBezTo>
                  <a:pt x="350646" y="108464"/>
                  <a:pt x="371279" y="84438"/>
                  <a:pt x="393081" y="61442"/>
                </a:cubicBezTo>
                <a:cubicBezTo>
                  <a:pt x="393710" y="60776"/>
                  <a:pt x="394702" y="60298"/>
                  <a:pt x="394778" y="58627"/>
                </a:cubicBezTo>
                <a:cubicBezTo>
                  <a:pt x="387376" y="58627"/>
                  <a:pt x="380038" y="58627"/>
                  <a:pt x="372699" y="58627"/>
                </a:cubicBezTo>
                <a:cubicBezTo>
                  <a:pt x="356163" y="58464"/>
                  <a:pt x="339638" y="58200"/>
                  <a:pt x="323102" y="58112"/>
                </a:cubicBezTo>
                <a:cubicBezTo>
                  <a:pt x="320739" y="58112"/>
                  <a:pt x="320211" y="57446"/>
                  <a:pt x="320262" y="55159"/>
                </a:cubicBezTo>
                <a:cubicBezTo>
                  <a:pt x="320547" y="40080"/>
                  <a:pt x="320739" y="24976"/>
                  <a:pt x="320840" y="9846"/>
                </a:cubicBezTo>
                <a:cubicBezTo>
                  <a:pt x="320840" y="7710"/>
                  <a:pt x="321330" y="7157"/>
                  <a:pt x="323566" y="7182"/>
                </a:cubicBezTo>
                <a:cubicBezTo>
                  <a:pt x="364020" y="7710"/>
                  <a:pt x="404470" y="8175"/>
                  <a:pt x="444916" y="8577"/>
                </a:cubicBezTo>
                <a:cubicBezTo>
                  <a:pt x="457142" y="8715"/>
                  <a:pt x="469369" y="8954"/>
                  <a:pt x="481608" y="9029"/>
                </a:cubicBezTo>
                <a:cubicBezTo>
                  <a:pt x="483719" y="9029"/>
                  <a:pt x="484322" y="9557"/>
                  <a:pt x="484348" y="11756"/>
                </a:cubicBezTo>
                <a:cubicBezTo>
                  <a:pt x="484712" y="47908"/>
                  <a:pt x="484109" y="84048"/>
                  <a:pt x="483832" y="120200"/>
                </a:cubicBezTo>
                <a:cubicBezTo>
                  <a:pt x="483682" y="138631"/>
                  <a:pt x="483597" y="157060"/>
                  <a:pt x="483581" y="175491"/>
                </a:cubicBezTo>
                <a:cubicBezTo>
                  <a:pt x="483581" y="178004"/>
                  <a:pt x="482990" y="178632"/>
                  <a:pt x="480477" y="178582"/>
                </a:cubicBezTo>
                <a:cubicBezTo>
                  <a:pt x="465499" y="178293"/>
                  <a:pt x="450508" y="178092"/>
                  <a:pt x="435516" y="178079"/>
                </a:cubicBezTo>
                <a:cubicBezTo>
                  <a:pt x="432689" y="178079"/>
                  <a:pt x="433229" y="176508"/>
                  <a:pt x="433242" y="174938"/>
                </a:cubicBezTo>
                <a:cubicBezTo>
                  <a:pt x="433292" y="150644"/>
                  <a:pt x="433355" y="126387"/>
                  <a:pt x="433430" y="102168"/>
                </a:cubicBezTo>
                <a:lnTo>
                  <a:pt x="433430" y="97217"/>
                </a:lnTo>
                <a:lnTo>
                  <a:pt x="432589" y="96614"/>
                </a:lnTo>
                <a:cubicBezTo>
                  <a:pt x="431868" y="97656"/>
                  <a:pt x="431088" y="98655"/>
                  <a:pt x="430251" y="99605"/>
                </a:cubicBezTo>
                <a:cubicBezTo>
                  <a:pt x="413907" y="116359"/>
                  <a:pt x="397538" y="133052"/>
                  <a:pt x="381144" y="149680"/>
                </a:cubicBezTo>
                <a:cubicBezTo>
                  <a:pt x="349377" y="181824"/>
                  <a:pt x="317544" y="213926"/>
                  <a:pt x="285643" y="245985"/>
                </a:cubicBezTo>
                <a:cubicBezTo>
                  <a:pt x="284034" y="247606"/>
                  <a:pt x="283682" y="248423"/>
                  <a:pt x="285517" y="250258"/>
                </a:cubicBezTo>
                <a:cubicBezTo>
                  <a:pt x="334106" y="299274"/>
                  <a:pt x="382664" y="348331"/>
                  <a:pt x="431194" y="397430"/>
                </a:cubicBezTo>
                <a:cubicBezTo>
                  <a:pt x="431633" y="397870"/>
                  <a:pt x="432111" y="398285"/>
                  <a:pt x="433053" y="399164"/>
                </a:cubicBezTo>
                <a:cubicBezTo>
                  <a:pt x="433053" y="396475"/>
                  <a:pt x="433053" y="394339"/>
                  <a:pt x="433053" y="392215"/>
                </a:cubicBezTo>
                <a:cubicBezTo>
                  <a:pt x="432890" y="370489"/>
                  <a:pt x="432752" y="348762"/>
                  <a:pt x="432501" y="327048"/>
                </a:cubicBezTo>
                <a:cubicBezTo>
                  <a:pt x="432501" y="324686"/>
                  <a:pt x="432865" y="323894"/>
                  <a:pt x="435479" y="323894"/>
                </a:cubicBezTo>
                <a:cubicBezTo>
                  <a:pt x="450247" y="323894"/>
                  <a:pt x="465017" y="323722"/>
                  <a:pt x="479786" y="323379"/>
                </a:cubicBezTo>
                <a:cubicBezTo>
                  <a:pt x="482626" y="323316"/>
                  <a:pt x="483481" y="323945"/>
                  <a:pt x="483556" y="326948"/>
                </a:cubicBezTo>
                <a:cubicBezTo>
                  <a:pt x="483845" y="363552"/>
                  <a:pt x="483770" y="400170"/>
                  <a:pt x="484926" y="436749"/>
                </a:cubicBezTo>
                <a:cubicBezTo>
                  <a:pt x="485504" y="454568"/>
                  <a:pt x="484699" y="472348"/>
                  <a:pt x="485416" y="490129"/>
                </a:cubicBezTo>
                <a:cubicBezTo>
                  <a:pt x="485529" y="492843"/>
                  <a:pt x="484662" y="493346"/>
                  <a:pt x="482123" y="493283"/>
                </a:cubicBezTo>
                <a:cubicBezTo>
                  <a:pt x="445682" y="492253"/>
                  <a:pt x="409241" y="491059"/>
                  <a:pt x="372737" y="491034"/>
                </a:cubicBezTo>
                <a:cubicBezTo>
                  <a:pt x="356401" y="491034"/>
                  <a:pt x="340066" y="490582"/>
                  <a:pt x="323818" y="490456"/>
                </a:cubicBezTo>
                <a:cubicBezTo>
                  <a:pt x="321518" y="490456"/>
                  <a:pt x="320865" y="489890"/>
                  <a:pt x="320903" y="487553"/>
                </a:cubicBezTo>
                <a:cubicBezTo>
                  <a:pt x="321195" y="472340"/>
                  <a:pt x="321384" y="457122"/>
                  <a:pt x="321468" y="441901"/>
                </a:cubicBezTo>
                <a:cubicBezTo>
                  <a:pt x="321468" y="440004"/>
                  <a:pt x="322033" y="439526"/>
                  <a:pt x="323881" y="439564"/>
                </a:cubicBezTo>
                <a:cubicBezTo>
                  <a:pt x="340961" y="439815"/>
                  <a:pt x="358044" y="440016"/>
                  <a:pt x="375124" y="440167"/>
                </a:cubicBezTo>
                <a:cubicBezTo>
                  <a:pt x="383921" y="440242"/>
                  <a:pt x="392654" y="440167"/>
                  <a:pt x="402078" y="439451"/>
                </a:cubicBezTo>
                <a:cubicBezTo>
                  <a:pt x="398032" y="435681"/>
                  <a:pt x="393873" y="431911"/>
                  <a:pt x="389965" y="427965"/>
                </a:cubicBezTo>
                <a:cubicBezTo>
                  <a:pt x="343370" y="380885"/>
                  <a:pt x="296776" y="333767"/>
                  <a:pt x="250181" y="286611"/>
                </a:cubicBezTo>
                <a:cubicBezTo>
                  <a:pt x="248485" y="284890"/>
                  <a:pt x="247668" y="284550"/>
                  <a:pt x="245695" y="286485"/>
                </a:cubicBezTo>
                <a:cubicBezTo>
                  <a:pt x="196328" y="336607"/>
                  <a:pt x="146902" y="386683"/>
                  <a:pt x="97417" y="436711"/>
                </a:cubicBezTo>
                <a:cubicBezTo>
                  <a:pt x="97078" y="437088"/>
                  <a:pt x="96726" y="437490"/>
                  <a:pt x="95847" y="438433"/>
                </a:cubicBezTo>
                <a:close/>
              </a:path>
            </a:pathLst>
          </a:custGeom>
          <a:gradFill>
            <a:gsLst>
              <a:gs pos="49000">
                <a:schemeClr val="accent4"/>
              </a:gs>
              <a:gs pos="100000">
                <a:schemeClr val="accent4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0" name="图形 80">
            <a:extLst>
              <a:ext uri="{FF2B5EF4-FFF2-40B4-BE49-F238E27FC236}">
                <a16:creationId xmlns:a16="http://schemas.microsoft.com/office/drawing/2014/main" id="{80B26F36-5087-5053-0EE8-930673587908}"/>
              </a:ext>
            </a:extLst>
          </p:cNvPr>
          <p:cNvSpPr/>
          <p:nvPr/>
        </p:nvSpPr>
        <p:spPr>
          <a:xfrm>
            <a:off x="6115560" y="894990"/>
            <a:ext cx="360774" cy="366296"/>
          </a:xfrm>
          <a:custGeom>
            <a:avLst/>
            <a:gdLst>
              <a:gd name="connsiteX0" fmla="*/ 95847 w 492584"/>
              <a:gd name="connsiteY0" fmla="*/ 438433 h 500124"/>
              <a:gd name="connsiteX1" fmla="*/ 133909 w 492584"/>
              <a:gd name="connsiteY1" fmla="*/ 438433 h 500124"/>
              <a:gd name="connsiteX2" fmla="*/ 169973 w 492584"/>
              <a:gd name="connsiteY2" fmla="*/ 438433 h 500124"/>
              <a:gd name="connsiteX3" fmla="*/ 172763 w 492584"/>
              <a:gd name="connsiteY3" fmla="*/ 441135 h 500124"/>
              <a:gd name="connsiteX4" fmla="*/ 172763 w 492584"/>
              <a:gd name="connsiteY4" fmla="*/ 487113 h 500124"/>
              <a:gd name="connsiteX5" fmla="*/ 170388 w 492584"/>
              <a:gd name="connsiteY5" fmla="*/ 489463 h 500124"/>
              <a:gd name="connsiteX6" fmla="*/ 74133 w 492584"/>
              <a:gd name="connsiteY6" fmla="*/ 489111 h 500124"/>
              <a:gd name="connsiteX7" fmla="*/ 23618 w 492584"/>
              <a:gd name="connsiteY7" fmla="*/ 489111 h 500124"/>
              <a:gd name="connsiteX8" fmla="*/ 10072 w 492584"/>
              <a:gd name="connsiteY8" fmla="*/ 488885 h 500124"/>
              <a:gd name="connsiteX9" fmla="*/ 7181 w 492584"/>
              <a:gd name="connsiteY9" fmla="*/ 485882 h 500124"/>
              <a:gd name="connsiteX10" fmla="*/ 7772 w 492584"/>
              <a:gd name="connsiteY10" fmla="*/ 442881 h 500124"/>
              <a:gd name="connsiteX11" fmla="*/ 9029 w 492584"/>
              <a:gd name="connsiteY11" fmla="*/ 328104 h 500124"/>
              <a:gd name="connsiteX12" fmla="*/ 12484 w 492584"/>
              <a:gd name="connsiteY12" fmla="*/ 324673 h 500124"/>
              <a:gd name="connsiteX13" fmla="*/ 57458 w 492584"/>
              <a:gd name="connsiteY13" fmla="*/ 325201 h 500124"/>
              <a:gd name="connsiteX14" fmla="*/ 59971 w 492584"/>
              <a:gd name="connsiteY14" fmla="*/ 328179 h 500124"/>
              <a:gd name="connsiteX15" fmla="*/ 59041 w 492584"/>
              <a:gd name="connsiteY15" fmla="*/ 397971 h 500124"/>
              <a:gd name="connsiteX16" fmla="*/ 59041 w 492584"/>
              <a:gd name="connsiteY16" fmla="*/ 401250 h 500124"/>
              <a:gd name="connsiteX17" fmla="*/ 61152 w 492584"/>
              <a:gd name="connsiteY17" fmla="*/ 399931 h 500124"/>
              <a:gd name="connsiteX18" fmla="*/ 209744 w 492584"/>
              <a:gd name="connsiteY18" fmla="*/ 249642 h 500124"/>
              <a:gd name="connsiteX19" fmla="*/ 209744 w 492584"/>
              <a:gd name="connsiteY19" fmla="*/ 245797 h 500124"/>
              <a:gd name="connsiteX20" fmla="*/ 81685 w 492584"/>
              <a:gd name="connsiteY20" fmla="*/ 116556 h 500124"/>
              <a:gd name="connsiteX21" fmla="*/ 62748 w 492584"/>
              <a:gd name="connsiteY21" fmla="*/ 97192 h 500124"/>
              <a:gd name="connsiteX22" fmla="*/ 59569 w 492584"/>
              <a:gd name="connsiteY22" fmla="*/ 93498 h 500124"/>
              <a:gd name="connsiteX23" fmla="*/ 59569 w 492584"/>
              <a:gd name="connsiteY23" fmla="*/ 98524 h 500124"/>
              <a:gd name="connsiteX24" fmla="*/ 59456 w 492584"/>
              <a:gd name="connsiteY24" fmla="*/ 172663 h 500124"/>
              <a:gd name="connsiteX25" fmla="*/ 56138 w 492584"/>
              <a:gd name="connsiteY25" fmla="*/ 175817 h 500124"/>
              <a:gd name="connsiteX26" fmla="*/ 11479 w 492584"/>
              <a:gd name="connsiteY26" fmla="*/ 175754 h 500124"/>
              <a:gd name="connsiteX27" fmla="*/ 8451 w 492584"/>
              <a:gd name="connsiteY27" fmla="*/ 172638 h 500124"/>
              <a:gd name="connsiteX28" fmla="*/ 9091 w 492584"/>
              <a:gd name="connsiteY28" fmla="*/ 10889 h 500124"/>
              <a:gd name="connsiteX29" fmla="*/ 11605 w 492584"/>
              <a:gd name="connsiteY29" fmla="*/ 8376 h 500124"/>
              <a:gd name="connsiteX30" fmla="*/ 36410 w 492584"/>
              <a:gd name="connsiteY30" fmla="*/ 8376 h 500124"/>
              <a:gd name="connsiteX31" fmla="*/ 124560 w 492584"/>
              <a:gd name="connsiteY31" fmla="*/ 8590 h 500124"/>
              <a:gd name="connsiteX32" fmla="*/ 170187 w 492584"/>
              <a:gd name="connsiteY32" fmla="*/ 9029 h 500124"/>
              <a:gd name="connsiteX33" fmla="*/ 172700 w 492584"/>
              <a:gd name="connsiteY33" fmla="*/ 11605 h 500124"/>
              <a:gd name="connsiteX34" fmla="*/ 172273 w 492584"/>
              <a:gd name="connsiteY34" fmla="*/ 57572 h 500124"/>
              <a:gd name="connsiteX35" fmla="*/ 169232 w 492584"/>
              <a:gd name="connsiteY35" fmla="*/ 59959 h 500124"/>
              <a:gd name="connsiteX36" fmla="*/ 101451 w 492584"/>
              <a:gd name="connsiteY36" fmla="*/ 59281 h 500124"/>
              <a:gd name="connsiteX37" fmla="*/ 97505 w 492584"/>
              <a:gd name="connsiteY37" fmla="*/ 59281 h 500124"/>
              <a:gd name="connsiteX38" fmla="*/ 115098 w 492584"/>
              <a:gd name="connsiteY38" fmla="*/ 77727 h 500124"/>
              <a:gd name="connsiteX39" fmla="*/ 245469 w 492584"/>
              <a:gd name="connsiteY39" fmla="*/ 209796 h 500124"/>
              <a:gd name="connsiteX40" fmla="*/ 249478 w 492584"/>
              <a:gd name="connsiteY40" fmla="*/ 209368 h 500124"/>
              <a:gd name="connsiteX41" fmla="*/ 327738 w 492584"/>
              <a:gd name="connsiteY41" fmla="*/ 130454 h 500124"/>
              <a:gd name="connsiteX42" fmla="*/ 393081 w 492584"/>
              <a:gd name="connsiteY42" fmla="*/ 61442 h 500124"/>
              <a:gd name="connsiteX43" fmla="*/ 394778 w 492584"/>
              <a:gd name="connsiteY43" fmla="*/ 58627 h 500124"/>
              <a:gd name="connsiteX44" fmla="*/ 372699 w 492584"/>
              <a:gd name="connsiteY44" fmla="*/ 58627 h 500124"/>
              <a:gd name="connsiteX45" fmla="*/ 323102 w 492584"/>
              <a:gd name="connsiteY45" fmla="*/ 58112 h 500124"/>
              <a:gd name="connsiteX46" fmla="*/ 320262 w 492584"/>
              <a:gd name="connsiteY46" fmla="*/ 55159 h 500124"/>
              <a:gd name="connsiteX47" fmla="*/ 320840 w 492584"/>
              <a:gd name="connsiteY47" fmla="*/ 9846 h 500124"/>
              <a:gd name="connsiteX48" fmla="*/ 323566 w 492584"/>
              <a:gd name="connsiteY48" fmla="*/ 7182 h 500124"/>
              <a:gd name="connsiteX49" fmla="*/ 444916 w 492584"/>
              <a:gd name="connsiteY49" fmla="*/ 8577 h 500124"/>
              <a:gd name="connsiteX50" fmla="*/ 481608 w 492584"/>
              <a:gd name="connsiteY50" fmla="*/ 9029 h 500124"/>
              <a:gd name="connsiteX51" fmla="*/ 484348 w 492584"/>
              <a:gd name="connsiteY51" fmla="*/ 11756 h 500124"/>
              <a:gd name="connsiteX52" fmla="*/ 483832 w 492584"/>
              <a:gd name="connsiteY52" fmla="*/ 120200 h 500124"/>
              <a:gd name="connsiteX53" fmla="*/ 483581 w 492584"/>
              <a:gd name="connsiteY53" fmla="*/ 175491 h 500124"/>
              <a:gd name="connsiteX54" fmla="*/ 480477 w 492584"/>
              <a:gd name="connsiteY54" fmla="*/ 178582 h 500124"/>
              <a:gd name="connsiteX55" fmla="*/ 435516 w 492584"/>
              <a:gd name="connsiteY55" fmla="*/ 178079 h 500124"/>
              <a:gd name="connsiteX56" fmla="*/ 433242 w 492584"/>
              <a:gd name="connsiteY56" fmla="*/ 174938 h 500124"/>
              <a:gd name="connsiteX57" fmla="*/ 433430 w 492584"/>
              <a:gd name="connsiteY57" fmla="*/ 102168 h 500124"/>
              <a:gd name="connsiteX58" fmla="*/ 433430 w 492584"/>
              <a:gd name="connsiteY58" fmla="*/ 97217 h 500124"/>
              <a:gd name="connsiteX59" fmla="*/ 432589 w 492584"/>
              <a:gd name="connsiteY59" fmla="*/ 96614 h 500124"/>
              <a:gd name="connsiteX60" fmla="*/ 430251 w 492584"/>
              <a:gd name="connsiteY60" fmla="*/ 99605 h 500124"/>
              <a:gd name="connsiteX61" fmla="*/ 381144 w 492584"/>
              <a:gd name="connsiteY61" fmla="*/ 149680 h 500124"/>
              <a:gd name="connsiteX62" fmla="*/ 285643 w 492584"/>
              <a:gd name="connsiteY62" fmla="*/ 245985 h 500124"/>
              <a:gd name="connsiteX63" fmla="*/ 285517 w 492584"/>
              <a:gd name="connsiteY63" fmla="*/ 250258 h 500124"/>
              <a:gd name="connsiteX64" fmla="*/ 431194 w 492584"/>
              <a:gd name="connsiteY64" fmla="*/ 397430 h 500124"/>
              <a:gd name="connsiteX65" fmla="*/ 433053 w 492584"/>
              <a:gd name="connsiteY65" fmla="*/ 399164 h 500124"/>
              <a:gd name="connsiteX66" fmla="*/ 433053 w 492584"/>
              <a:gd name="connsiteY66" fmla="*/ 392215 h 500124"/>
              <a:gd name="connsiteX67" fmla="*/ 432501 w 492584"/>
              <a:gd name="connsiteY67" fmla="*/ 327048 h 500124"/>
              <a:gd name="connsiteX68" fmla="*/ 435479 w 492584"/>
              <a:gd name="connsiteY68" fmla="*/ 323894 h 500124"/>
              <a:gd name="connsiteX69" fmla="*/ 479786 w 492584"/>
              <a:gd name="connsiteY69" fmla="*/ 323379 h 500124"/>
              <a:gd name="connsiteX70" fmla="*/ 483556 w 492584"/>
              <a:gd name="connsiteY70" fmla="*/ 326948 h 500124"/>
              <a:gd name="connsiteX71" fmla="*/ 484926 w 492584"/>
              <a:gd name="connsiteY71" fmla="*/ 436749 h 500124"/>
              <a:gd name="connsiteX72" fmla="*/ 485416 w 492584"/>
              <a:gd name="connsiteY72" fmla="*/ 490129 h 500124"/>
              <a:gd name="connsiteX73" fmla="*/ 482123 w 492584"/>
              <a:gd name="connsiteY73" fmla="*/ 493283 h 500124"/>
              <a:gd name="connsiteX74" fmla="*/ 372737 w 492584"/>
              <a:gd name="connsiteY74" fmla="*/ 491034 h 500124"/>
              <a:gd name="connsiteX75" fmla="*/ 323818 w 492584"/>
              <a:gd name="connsiteY75" fmla="*/ 490456 h 500124"/>
              <a:gd name="connsiteX76" fmla="*/ 320903 w 492584"/>
              <a:gd name="connsiteY76" fmla="*/ 487553 h 500124"/>
              <a:gd name="connsiteX77" fmla="*/ 321468 w 492584"/>
              <a:gd name="connsiteY77" fmla="*/ 441901 h 500124"/>
              <a:gd name="connsiteX78" fmla="*/ 323881 w 492584"/>
              <a:gd name="connsiteY78" fmla="*/ 439564 h 500124"/>
              <a:gd name="connsiteX79" fmla="*/ 375124 w 492584"/>
              <a:gd name="connsiteY79" fmla="*/ 440167 h 500124"/>
              <a:gd name="connsiteX80" fmla="*/ 402078 w 492584"/>
              <a:gd name="connsiteY80" fmla="*/ 439451 h 500124"/>
              <a:gd name="connsiteX81" fmla="*/ 389965 w 492584"/>
              <a:gd name="connsiteY81" fmla="*/ 427965 h 500124"/>
              <a:gd name="connsiteX82" fmla="*/ 250181 w 492584"/>
              <a:gd name="connsiteY82" fmla="*/ 286611 h 500124"/>
              <a:gd name="connsiteX83" fmla="*/ 245695 w 492584"/>
              <a:gd name="connsiteY83" fmla="*/ 286485 h 500124"/>
              <a:gd name="connsiteX84" fmla="*/ 97417 w 492584"/>
              <a:gd name="connsiteY84" fmla="*/ 436711 h 500124"/>
              <a:gd name="connsiteX85" fmla="*/ 95847 w 492584"/>
              <a:gd name="connsiteY85" fmla="*/ 438433 h 50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92584" h="500124">
                <a:moveTo>
                  <a:pt x="95847" y="438433"/>
                </a:moveTo>
                <a:lnTo>
                  <a:pt x="133909" y="438433"/>
                </a:lnTo>
                <a:cubicBezTo>
                  <a:pt x="145934" y="438433"/>
                  <a:pt x="157947" y="438433"/>
                  <a:pt x="169973" y="438433"/>
                </a:cubicBezTo>
                <a:cubicBezTo>
                  <a:pt x="172072" y="438433"/>
                  <a:pt x="172775" y="438898"/>
                  <a:pt x="172763" y="441135"/>
                </a:cubicBezTo>
                <a:cubicBezTo>
                  <a:pt x="172650" y="456465"/>
                  <a:pt x="172675" y="471795"/>
                  <a:pt x="172763" y="487113"/>
                </a:cubicBezTo>
                <a:cubicBezTo>
                  <a:pt x="172763" y="488998"/>
                  <a:pt x="172235" y="489476"/>
                  <a:pt x="170388" y="489463"/>
                </a:cubicBezTo>
                <a:cubicBezTo>
                  <a:pt x="138294" y="489312"/>
                  <a:pt x="106214" y="489250"/>
                  <a:pt x="74133" y="489111"/>
                </a:cubicBezTo>
                <a:cubicBezTo>
                  <a:pt x="57294" y="489111"/>
                  <a:pt x="40456" y="489627"/>
                  <a:pt x="23618" y="489111"/>
                </a:cubicBezTo>
                <a:cubicBezTo>
                  <a:pt x="19107" y="488973"/>
                  <a:pt x="14595" y="488860"/>
                  <a:pt x="10072" y="488885"/>
                </a:cubicBezTo>
                <a:cubicBezTo>
                  <a:pt x="7910" y="488860"/>
                  <a:pt x="7181" y="488282"/>
                  <a:pt x="7181" y="485882"/>
                </a:cubicBezTo>
                <a:cubicBezTo>
                  <a:pt x="7483" y="471557"/>
                  <a:pt x="7609" y="457219"/>
                  <a:pt x="7772" y="442881"/>
                </a:cubicBezTo>
                <a:cubicBezTo>
                  <a:pt x="8224" y="404614"/>
                  <a:pt x="8643" y="366355"/>
                  <a:pt x="9029" y="328104"/>
                </a:cubicBezTo>
                <a:cubicBezTo>
                  <a:pt x="9029" y="325390"/>
                  <a:pt x="9720" y="324623"/>
                  <a:pt x="12484" y="324673"/>
                </a:cubicBezTo>
                <a:cubicBezTo>
                  <a:pt x="27480" y="324991"/>
                  <a:pt x="42471" y="325167"/>
                  <a:pt x="57458" y="325201"/>
                </a:cubicBezTo>
                <a:cubicBezTo>
                  <a:pt x="59971" y="325201"/>
                  <a:pt x="59971" y="326294"/>
                  <a:pt x="59971" y="328179"/>
                </a:cubicBezTo>
                <a:cubicBezTo>
                  <a:pt x="59627" y="351435"/>
                  <a:pt x="59317" y="374698"/>
                  <a:pt x="59041" y="397971"/>
                </a:cubicBezTo>
                <a:cubicBezTo>
                  <a:pt x="59041" y="399051"/>
                  <a:pt x="59041" y="400144"/>
                  <a:pt x="59041" y="401250"/>
                </a:cubicBezTo>
                <a:cubicBezTo>
                  <a:pt x="60298" y="401502"/>
                  <a:pt x="60599" y="400484"/>
                  <a:pt x="61152" y="399931"/>
                </a:cubicBezTo>
                <a:cubicBezTo>
                  <a:pt x="110695" y="349834"/>
                  <a:pt x="160226" y="299739"/>
                  <a:pt x="209744" y="249642"/>
                </a:cubicBezTo>
                <a:cubicBezTo>
                  <a:pt x="211290" y="248084"/>
                  <a:pt x="211290" y="247330"/>
                  <a:pt x="209744" y="245797"/>
                </a:cubicBezTo>
                <a:cubicBezTo>
                  <a:pt x="167020" y="202721"/>
                  <a:pt x="124334" y="159641"/>
                  <a:pt x="81685" y="116556"/>
                </a:cubicBezTo>
                <a:cubicBezTo>
                  <a:pt x="75339" y="110160"/>
                  <a:pt x="69245" y="103463"/>
                  <a:pt x="62748" y="97192"/>
                </a:cubicBezTo>
                <a:cubicBezTo>
                  <a:pt x="61755" y="96237"/>
                  <a:pt x="60938" y="95106"/>
                  <a:pt x="59569" y="93498"/>
                </a:cubicBezTo>
                <a:lnTo>
                  <a:pt x="59569" y="98524"/>
                </a:lnTo>
                <a:cubicBezTo>
                  <a:pt x="59569" y="123229"/>
                  <a:pt x="59393" y="147921"/>
                  <a:pt x="59456" y="172663"/>
                </a:cubicBezTo>
                <a:cubicBezTo>
                  <a:pt x="59456" y="175403"/>
                  <a:pt x="58589" y="175842"/>
                  <a:pt x="56138" y="175817"/>
                </a:cubicBezTo>
                <a:cubicBezTo>
                  <a:pt x="41248" y="175692"/>
                  <a:pt x="26357" y="175641"/>
                  <a:pt x="11479" y="175754"/>
                </a:cubicBezTo>
                <a:cubicBezTo>
                  <a:pt x="8966" y="175754"/>
                  <a:pt x="8438" y="175051"/>
                  <a:pt x="8451" y="172638"/>
                </a:cubicBezTo>
                <a:cubicBezTo>
                  <a:pt x="8727" y="118713"/>
                  <a:pt x="8941" y="64797"/>
                  <a:pt x="9091" y="10889"/>
                </a:cubicBezTo>
                <a:cubicBezTo>
                  <a:pt x="9091" y="8879"/>
                  <a:pt x="9531" y="8275"/>
                  <a:pt x="11605" y="8376"/>
                </a:cubicBezTo>
                <a:cubicBezTo>
                  <a:pt x="19873" y="8376"/>
                  <a:pt x="28154" y="8539"/>
                  <a:pt x="36410" y="8376"/>
                </a:cubicBezTo>
                <a:cubicBezTo>
                  <a:pt x="65802" y="7622"/>
                  <a:pt x="95181" y="8577"/>
                  <a:pt x="124560" y="8590"/>
                </a:cubicBezTo>
                <a:cubicBezTo>
                  <a:pt x="139777" y="8590"/>
                  <a:pt x="154982" y="8954"/>
                  <a:pt x="170187" y="9029"/>
                </a:cubicBezTo>
                <a:cubicBezTo>
                  <a:pt x="172248" y="9029"/>
                  <a:pt x="172775" y="9557"/>
                  <a:pt x="172700" y="11605"/>
                </a:cubicBezTo>
                <a:cubicBezTo>
                  <a:pt x="172461" y="26923"/>
                  <a:pt x="172273" y="42254"/>
                  <a:pt x="172273" y="57572"/>
                </a:cubicBezTo>
                <a:cubicBezTo>
                  <a:pt x="172273" y="60261"/>
                  <a:pt x="170928" y="59972"/>
                  <a:pt x="169232" y="59959"/>
                </a:cubicBezTo>
                <a:lnTo>
                  <a:pt x="101451" y="59281"/>
                </a:lnTo>
                <a:lnTo>
                  <a:pt x="97505" y="59281"/>
                </a:lnTo>
                <a:cubicBezTo>
                  <a:pt x="103663" y="65740"/>
                  <a:pt x="109292" y="71847"/>
                  <a:pt x="115098" y="77727"/>
                </a:cubicBezTo>
                <a:cubicBezTo>
                  <a:pt x="158551" y="121759"/>
                  <a:pt x="202007" y="165781"/>
                  <a:pt x="245469" y="209796"/>
                </a:cubicBezTo>
                <a:cubicBezTo>
                  <a:pt x="247442" y="211806"/>
                  <a:pt x="248183" y="210675"/>
                  <a:pt x="249478" y="209368"/>
                </a:cubicBezTo>
                <a:cubicBezTo>
                  <a:pt x="275502" y="182980"/>
                  <a:pt x="300998" y="156089"/>
                  <a:pt x="327738" y="130454"/>
                </a:cubicBezTo>
                <a:cubicBezTo>
                  <a:pt x="350646" y="108464"/>
                  <a:pt x="371279" y="84438"/>
                  <a:pt x="393081" y="61442"/>
                </a:cubicBezTo>
                <a:cubicBezTo>
                  <a:pt x="393710" y="60776"/>
                  <a:pt x="394702" y="60298"/>
                  <a:pt x="394778" y="58627"/>
                </a:cubicBezTo>
                <a:cubicBezTo>
                  <a:pt x="387376" y="58627"/>
                  <a:pt x="380038" y="58627"/>
                  <a:pt x="372699" y="58627"/>
                </a:cubicBezTo>
                <a:cubicBezTo>
                  <a:pt x="356163" y="58464"/>
                  <a:pt x="339638" y="58200"/>
                  <a:pt x="323102" y="58112"/>
                </a:cubicBezTo>
                <a:cubicBezTo>
                  <a:pt x="320739" y="58112"/>
                  <a:pt x="320211" y="57446"/>
                  <a:pt x="320262" y="55159"/>
                </a:cubicBezTo>
                <a:cubicBezTo>
                  <a:pt x="320547" y="40080"/>
                  <a:pt x="320739" y="24976"/>
                  <a:pt x="320840" y="9846"/>
                </a:cubicBezTo>
                <a:cubicBezTo>
                  <a:pt x="320840" y="7710"/>
                  <a:pt x="321330" y="7157"/>
                  <a:pt x="323566" y="7182"/>
                </a:cubicBezTo>
                <a:cubicBezTo>
                  <a:pt x="364020" y="7710"/>
                  <a:pt x="404470" y="8175"/>
                  <a:pt x="444916" y="8577"/>
                </a:cubicBezTo>
                <a:cubicBezTo>
                  <a:pt x="457142" y="8715"/>
                  <a:pt x="469369" y="8954"/>
                  <a:pt x="481608" y="9029"/>
                </a:cubicBezTo>
                <a:cubicBezTo>
                  <a:pt x="483719" y="9029"/>
                  <a:pt x="484322" y="9557"/>
                  <a:pt x="484348" y="11756"/>
                </a:cubicBezTo>
                <a:cubicBezTo>
                  <a:pt x="484712" y="47908"/>
                  <a:pt x="484109" y="84048"/>
                  <a:pt x="483832" y="120200"/>
                </a:cubicBezTo>
                <a:cubicBezTo>
                  <a:pt x="483682" y="138631"/>
                  <a:pt x="483597" y="157060"/>
                  <a:pt x="483581" y="175491"/>
                </a:cubicBezTo>
                <a:cubicBezTo>
                  <a:pt x="483581" y="178004"/>
                  <a:pt x="482990" y="178632"/>
                  <a:pt x="480477" y="178582"/>
                </a:cubicBezTo>
                <a:cubicBezTo>
                  <a:pt x="465499" y="178293"/>
                  <a:pt x="450508" y="178092"/>
                  <a:pt x="435516" y="178079"/>
                </a:cubicBezTo>
                <a:cubicBezTo>
                  <a:pt x="432689" y="178079"/>
                  <a:pt x="433229" y="176508"/>
                  <a:pt x="433242" y="174938"/>
                </a:cubicBezTo>
                <a:cubicBezTo>
                  <a:pt x="433292" y="150644"/>
                  <a:pt x="433355" y="126387"/>
                  <a:pt x="433430" y="102168"/>
                </a:cubicBezTo>
                <a:lnTo>
                  <a:pt x="433430" y="97217"/>
                </a:lnTo>
                <a:lnTo>
                  <a:pt x="432589" y="96614"/>
                </a:lnTo>
                <a:cubicBezTo>
                  <a:pt x="431868" y="97656"/>
                  <a:pt x="431088" y="98655"/>
                  <a:pt x="430251" y="99605"/>
                </a:cubicBezTo>
                <a:cubicBezTo>
                  <a:pt x="413907" y="116359"/>
                  <a:pt x="397538" y="133052"/>
                  <a:pt x="381144" y="149680"/>
                </a:cubicBezTo>
                <a:cubicBezTo>
                  <a:pt x="349377" y="181824"/>
                  <a:pt x="317544" y="213926"/>
                  <a:pt x="285643" y="245985"/>
                </a:cubicBezTo>
                <a:cubicBezTo>
                  <a:pt x="284034" y="247606"/>
                  <a:pt x="283682" y="248423"/>
                  <a:pt x="285517" y="250258"/>
                </a:cubicBezTo>
                <a:cubicBezTo>
                  <a:pt x="334106" y="299274"/>
                  <a:pt x="382664" y="348331"/>
                  <a:pt x="431194" y="397430"/>
                </a:cubicBezTo>
                <a:cubicBezTo>
                  <a:pt x="431633" y="397870"/>
                  <a:pt x="432111" y="398285"/>
                  <a:pt x="433053" y="399164"/>
                </a:cubicBezTo>
                <a:cubicBezTo>
                  <a:pt x="433053" y="396475"/>
                  <a:pt x="433053" y="394339"/>
                  <a:pt x="433053" y="392215"/>
                </a:cubicBezTo>
                <a:cubicBezTo>
                  <a:pt x="432890" y="370489"/>
                  <a:pt x="432752" y="348762"/>
                  <a:pt x="432501" y="327048"/>
                </a:cubicBezTo>
                <a:cubicBezTo>
                  <a:pt x="432501" y="324686"/>
                  <a:pt x="432865" y="323894"/>
                  <a:pt x="435479" y="323894"/>
                </a:cubicBezTo>
                <a:cubicBezTo>
                  <a:pt x="450247" y="323894"/>
                  <a:pt x="465017" y="323722"/>
                  <a:pt x="479786" y="323379"/>
                </a:cubicBezTo>
                <a:cubicBezTo>
                  <a:pt x="482626" y="323316"/>
                  <a:pt x="483481" y="323945"/>
                  <a:pt x="483556" y="326948"/>
                </a:cubicBezTo>
                <a:cubicBezTo>
                  <a:pt x="483845" y="363552"/>
                  <a:pt x="483770" y="400170"/>
                  <a:pt x="484926" y="436749"/>
                </a:cubicBezTo>
                <a:cubicBezTo>
                  <a:pt x="485504" y="454568"/>
                  <a:pt x="484699" y="472348"/>
                  <a:pt x="485416" y="490129"/>
                </a:cubicBezTo>
                <a:cubicBezTo>
                  <a:pt x="485529" y="492843"/>
                  <a:pt x="484662" y="493346"/>
                  <a:pt x="482123" y="493283"/>
                </a:cubicBezTo>
                <a:cubicBezTo>
                  <a:pt x="445682" y="492253"/>
                  <a:pt x="409241" y="491059"/>
                  <a:pt x="372737" y="491034"/>
                </a:cubicBezTo>
                <a:cubicBezTo>
                  <a:pt x="356401" y="491034"/>
                  <a:pt x="340066" y="490582"/>
                  <a:pt x="323818" y="490456"/>
                </a:cubicBezTo>
                <a:cubicBezTo>
                  <a:pt x="321518" y="490456"/>
                  <a:pt x="320865" y="489890"/>
                  <a:pt x="320903" y="487553"/>
                </a:cubicBezTo>
                <a:cubicBezTo>
                  <a:pt x="321195" y="472340"/>
                  <a:pt x="321384" y="457122"/>
                  <a:pt x="321468" y="441901"/>
                </a:cubicBezTo>
                <a:cubicBezTo>
                  <a:pt x="321468" y="440004"/>
                  <a:pt x="322033" y="439526"/>
                  <a:pt x="323881" y="439564"/>
                </a:cubicBezTo>
                <a:cubicBezTo>
                  <a:pt x="340961" y="439815"/>
                  <a:pt x="358044" y="440016"/>
                  <a:pt x="375124" y="440167"/>
                </a:cubicBezTo>
                <a:cubicBezTo>
                  <a:pt x="383921" y="440242"/>
                  <a:pt x="392654" y="440167"/>
                  <a:pt x="402078" y="439451"/>
                </a:cubicBezTo>
                <a:cubicBezTo>
                  <a:pt x="398032" y="435681"/>
                  <a:pt x="393873" y="431911"/>
                  <a:pt x="389965" y="427965"/>
                </a:cubicBezTo>
                <a:cubicBezTo>
                  <a:pt x="343370" y="380885"/>
                  <a:pt x="296776" y="333767"/>
                  <a:pt x="250181" y="286611"/>
                </a:cubicBezTo>
                <a:cubicBezTo>
                  <a:pt x="248485" y="284890"/>
                  <a:pt x="247668" y="284550"/>
                  <a:pt x="245695" y="286485"/>
                </a:cubicBezTo>
                <a:cubicBezTo>
                  <a:pt x="196328" y="336607"/>
                  <a:pt x="146902" y="386683"/>
                  <a:pt x="97417" y="436711"/>
                </a:cubicBezTo>
                <a:cubicBezTo>
                  <a:pt x="97078" y="437088"/>
                  <a:pt x="96726" y="437490"/>
                  <a:pt x="95847" y="438433"/>
                </a:cubicBezTo>
                <a:close/>
              </a:path>
            </a:pathLst>
          </a:custGeom>
          <a:gradFill>
            <a:gsLst>
              <a:gs pos="49000">
                <a:schemeClr val="accent3"/>
              </a:gs>
              <a:gs pos="100000">
                <a:schemeClr val="accent3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1" name="图形 80">
            <a:extLst>
              <a:ext uri="{FF2B5EF4-FFF2-40B4-BE49-F238E27FC236}">
                <a16:creationId xmlns:a16="http://schemas.microsoft.com/office/drawing/2014/main" id="{30EDB36D-AE57-FEF7-9A76-EE3CCEE3EE00}"/>
              </a:ext>
            </a:extLst>
          </p:cNvPr>
          <p:cNvSpPr/>
          <p:nvPr/>
        </p:nvSpPr>
        <p:spPr>
          <a:xfrm>
            <a:off x="3477019" y="906450"/>
            <a:ext cx="360774" cy="366296"/>
          </a:xfrm>
          <a:custGeom>
            <a:avLst/>
            <a:gdLst>
              <a:gd name="connsiteX0" fmla="*/ 95847 w 492584"/>
              <a:gd name="connsiteY0" fmla="*/ 438433 h 500124"/>
              <a:gd name="connsiteX1" fmla="*/ 133909 w 492584"/>
              <a:gd name="connsiteY1" fmla="*/ 438433 h 500124"/>
              <a:gd name="connsiteX2" fmla="*/ 169973 w 492584"/>
              <a:gd name="connsiteY2" fmla="*/ 438433 h 500124"/>
              <a:gd name="connsiteX3" fmla="*/ 172763 w 492584"/>
              <a:gd name="connsiteY3" fmla="*/ 441135 h 500124"/>
              <a:gd name="connsiteX4" fmla="*/ 172763 w 492584"/>
              <a:gd name="connsiteY4" fmla="*/ 487113 h 500124"/>
              <a:gd name="connsiteX5" fmla="*/ 170388 w 492584"/>
              <a:gd name="connsiteY5" fmla="*/ 489463 h 500124"/>
              <a:gd name="connsiteX6" fmla="*/ 74133 w 492584"/>
              <a:gd name="connsiteY6" fmla="*/ 489111 h 500124"/>
              <a:gd name="connsiteX7" fmla="*/ 23618 w 492584"/>
              <a:gd name="connsiteY7" fmla="*/ 489111 h 500124"/>
              <a:gd name="connsiteX8" fmla="*/ 10072 w 492584"/>
              <a:gd name="connsiteY8" fmla="*/ 488885 h 500124"/>
              <a:gd name="connsiteX9" fmla="*/ 7181 w 492584"/>
              <a:gd name="connsiteY9" fmla="*/ 485882 h 500124"/>
              <a:gd name="connsiteX10" fmla="*/ 7772 w 492584"/>
              <a:gd name="connsiteY10" fmla="*/ 442881 h 500124"/>
              <a:gd name="connsiteX11" fmla="*/ 9029 w 492584"/>
              <a:gd name="connsiteY11" fmla="*/ 328104 h 500124"/>
              <a:gd name="connsiteX12" fmla="*/ 12484 w 492584"/>
              <a:gd name="connsiteY12" fmla="*/ 324673 h 500124"/>
              <a:gd name="connsiteX13" fmla="*/ 57458 w 492584"/>
              <a:gd name="connsiteY13" fmla="*/ 325201 h 500124"/>
              <a:gd name="connsiteX14" fmla="*/ 59971 w 492584"/>
              <a:gd name="connsiteY14" fmla="*/ 328179 h 500124"/>
              <a:gd name="connsiteX15" fmla="*/ 59041 w 492584"/>
              <a:gd name="connsiteY15" fmla="*/ 397971 h 500124"/>
              <a:gd name="connsiteX16" fmla="*/ 59041 w 492584"/>
              <a:gd name="connsiteY16" fmla="*/ 401250 h 500124"/>
              <a:gd name="connsiteX17" fmla="*/ 61152 w 492584"/>
              <a:gd name="connsiteY17" fmla="*/ 399931 h 500124"/>
              <a:gd name="connsiteX18" fmla="*/ 209744 w 492584"/>
              <a:gd name="connsiteY18" fmla="*/ 249642 h 500124"/>
              <a:gd name="connsiteX19" fmla="*/ 209744 w 492584"/>
              <a:gd name="connsiteY19" fmla="*/ 245797 h 500124"/>
              <a:gd name="connsiteX20" fmla="*/ 81685 w 492584"/>
              <a:gd name="connsiteY20" fmla="*/ 116556 h 500124"/>
              <a:gd name="connsiteX21" fmla="*/ 62748 w 492584"/>
              <a:gd name="connsiteY21" fmla="*/ 97192 h 500124"/>
              <a:gd name="connsiteX22" fmla="*/ 59569 w 492584"/>
              <a:gd name="connsiteY22" fmla="*/ 93498 h 500124"/>
              <a:gd name="connsiteX23" fmla="*/ 59569 w 492584"/>
              <a:gd name="connsiteY23" fmla="*/ 98524 h 500124"/>
              <a:gd name="connsiteX24" fmla="*/ 59456 w 492584"/>
              <a:gd name="connsiteY24" fmla="*/ 172663 h 500124"/>
              <a:gd name="connsiteX25" fmla="*/ 56138 w 492584"/>
              <a:gd name="connsiteY25" fmla="*/ 175817 h 500124"/>
              <a:gd name="connsiteX26" fmla="*/ 11479 w 492584"/>
              <a:gd name="connsiteY26" fmla="*/ 175754 h 500124"/>
              <a:gd name="connsiteX27" fmla="*/ 8451 w 492584"/>
              <a:gd name="connsiteY27" fmla="*/ 172638 h 500124"/>
              <a:gd name="connsiteX28" fmla="*/ 9091 w 492584"/>
              <a:gd name="connsiteY28" fmla="*/ 10889 h 500124"/>
              <a:gd name="connsiteX29" fmla="*/ 11605 w 492584"/>
              <a:gd name="connsiteY29" fmla="*/ 8376 h 500124"/>
              <a:gd name="connsiteX30" fmla="*/ 36410 w 492584"/>
              <a:gd name="connsiteY30" fmla="*/ 8376 h 500124"/>
              <a:gd name="connsiteX31" fmla="*/ 124560 w 492584"/>
              <a:gd name="connsiteY31" fmla="*/ 8590 h 500124"/>
              <a:gd name="connsiteX32" fmla="*/ 170187 w 492584"/>
              <a:gd name="connsiteY32" fmla="*/ 9029 h 500124"/>
              <a:gd name="connsiteX33" fmla="*/ 172700 w 492584"/>
              <a:gd name="connsiteY33" fmla="*/ 11605 h 500124"/>
              <a:gd name="connsiteX34" fmla="*/ 172273 w 492584"/>
              <a:gd name="connsiteY34" fmla="*/ 57572 h 500124"/>
              <a:gd name="connsiteX35" fmla="*/ 169232 w 492584"/>
              <a:gd name="connsiteY35" fmla="*/ 59959 h 500124"/>
              <a:gd name="connsiteX36" fmla="*/ 101451 w 492584"/>
              <a:gd name="connsiteY36" fmla="*/ 59281 h 500124"/>
              <a:gd name="connsiteX37" fmla="*/ 97505 w 492584"/>
              <a:gd name="connsiteY37" fmla="*/ 59281 h 500124"/>
              <a:gd name="connsiteX38" fmla="*/ 115098 w 492584"/>
              <a:gd name="connsiteY38" fmla="*/ 77727 h 500124"/>
              <a:gd name="connsiteX39" fmla="*/ 245469 w 492584"/>
              <a:gd name="connsiteY39" fmla="*/ 209796 h 500124"/>
              <a:gd name="connsiteX40" fmla="*/ 249478 w 492584"/>
              <a:gd name="connsiteY40" fmla="*/ 209368 h 500124"/>
              <a:gd name="connsiteX41" fmla="*/ 327738 w 492584"/>
              <a:gd name="connsiteY41" fmla="*/ 130454 h 500124"/>
              <a:gd name="connsiteX42" fmla="*/ 393081 w 492584"/>
              <a:gd name="connsiteY42" fmla="*/ 61442 h 500124"/>
              <a:gd name="connsiteX43" fmla="*/ 394778 w 492584"/>
              <a:gd name="connsiteY43" fmla="*/ 58627 h 500124"/>
              <a:gd name="connsiteX44" fmla="*/ 372699 w 492584"/>
              <a:gd name="connsiteY44" fmla="*/ 58627 h 500124"/>
              <a:gd name="connsiteX45" fmla="*/ 323102 w 492584"/>
              <a:gd name="connsiteY45" fmla="*/ 58112 h 500124"/>
              <a:gd name="connsiteX46" fmla="*/ 320262 w 492584"/>
              <a:gd name="connsiteY46" fmla="*/ 55159 h 500124"/>
              <a:gd name="connsiteX47" fmla="*/ 320840 w 492584"/>
              <a:gd name="connsiteY47" fmla="*/ 9846 h 500124"/>
              <a:gd name="connsiteX48" fmla="*/ 323566 w 492584"/>
              <a:gd name="connsiteY48" fmla="*/ 7182 h 500124"/>
              <a:gd name="connsiteX49" fmla="*/ 444916 w 492584"/>
              <a:gd name="connsiteY49" fmla="*/ 8577 h 500124"/>
              <a:gd name="connsiteX50" fmla="*/ 481608 w 492584"/>
              <a:gd name="connsiteY50" fmla="*/ 9029 h 500124"/>
              <a:gd name="connsiteX51" fmla="*/ 484348 w 492584"/>
              <a:gd name="connsiteY51" fmla="*/ 11756 h 500124"/>
              <a:gd name="connsiteX52" fmla="*/ 483832 w 492584"/>
              <a:gd name="connsiteY52" fmla="*/ 120200 h 500124"/>
              <a:gd name="connsiteX53" fmla="*/ 483581 w 492584"/>
              <a:gd name="connsiteY53" fmla="*/ 175491 h 500124"/>
              <a:gd name="connsiteX54" fmla="*/ 480477 w 492584"/>
              <a:gd name="connsiteY54" fmla="*/ 178582 h 500124"/>
              <a:gd name="connsiteX55" fmla="*/ 435516 w 492584"/>
              <a:gd name="connsiteY55" fmla="*/ 178079 h 500124"/>
              <a:gd name="connsiteX56" fmla="*/ 433242 w 492584"/>
              <a:gd name="connsiteY56" fmla="*/ 174938 h 500124"/>
              <a:gd name="connsiteX57" fmla="*/ 433430 w 492584"/>
              <a:gd name="connsiteY57" fmla="*/ 102168 h 500124"/>
              <a:gd name="connsiteX58" fmla="*/ 433430 w 492584"/>
              <a:gd name="connsiteY58" fmla="*/ 97217 h 500124"/>
              <a:gd name="connsiteX59" fmla="*/ 432589 w 492584"/>
              <a:gd name="connsiteY59" fmla="*/ 96614 h 500124"/>
              <a:gd name="connsiteX60" fmla="*/ 430251 w 492584"/>
              <a:gd name="connsiteY60" fmla="*/ 99605 h 500124"/>
              <a:gd name="connsiteX61" fmla="*/ 381144 w 492584"/>
              <a:gd name="connsiteY61" fmla="*/ 149680 h 500124"/>
              <a:gd name="connsiteX62" fmla="*/ 285643 w 492584"/>
              <a:gd name="connsiteY62" fmla="*/ 245985 h 500124"/>
              <a:gd name="connsiteX63" fmla="*/ 285517 w 492584"/>
              <a:gd name="connsiteY63" fmla="*/ 250258 h 500124"/>
              <a:gd name="connsiteX64" fmla="*/ 431194 w 492584"/>
              <a:gd name="connsiteY64" fmla="*/ 397430 h 500124"/>
              <a:gd name="connsiteX65" fmla="*/ 433053 w 492584"/>
              <a:gd name="connsiteY65" fmla="*/ 399164 h 500124"/>
              <a:gd name="connsiteX66" fmla="*/ 433053 w 492584"/>
              <a:gd name="connsiteY66" fmla="*/ 392215 h 500124"/>
              <a:gd name="connsiteX67" fmla="*/ 432501 w 492584"/>
              <a:gd name="connsiteY67" fmla="*/ 327048 h 500124"/>
              <a:gd name="connsiteX68" fmla="*/ 435479 w 492584"/>
              <a:gd name="connsiteY68" fmla="*/ 323894 h 500124"/>
              <a:gd name="connsiteX69" fmla="*/ 479786 w 492584"/>
              <a:gd name="connsiteY69" fmla="*/ 323379 h 500124"/>
              <a:gd name="connsiteX70" fmla="*/ 483556 w 492584"/>
              <a:gd name="connsiteY70" fmla="*/ 326948 h 500124"/>
              <a:gd name="connsiteX71" fmla="*/ 484926 w 492584"/>
              <a:gd name="connsiteY71" fmla="*/ 436749 h 500124"/>
              <a:gd name="connsiteX72" fmla="*/ 485416 w 492584"/>
              <a:gd name="connsiteY72" fmla="*/ 490129 h 500124"/>
              <a:gd name="connsiteX73" fmla="*/ 482123 w 492584"/>
              <a:gd name="connsiteY73" fmla="*/ 493283 h 500124"/>
              <a:gd name="connsiteX74" fmla="*/ 372737 w 492584"/>
              <a:gd name="connsiteY74" fmla="*/ 491034 h 500124"/>
              <a:gd name="connsiteX75" fmla="*/ 323818 w 492584"/>
              <a:gd name="connsiteY75" fmla="*/ 490456 h 500124"/>
              <a:gd name="connsiteX76" fmla="*/ 320903 w 492584"/>
              <a:gd name="connsiteY76" fmla="*/ 487553 h 500124"/>
              <a:gd name="connsiteX77" fmla="*/ 321468 w 492584"/>
              <a:gd name="connsiteY77" fmla="*/ 441901 h 500124"/>
              <a:gd name="connsiteX78" fmla="*/ 323881 w 492584"/>
              <a:gd name="connsiteY78" fmla="*/ 439564 h 500124"/>
              <a:gd name="connsiteX79" fmla="*/ 375124 w 492584"/>
              <a:gd name="connsiteY79" fmla="*/ 440167 h 500124"/>
              <a:gd name="connsiteX80" fmla="*/ 402078 w 492584"/>
              <a:gd name="connsiteY80" fmla="*/ 439451 h 500124"/>
              <a:gd name="connsiteX81" fmla="*/ 389965 w 492584"/>
              <a:gd name="connsiteY81" fmla="*/ 427965 h 500124"/>
              <a:gd name="connsiteX82" fmla="*/ 250181 w 492584"/>
              <a:gd name="connsiteY82" fmla="*/ 286611 h 500124"/>
              <a:gd name="connsiteX83" fmla="*/ 245695 w 492584"/>
              <a:gd name="connsiteY83" fmla="*/ 286485 h 500124"/>
              <a:gd name="connsiteX84" fmla="*/ 97417 w 492584"/>
              <a:gd name="connsiteY84" fmla="*/ 436711 h 500124"/>
              <a:gd name="connsiteX85" fmla="*/ 95847 w 492584"/>
              <a:gd name="connsiteY85" fmla="*/ 438433 h 50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92584" h="500124">
                <a:moveTo>
                  <a:pt x="95847" y="438433"/>
                </a:moveTo>
                <a:lnTo>
                  <a:pt x="133909" y="438433"/>
                </a:lnTo>
                <a:cubicBezTo>
                  <a:pt x="145934" y="438433"/>
                  <a:pt x="157947" y="438433"/>
                  <a:pt x="169973" y="438433"/>
                </a:cubicBezTo>
                <a:cubicBezTo>
                  <a:pt x="172072" y="438433"/>
                  <a:pt x="172775" y="438898"/>
                  <a:pt x="172763" y="441135"/>
                </a:cubicBezTo>
                <a:cubicBezTo>
                  <a:pt x="172650" y="456465"/>
                  <a:pt x="172675" y="471795"/>
                  <a:pt x="172763" y="487113"/>
                </a:cubicBezTo>
                <a:cubicBezTo>
                  <a:pt x="172763" y="488998"/>
                  <a:pt x="172235" y="489476"/>
                  <a:pt x="170388" y="489463"/>
                </a:cubicBezTo>
                <a:cubicBezTo>
                  <a:pt x="138294" y="489312"/>
                  <a:pt x="106214" y="489250"/>
                  <a:pt x="74133" y="489111"/>
                </a:cubicBezTo>
                <a:cubicBezTo>
                  <a:pt x="57294" y="489111"/>
                  <a:pt x="40456" y="489627"/>
                  <a:pt x="23618" y="489111"/>
                </a:cubicBezTo>
                <a:cubicBezTo>
                  <a:pt x="19107" y="488973"/>
                  <a:pt x="14595" y="488860"/>
                  <a:pt x="10072" y="488885"/>
                </a:cubicBezTo>
                <a:cubicBezTo>
                  <a:pt x="7910" y="488860"/>
                  <a:pt x="7181" y="488282"/>
                  <a:pt x="7181" y="485882"/>
                </a:cubicBezTo>
                <a:cubicBezTo>
                  <a:pt x="7483" y="471557"/>
                  <a:pt x="7609" y="457219"/>
                  <a:pt x="7772" y="442881"/>
                </a:cubicBezTo>
                <a:cubicBezTo>
                  <a:pt x="8224" y="404614"/>
                  <a:pt x="8643" y="366355"/>
                  <a:pt x="9029" y="328104"/>
                </a:cubicBezTo>
                <a:cubicBezTo>
                  <a:pt x="9029" y="325390"/>
                  <a:pt x="9720" y="324623"/>
                  <a:pt x="12484" y="324673"/>
                </a:cubicBezTo>
                <a:cubicBezTo>
                  <a:pt x="27480" y="324991"/>
                  <a:pt x="42471" y="325167"/>
                  <a:pt x="57458" y="325201"/>
                </a:cubicBezTo>
                <a:cubicBezTo>
                  <a:pt x="59971" y="325201"/>
                  <a:pt x="59971" y="326294"/>
                  <a:pt x="59971" y="328179"/>
                </a:cubicBezTo>
                <a:cubicBezTo>
                  <a:pt x="59627" y="351435"/>
                  <a:pt x="59317" y="374698"/>
                  <a:pt x="59041" y="397971"/>
                </a:cubicBezTo>
                <a:cubicBezTo>
                  <a:pt x="59041" y="399051"/>
                  <a:pt x="59041" y="400144"/>
                  <a:pt x="59041" y="401250"/>
                </a:cubicBezTo>
                <a:cubicBezTo>
                  <a:pt x="60298" y="401502"/>
                  <a:pt x="60599" y="400484"/>
                  <a:pt x="61152" y="399931"/>
                </a:cubicBezTo>
                <a:cubicBezTo>
                  <a:pt x="110695" y="349834"/>
                  <a:pt x="160226" y="299739"/>
                  <a:pt x="209744" y="249642"/>
                </a:cubicBezTo>
                <a:cubicBezTo>
                  <a:pt x="211290" y="248084"/>
                  <a:pt x="211290" y="247330"/>
                  <a:pt x="209744" y="245797"/>
                </a:cubicBezTo>
                <a:cubicBezTo>
                  <a:pt x="167020" y="202721"/>
                  <a:pt x="124334" y="159641"/>
                  <a:pt x="81685" y="116556"/>
                </a:cubicBezTo>
                <a:cubicBezTo>
                  <a:pt x="75339" y="110160"/>
                  <a:pt x="69245" y="103463"/>
                  <a:pt x="62748" y="97192"/>
                </a:cubicBezTo>
                <a:cubicBezTo>
                  <a:pt x="61755" y="96237"/>
                  <a:pt x="60938" y="95106"/>
                  <a:pt x="59569" y="93498"/>
                </a:cubicBezTo>
                <a:lnTo>
                  <a:pt x="59569" y="98524"/>
                </a:lnTo>
                <a:cubicBezTo>
                  <a:pt x="59569" y="123229"/>
                  <a:pt x="59393" y="147921"/>
                  <a:pt x="59456" y="172663"/>
                </a:cubicBezTo>
                <a:cubicBezTo>
                  <a:pt x="59456" y="175403"/>
                  <a:pt x="58589" y="175842"/>
                  <a:pt x="56138" y="175817"/>
                </a:cubicBezTo>
                <a:cubicBezTo>
                  <a:pt x="41248" y="175692"/>
                  <a:pt x="26357" y="175641"/>
                  <a:pt x="11479" y="175754"/>
                </a:cubicBezTo>
                <a:cubicBezTo>
                  <a:pt x="8966" y="175754"/>
                  <a:pt x="8438" y="175051"/>
                  <a:pt x="8451" y="172638"/>
                </a:cubicBezTo>
                <a:cubicBezTo>
                  <a:pt x="8727" y="118713"/>
                  <a:pt x="8941" y="64797"/>
                  <a:pt x="9091" y="10889"/>
                </a:cubicBezTo>
                <a:cubicBezTo>
                  <a:pt x="9091" y="8879"/>
                  <a:pt x="9531" y="8275"/>
                  <a:pt x="11605" y="8376"/>
                </a:cubicBezTo>
                <a:cubicBezTo>
                  <a:pt x="19873" y="8376"/>
                  <a:pt x="28154" y="8539"/>
                  <a:pt x="36410" y="8376"/>
                </a:cubicBezTo>
                <a:cubicBezTo>
                  <a:pt x="65802" y="7622"/>
                  <a:pt x="95181" y="8577"/>
                  <a:pt x="124560" y="8590"/>
                </a:cubicBezTo>
                <a:cubicBezTo>
                  <a:pt x="139777" y="8590"/>
                  <a:pt x="154982" y="8954"/>
                  <a:pt x="170187" y="9029"/>
                </a:cubicBezTo>
                <a:cubicBezTo>
                  <a:pt x="172248" y="9029"/>
                  <a:pt x="172775" y="9557"/>
                  <a:pt x="172700" y="11605"/>
                </a:cubicBezTo>
                <a:cubicBezTo>
                  <a:pt x="172461" y="26923"/>
                  <a:pt x="172273" y="42254"/>
                  <a:pt x="172273" y="57572"/>
                </a:cubicBezTo>
                <a:cubicBezTo>
                  <a:pt x="172273" y="60261"/>
                  <a:pt x="170928" y="59972"/>
                  <a:pt x="169232" y="59959"/>
                </a:cubicBezTo>
                <a:lnTo>
                  <a:pt x="101451" y="59281"/>
                </a:lnTo>
                <a:lnTo>
                  <a:pt x="97505" y="59281"/>
                </a:lnTo>
                <a:cubicBezTo>
                  <a:pt x="103663" y="65740"/>
                  <a:pt x="109292" y="71847"/>
                  <a:pt x="115098" y="77727"/>
                </a:cubicBezTo>
                <a:cubicBezTo>
                  <a:pt x="158551" y="121759"/>
                  <a:pt x="202007" y="165781"/>
                  <a:pt x="245469" y="209796"/>
                </a:cubicBezTo>
                <a:cubicBezTo>
                  <a:pt x="247442" y="211806"/>
                  <a:pt x="248183" y="210675"/>
                  <a:pt x="249478" y="209368"/>
                </a:cubicBezTo>
                <a:cubicBezTo>
                  <a:pt x="275502" y="182980"/>
                  <a:pt x="300998" y="156089"/>
                  <a:pt x="327738" y="130454"/>
                </a:cubicBezTo>
                <a:cubicBezTo>
                  <a:pt x="350646" y="108464"/>
                  <a:pt x="371279" y="84438"/>
                  <a:pt x="393081" y="61442"/>
                </a:cubicBezTo>
                <a:cubicBezTo>
                  <a:pt x="393710" y="60776"/>
                  <a:pt x="394702" y="60298"/>
                  <a:pt x="394778" y="58627"/>
                </a:cubicBezTo>
                <a:cubicBezTo>
                  <a:pt x="387376" y="58627"/>
                  <a:pt x="380038" y="58627"/>
                  <a:pt x="372699" y="58627"/>
                </a:cubicBezTo>
                <a:cubicBezTo>
                  <a:pt x="356163" y="58464"/>
                  <a:pt x="339638" y="58200"/>
                  <a:pt x="323102" y="58112"/>
                </a:cubicBezTo>
                <a:cubicBezTo>
                  <a:pt x="320739" y="58112"/>
                  <a:pt x="320211" y="57446"/>
                  <a:pt x="320262" y="55159"/>
                </a:cubicBezTo>
                <a:cubicBezTo>
                  <a:pt x="320547" y="40080"/>
                  <a:pt x="320739" y="24976"/>
                  <a:pt x="320840" y="9846"/>
                </a:cubicBezTo>
                <a:cubicBezTo>
                  <a:pt x="320840" y="7710"/>
                  <a:pt x="321330" y="7157"/>
                  <a:pt x="323566" y="7182"/>
                </a:cubicBezTo>
                <a:cubicBezTo>
                  <a:pt x="364020" y="7710"/>
                  <a:pt x="404470" y="8175"/>
                  <a:pt x="444916" y="8577"/>
                </a:cubicBezTo>
                <a:cubicBezTo>
                  <a:pt x="457142" y="8715"/>
                  <a:pt x="469369" y="8954"/>
                  <a:pt x="481608" y="9029"/>
                </a:cubicBezTo>
                <a:cubicBezTo>
                  <a:pt x="483719" y="9029"/>
                  <a:pt x="484322" y="9557"/>
                  <a:pt x="484348" y="11756"/>
                </a:cubicBezTo>
                <a:cubicBezTo>
                  <a:pt x="484712" y="47908"/>
                  <a:pt x="484109" y="84048"/>
                  <a:pt x="483832" y="120200"/>
                </a:cubicBezTo>
                <a:cubicBezTo>
                  <a:pt x="483682" y="138631"/>
                  <a:pt x="483597" y="157060"/>
                  <a:pt x="483581" y="175491"/>
                </a:cubicBezTo>
                <a:cubicBezTo>
                  <a:pt x="483581" y="178004"/>
                  <a:pt x="482990" y="178632"/>
                  <a:pt x="480477" y="178582"/>
                </a:cubicBezTo>
                <a:cubicBezTo>
                  <a:pt x="465499" y="178293"/>
                  <a:pt x="450508" y="178092"/>
                  <a:pt x="435516" y="178079"/>
                </a:cubicBezTo>
                <a:cubicBezTo>
                  <a:pt x="432689" y="178079"/>
                  <a:pt x="433229" y="176508"/>
                  <a:pt x="433242" y="174938"/>
                </a:cubicBezTo>
                <a:cubicBezTo>
                  <a:pt x="433292" y="150644"/>
                  <a:pt x="433355" y="126387"/>
                  <a:pt x="433430" y="102168"/>
                </a:cubicBezTo>
                <a:lnTo>
                  <a:pt x="433430" y="97217"/>
                </a:lnTo>
                <a:lnTo>
                  <a:pt x="432589" y="96614"/>
                </a:lnTo>
                <a:cubicBezTo>
                  <a:pt x="431868" y="97656"/>
                  <a:pt x="431088" y="98655"/>
                  <a:pt x="430251" y="99605"/>
                </a:cubicBezTo>
                <a:cubicBezTo>
                  <a:pt x="413907" y="116359"/>
                  <a:pt x="397538" y="133052"/>
                  <a:pt x="381144" y="149680"/>
                </a:cubicBezTo>
                <a:cubicBezTo>
                  <a:pt x="349377" y="181824"/>
                  <a:pt x="317544" y="213926"/>
                  <a:pt x="285643" y="245985"/>
                </a:cubicBezTo>
                <a:cubicBezTo>
                  <a:pt x="284034" y="247606"/>
                  <a:pt x="283682" y="248423"/>
                  <a:pt x="285517" y="250258"/>
                </a:cubicBezTo>
                <a:cubicBezTo>
                  <a:pt x="334106" y="299274"/>
                  <a:pt x="382664" y="348331"/>
                  <a:pt x="431194" y="397430"/>
                </a:cubicBezTo>
                <a:cubicBezTo>
                  <a:pt x="431633" y="397870"/>
                  <a:pt x="432111" y="398285"/>
                  <a:pt x="433053" y="399164"/>
                </a:cubicBezTo>
                <a:cubicBezTo>
                  <a:pt x="433053" y="396475"/>
                  <a:pt x="433053" y="394339"/>
                  <a:pt x="433053" y="392215"/>
                </a:cubicBezTo>
                <a:cubicBezTo>
                  <a:pt x="432890" y="370489"/>
                  <a:pt x="432752" y="348762"/>
                  <a:pt x="432501" y="327048"/>
                </a:cubicBezTo>
                <a:cubicBezTo>
                  <a:pt x="432501" y="324686"/>
                  <a:pt x="432865" y="323894"/>
                  <a:pt x="435479" y="323894"/>
                </a:cubicBezTo>
                <a:cubicBezTo>
                  <a:pt x="450247" y="323894"/>
                  <a:pt x="465017" y="323722"/>
                  <a:pt x="479786" y="323379"/>
                </a:cubicBezTo>
                <a:cubicBezTo>
                  <a:pt x="482626" y="323316"/>
                  <a:pt x="483481" y="323945"/>
                  <a:pt x="483556" y="326948"/>
                </a:cubicBezTo>
                <a:cubicBezTo>
                  <a:pt x="483845" y="363552"/>
                  <a:pt x="483770" y="400170"/>
                  <a:pt x="484926" y="436749"/>
                </a:cubicBezTo>
                <a:cubicBezTo>
                  <a:pt x="485504" y="454568"/>
                  <a:pt x="484699" y="472348"/>
                  <a:pt x="485416" y="490129"/>
                </a:cubicBezTo>
                <a:cubicBezTo>
                  <a:pt x="485529" y="492843"/>
                  <a:pt x="484662" y="493346"/>
                  <a:pt x="482123" y="493283"/>
                </a:cubicBezTo>
                <a:cubicBezTo>
                  <a:pt x="445682" y="492253"/>
                  <a:pt x="409241" y="491059"/>
                  <a:pt x="372737" y="491034"/>
                </a:cubicBezTo>
                <a:cubicBezTo>
                  <a:pt x="356401" y="491034"/>
                  <a:pt x="340066" y="490582"/>
                  <a:pt x="323818" y="490456"/>
                </a:cubicBezTo>
                <a:cubicBezTo>
                  <a:pt x="321518" y="490456"/>
                  <a:pt x="320865" y="489890"/>
                  <a:pt x="320903" y="487553"/>
                </a:cubicBezTo>
                <a:cubicBezTo>
                  <a:pt x="321195" y="472340"/>
                  <a:pt x="321384" y="457122"/>
                  <a:pt x="321468" y="441901"/>
                </a:cubicBezTo>
                <a:cubicBezTo>
                  <a:pt x="321468" y="440004"/>
                  <a:pt x="322033" y="439526"/>
                  <a:pt x="323881" y="439564"/>
                </a:cubicBezTo>
                <a:cubicBezTo>
                  <a:pt x="340961" y="439815"/>
                  <a:pt x="358044" y="440016"/>
                  <a:pt x="375124" y="440167"/>
                </a:cubicBezTo>
                <a:cubicBezTo>
                  <a:pt x="383921" y="440242"/>
                  <a:pt x="392654" y="440167"/>
                  <a:pt x="402078" y="439451"/>
                </a:cubicBezTo>
                <a:cubicBezTo>
                  <a:pt x="398032" y="435681"/>
                  <a:pt x="393873" y="431911"/>
                  <a:pt x="389965" y="427965"/>
                </a:cubicBezTo>
                <a:cubicBezTo>
                  <a:pt x="343370" y="380885"/>
                  <a:pt x="296776" y="333767"/>
                  <a:pt x="250181" y="286611"/>
                </a:cubicBezTo>
                <a:cubicBezTo>
                  <a:pt x="248485" y="284890"/>
                  <a:pt x="247668" y="284550"/>
                  <a:pt x="245695" y="286485"/>
                </a:cubicBezTo>
                <a:cubicBezTo>
                  <a:pt x="196328" y="336607"/>
                  <a:pt x="146902" y="386683"/>
                  <a:pt x="97417" y="436711"/>
                </a:cubicBezTo>
                <a:cubicBezTo>
                  <a:pt x="97078" y="437088"/>
                  <a:pt x="96726" y="437490"/>
                  <a:pt x="95847" y="438433"/>
                </a:cubicBezTo>
                <a:close/>
              </a:path>
            </a:pathLst>
          </a:custGeom>
          <a:gradFill>
            <a:gsLst>
              <a:gs pos="49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2" name="图形 80">
            <a:extLst>
              <a:ext uri="{FF2B5EF4-FFF2-40B4-BE49-F238E27FC236}">
                <a16:creationId xmlns:a16="http://schemas.microsoft.com/office/drawing/2014/main" id="{2240A6EB-D91C-79BF-D715-A2ACDA1A5B73}"/>
              </a:ext>
            </a:extLst>
          </p:cNvPr>
          <p:cNvSpPr/>
          <p:nvPr/>
        </p:nvSpPr>
        <p:spPr>
          <a:xfrm>
            <a:off x="857392" y="948921"/>
            <a:ext cx="360774" cy="366296"/>
          </a:xfrm>
          <a:custGeom>
            <a:avLst/>
            <a:gdLst>
              <a:gd name="connsiteX0" fmla="*/ 95847 w 492584"/>
              <a:gd name="connsiteY0" fmla="*/ 438433 h 500124"/>
              <a:gd name="connsiteX1" fmla="*/ 133909 w 492584"/>
              <a:gd name="connsiteY1" fmla="*/ 438433 h 500124"/>
              <a:gd name="connsiteX2" fmla="*/ 169973 w 492584"/>
              <a:gd name="connsiteY2" fmla="*/ 438433 h 500124"/>
              <a:gd name="connsiteX3" fmla="*/ 172763 w 492584"/>
              <a:gd name="connsiteY3" fmla="*/ 441135 h 500124"/>
              <a:gd name="connsiteX4" fmla="*/ 172763 w 492584"/>
              <a:gd name="connsiteY4" fmla="*/ 487113 h 500124"/>
              <a:gd name="connsiteX5" fmla="*/ 170388 w 492584"/>
              <a:gd name="connsiteY5" fmla="*/ 489463 h 500124"/>
              <a:gd name="connsiteX6" fmla="*/ 74133 w 492584"/>
              <a:gd name="connsiteY6" fmla="*/ 489111 h 500124"/>
              <a:gd name="connsiteX7" fmla="*/ 23618 w 492584"/>
              <a:gd name="connsiteY7" fmla="*/ 489111 h 500124"/>
              <a:gd name="connsiteX8" fmla="*/ 10072 w 492584"/>
              <a:gd name="connsiteY8" fmla="*/ 488885 h 500124"/>
              <a:gd name="connsiteX9" fmla="*/ 7181 w 492584"/>
              <a:gd name="connsiteY9" fmla="*/ 485882 h 500124"/>
              <a:gd name="connsiteX10" fmla="*/ 7772 w 492584"/>
              <a:gd name="connsiteY10" fmla="*/ 442881 h 500124"/>
              <a:gd name="connsiteX11" fmla="*/ 9029 w 492584"/>
              <a:gd name="connsiteY11" fmla="*/ 328104 h 500124"/>
              <a:gd name="connsiteX12" fmla="*/ 12484 w 492584"/>
              <a:gd name="connsiteY12" fmla="*/ 324673 h 500124"/>
              <a:gd name="connsiteX13" fmla="*/ 57458 w 492584"/>
              <a:gd name="connsiteY13" fmla="*/ 325201 h 500124"/>
              <a:gd name="connsiteX14" fmla="*/ 59971 w 492584"/>
              <a:gd name="connsiteY14" fmla="*/ 328179 h 500124"/>
              <a:gd name="connsiteX15" fmla="*/ 59041 w 492584"/>
              <a:gd name="connsiteY15" fmla="*/ 397971 h 500124"/>
              <a:gd name="connsiteX16" fmla="*/ 59041 w 492584"/>
              <a:gd name="connsiteY16" fmla="*/ 401250 h 500124"/>
              <a:gd name="connsiteX17" fmla="*/ 61152 w 492584"/>
              <a:gd name="connsiteY17" fmla="*/ 399931 h 500124"/>
              <a:gd name="connsiteX18" fmla="*/ 209744 w 492584"/>
              <a:gd name="connsiteY18" fmla="*/ 249642 h 500124"/>
              <a:gd name="connsiteX19" fmla="*/ 209744 w 492584"/>
              <a:gd name="connsiteY19" fmla="*/ 245797 h 500124"/>
              <a:gd name="connsiteX20" fmla="*/ 81685 w 492584"/>
              <a:gd name="connsiteY20" fmla="*/ 116556 h 500124"/>
              <a:gd name="connsiteX21" fmla="*/ 62748 w 492584"/>
              <a:gd name="connsiteY21" fmla="*/ 97192 h 500124"/>
              <a:gd name="connsiteX22" fmla="*/ 59569 w 492584"/>
              <a:gd name="connsiteY22" fmla="*/ 93498 h 500124"/>
              <a:gd name="connsiteX23" fmla="*/ 59569 w 492584"/>
              <a:gd name="connsiteY23" fmla="*/ 98524 h 500124"/>
              <a:gd name="connsiteX24" fmla="*/ 59456 w 492584"/>
              <a:gd name="connsiteY24" fmla="*/ 172663 h 500124"/>
              <a:gd name="connsiteX25" fmla="*/ 56138 w 492584"/>
              <a:gd name="connsiteY25" fmla="*/ 175817 h 500124"/>
              <a:gd name="connsiteX26" fmla="*/ 11479 w 492584"/>
              <a:gd name="connsiteY26" fmla="*/ 175754 h 500124"/>
              <a:gd name="connsiteX27" fmla="*/ 8451 w 492584"/>
              <a:gd name="connsiteY27" fmla="*/ 172638 h 500124"/>
              <a:gd name="connsiteX28" fmla="*/ 9091 w 492584"/>
              <a:gd name="connsiteY28" fmla="*/ 10889 h 500124"/>
              <a:gd name="connsiteX29" fmla="*/ 11605 w 492584"/>
              <a:gd name="connsiteY29" fmla="*/ 8376 h 500124"/>
              <a:gd name="connsiteX30" fmla="*/ 36410 w 492584"/>
              <a:gd name="connsiteY30" fmla="*/ 8376 h 500124"/>
              <a:gd name="connsiteX31" fmla="*/ 124560 w 492584"/>
              <a:gd name="connsiteY31" fmla="*/ 8590 h 500124"/>
              <a:gd name="connsiteX32" fmla="*/ 170187 w 492584"/>
              <a:gd name="connsiteY32" fmla="*/ 9029 h 500124"/>
              <a:gd name="connsiteX33" fmla="*/ 172700 w 492584"/>
              <a:gd name="connsiteY33" fmla="*/ 11605 h 500124"/>
              <a:gd name="connsiteX34" fmla="*/ 172273 w 492584"/>
              <a:gd name="connsiteY34" fmla="*/ 57572 h 500124"/>
              <a:gd name="connsiteX35" fmla="*/ 169232 w 492584"/>
              <a:gd name="connsiteY35" fmla="*/ 59959 h 500124"/>
              <a:gd name="connsiteX36" fmla="*/ 101451 w 492584"/>
              <a:gd name="connsiteY36" fmla="*/ 59281 h 500124"/>
              <a:gd name="connsiteX37" fmla="*/ 97505 w 492584"/>
              <a:gd name="connsiteY37" fmla="*/ 59281 h 500124"/>
              <a:gd name="connsiteX38" fmla="*/ 115098 w 492584"/>
              <a:gd name="connsiteY38" fmla="*/ 77727 h 500124"/>
              <a:gd name="connsiteX39" fmla="*/ 245469 w 492584"/>
              <a:gd name="connsiteY39" fmla="*/ 209796 h 500124"/>
              <a:gd name="connsiteX40" fmla="*/ 249478 w 492584"/>
              <a:gd name="connsiteY40" fmla="*/ 209368 h 500124"/>
              <a:gd name="connsiteX41" fmla="*/ 327738 w 492584"/>
              <a:gd name="connsiteY41" fmla="*/ 130454 h 500124"/>
              <a:gd name="connsiteX42" fmla="*/ 393081 w 492584"/>
              <a:gd name="connsiteY42" fmla="*/ 61442 h 500124"/>
              <a:gd name="connsiteX43" fmla="*/ 394778 w 492584"/>
              <a:gd name="connsiteY43" fmla="*/ 58627 h 500124"/>
              <a:gd name="connsiteX44" fmla="*/ 372699 w 492584"/>
              <a:gd name="connsiteY44" fmla="*/ 58627 h 500124"/>
              <a:gd name="connsiteX45" fmla="*/ 323102 w 492584"/>
              <a:gd name="connsiteY45" fmla="*/ 58112 h 500124"/>
              <a:gd name="connsiteX46" fmla="*/ 320262 w 492584"/>
              <a:gd name="connsiteY46" fmla="*/ 55159 h 500124"/>
              <a:gd name="connsiteX47" fmla="*/ 320840 w 492584"/>
              <a:gd name="connsiteY47" fmla="*/ 9846 h 500124"/>
              <a:gd name="connsiteX48" fmla="*/ 323566 w 492584"/>
              <a:gd name="connsiteY48" fmla="*/ 7182 h 500124"/>
              <a:gd name="connsiteX49" fmla="*/ 444916 w 492584"/>
              <a:gd name="connsiteY49" fmla="*/ 8577 h 500124"/>
              <a:gd name="connsiteX50" fmla="*/ 481608 w 492584"/>
              <a:gd name="connsiteY50" fmla="*/ 9029 h 500124"/>
              <a:gd name="connsiteX51" fmla="*/ 484348 w 492584"/>
              <a:gd name="connsiteY51" fmla="*/ 11756 h 500124"/>
              <a:gd name="connsiteX52" fmla="*/ 483832 w 492584"/>
              <a:gd name="connsiteY52" fmla="*/ 120200 h 500124"/>
              <a:gd name="connsiteX53" fmla="*/ 483581 w 492584"/>
              <a:gd name="connsiteY53" fmla="*/ 175491 h 500124"/>
              <a:gd name="connsiteX54" fmla="*/ 480477 w 492584"/>
              <a:gd name="connsiteY54" fmla="*/ 178582 h 500124"/>
              <a:gd name="connsiteX55" fmla="*/ 435516 w 492584"/>
              <a:gd name="connsiteY55" fmla="*/ 178079 h 500124"/>
              <a:gd name="connsiteX56" fmla="*/ 433242 w 492584"/>
              <a:gd name="connsiteY56" fmla="*/ 174938 h 500124"/>
              <a:gd name="connsiteX57" fmla="*/ 433430 w 492584"/>
              <a:gd name="connsiteY57" fmla="*/ 102168 h 500124"/>
              <a:gd name="connsiteX58" fmla="*/ 433430 w 492584"/>
              <a:gd name="connsiteY58" fmla="*/ 97217 h 500124"/>
              <a:gd name="connsiteX59" fmla="*/ 432589 w 492584"/>
              <a:gd name="connsiteY59" fmla="*/ 96614 h 500124"/>
              <a:gd name="connsiteX60" fmla="*/ 430251 w 492584"/>
              <a:gd name="connsiteY60" fmla="*/ 99605 h 500124"/>
              <a:gd name="connsiteX61" fmla="*/ 381144 w 492584"/>
              <a:gd name="connsiteY61" fmla="*/ 149680 h 500124"/>
              <a:gd name="connsiteX62" fmla="*/ 285643 w 492584"/>
              <a:gd name="connsiteY62" fmla="*/ 245985 h 500124"/>
              <a:gd name="connsiteX63" fmla="*/ 285517 w 492584"/>
              <a:gd name="connsiteY63" fmla="*/ 250258 h 500124"/>
              <a:gd name="connsiteX64" fmla="*/ 431194 w 492584"/>
              <a:gd name="connsiteY64" fmla="*/ 397430 h 500124"/>
              <a:gd name="connsiteX65" fmla="*/ 433053 w 492584"/>
              <a:gd name="connsiteY65" fmla="*/ 399164 h 500124"/>
              <a:gd name="connsiteX66" fmla="*/ 433053 w 492584"/>
              <a:gd name="connsiteY66" fmla="*/ 392215 h 500124"/>
              <a:gd name="connsiteX67" fmla="*/ 432501 w 492584"/>
              <a:gd name="connsiteY67" fmla="*/ 327048 h 500124"/>
              <a:gd name="connsiteX68" fmla="*/ 435479 w 492584"/>
              <a:gd name="connsiteY68" fmla="*/ 323894 h 500124"/>
              <a:gd name="connsiteX69" fmla="*/ 479786 w 492584"/>
              <a:gd name="connsiteY69" fmla="*/ 323379 h 500124"/>
              <a:gd name="connsiteX70" fmla="*/ 483556 w 492584"/>
              <a:gd name="connsiteY70" fmla="*/ 326948 h 500124"/>
              <a:gd name="connsiteX71" fmla="*/ 484926 w 492584"/>
              <a:gd name="connsiteY71" fmla="*/ 436749 h 500124"/>
              <a:gd name="connsiteX72" fmla="*/ 485416 w 492584"/>
              <a:gd name="connsiteY72" fmla="*/ 490129 h 500124"/>
              <a:gd name="connsiteX73" fmla="*/ 482123 w 492584"/>
              <a:gd name="connsiteY73" fmla="*/ 493283 h 500124"/>
              <a:gd name="connsiteX74" fmla="*/ 372737 w 492584"/>
              <a:gd name="connsiteY74" fmla="*/ 491034 h 500124"/>
              <a:gd name="connsiteX75" fmla="*/ 323818 w 492584"/>
              <a:gd name="connsiteY75" fmla="*/ 490456 h 500124"/>
              <a:gd name="connsiteX76" fmla="*/ 320903 w 492584"/>
              <a:gd name="connsiteY76" fmla="*/ 487553 h 500124"/>
              <a:gd name="connsiteX77" fmla="*/ 321468 w 492584"/>
              <a:gd name="connsiteY77" fmla="*/ 441901 h 500124"/>
              <a:gd name="connsiteX78" fmla="*/ 323881 w 492584"/>
              <a:gd name="connsiteY78" fmla="*/ 439564 h 500124"/>
              <a:gd name="connsiteX79" fmla="*/ 375124 w 492584"/>
              <a:gd name="connsiteY79" fmla="*/ 440167 h 500124"/>
              <a:gd name="connsiteX80" fmla="*/ 402078 w 492584"/>
              <a:gd name="connsiteY80" fmla="*/ 439451 h 500124"/>
              <a:gd name="connsiteX81" fmla="*/ 389965 w 492584"/>
              <a:gd name="connsiteY81" fmla="*/ 427965 h 500124"/>
              <a:gd name="connsiteX82" fmla="*/ 250181 w 492584"/>
              <a:gd name="connsiteY82" fmla="*/ 286611 h 500124"/>
              <a:gd name="connsiteX83" fmla="*/ 245695 w 492584"/>
              <a:gd name="connsiteY83" fmla="*/ 286485 h 500124"/>
              <a:gd name="connsiteX84" fmla="*/ 97417 w 492584"/>
              <a:gd name="connsiteY84" fmla="*/ 436711 h 500124"/>
              <a:gd name="connsiteX85" fmla="*/ 95847 w 492584"/>
              <a:gd name="connsiteY85" fmla="*/ 438433 h 500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92584" h="500124">
                <a:moveTo>
                  <a:pt x="95847" y="438433"/>
                </a:moveTo>
                <a:lnTo>
                  <a:pt x="133909" y="438433"/>
                </a:lnTo>
                <a:cubicBezTo>
                  <a:pt x="145934" y="438433"/>
                  <a:pt x="157947" y="438433"/>
                  <a:pt x="169973" y="438433"/>
                </a:cubicBezTo>
                <a:cubicBezTo>
                  <a:pt x="172072" y="438433"/>
                  <a:pt x="172775" y="438898"/>
                  <a:pt x="172763" y="441135"/>
                </a:cubicBezTo>
                <a:cubicBezTo>
                  <a:pt x="172650" y="456465"/>
                  <a:pt x="172675" y="471795"/>
                  <a:pt x="172763" y="487113"/>
                </a:cubicBezTo>
                <a:cubicBezTo>
                  <a:pt x="172763" y="488998"/>
                  <a:pt x="172235" y="489476"/>
                  <a:pt x="170388" y="489463"/>
                </a:cubicBezTo>
                <a:cubicBezTo>
                  <a:pt x="138294" y="489312"/>
                  <a:pt x="106214" y="489250"/>
                  <a:pt x="74133" y="489111"/>
                </a:cubicBezTo>
                <a:cubicBezTo>
                  <a:pt x="57294" y="489111"/>
                  <a:pt x="40456" y="489627"/>
                  <a:pt x="23618" y="489111"/>
                </a:cubicBezTo>
                <a:cubicBezTo>
                  <a:pt x="19107" y="488973"/>
                  <a:pt x="14595" y="488860"/>
                  <a:pt x="10072" y="488885"/>
                </a:cubicBezTo>
                <a:cubicBezTo>
                  <a:pt x="7910" y="488860"/>
                  <a:pt x="7181" y="488282"/>
                  <a:pt x="7181" y="485882"/>
                </a:cubicBezTo>
                <a:cubicBezTo>
                  <a:pt x="7483" y="471557"/>
                  <a:pt x="7609" y="457219"/>
                  <a:pt x="7772" y="442881"/>
                </a:cubicBezTo>
                <a:cubicBezTo>
                  <a:pt x="8224" y="404614"/>
                  <a:pt x="8643" y="366355"/>
                  <a:pt x="9029" y="328104"/>
                </a:cubicBezTo>
                <a:cubicBezTo>
                  <a:pt x="9029" y="325390"/>
                  <a:pt x="9720" y="324623"/>
                  <a:pt x="12484" y="324673"/>
                </a:cubicBezTo>
                <a:cubicBezTo>
                  <a:pt x="27480" y="324991"/>
                  <a:pt x="42471" y="325167"/>
                  <a:pt x="57458" y="325201"/>
                </a:cubicBezTo>
                <a:cubicBezTo>
                  <a:pt x="59971" y="325201"/>
                  <a:pt x="59971" y="326294"/>
                  <a:pt x="59971" y="328179"/>
                </a:cubicBezTo>
                <a:cubicBezTo>
                  <a:pt x="59627" y="351435"/>
                  <a:pt x="59317" y="374698"/>
                  <a:pt x="59041" y="397971"/>
                </a:cubicBezTo>
                <a:cubicBezTo>
                  <a:pt x="59041" y="399051"/>
                  <a:pt x="59041" y="400144"/>
                  <a:pt x="59041" y="401250"/>
                </a:cubicBezTo>
                <a:cubicBezTo>
                  <a:pt x="60298" y="401502"/>
                  <a:pt x="60599" y="400484"/>
                  <a:pt x="61152" y="399931"/>
                </a:cubicBezTo>
                <a:cubicBezTo>
                  <a:pt x="110695" y="349834"/>
                  <a:pt x="160226" y="299739"/>
                  <a:pt x="209744" y="249642"/>
                </a:cubicBezTo>
                <a:cubicBezTo>
                  <a:pt x="211290" y="248084"/>
                  <a:pt x="211290" y="247330"/>
                  <a:pt x="209744" y="245797"/>
                </a:cubicBezTo>
                <a:cubicBezTo>
                  <a:pt x="167020" y="202721"/>
                  <a:pt x="124334" y="159641"/>
                  <a:pt x="81685" y="116556"/>
                </a:cubicBezTo>
                <a:cubicBezTo>
                  <a:pt x="75339" y="110160"/>
                  <a:pt x="69245" y="103463"/>
                  <a:pt x="62748" y="97192"/>
                </a:cubicBezTo>
                <a:cubicBezTo>
                  <a:pt x="61755" y="96237"/>
                  <a:pt x="60938" y="95106"/>
                  <a:pt x="59569" y="93498"/>
                </a:cubicBezTo>
                <a:lnTo>
                  <a:pt x="59569" y="98524"/>
                </a:lnTo>
                <a:cubicBezTo>
                  <a:pt x="59569" y="123229"/>
                  <a:pt x="59393" y="147921"/>
                  <a:pt x="59456" y="172663"/>
                </a:cubicBezTo>
                <a:cubicBezTo>
                  <a:pt x="59456" y="175403"/>
                  <a:pt x="58589" y="175842"/>
                  <a:pt x="56138" y="175817"/>
                </a:cubicBezTo>
                <a:cubicBezTo>
                  <a:pt x="41248" y="175692"/>
                  <a:pt x="26357" y="175641"/>
                  <a:pt x="11479" y="175754"/>
                </a:cubicBezTo>
                <a:cubicBezTo>
                  <a:pt x="8966" y="175754"/>
                  <a:pt x="8438" y="175051"/>
                  <a:pt x="8451" y="172638"/>
                </a:cubicBezTo>
                <a:cubicBezTo>
                  <a:pt x="8727" y="118713"/>
                  <a:pt x="8941" y="64797"/>
                  <a:pt x="9091" y="10889"/>
                </a:cubicBezTo>
                <a:cubicBezTo>
                  <a:pt x="9091" y="8879"/>
                  <a:pt x="9531" y="8275"/>
                  <a:pt x="11605" y="8376"/>
                </a:cubicBezTo>
                <a:cubicBezTo>
                  <a:pt x="19873" y="8376"/>
                  <a:pt x="28154" y="8539"/>
                  <a:pt x="36410" y="8376"/>
                </a:cubicBezTo>
                <a:cubicBezTo>
                  <a:pt x="65802" y="7622"/>
                  <a:pt x="95181" y="8577"/>
                  <a:pt x="124560" y="8590"/>
                </a:cubicBezTo>
                <a:cubicBezTo>
                  <a:pt x="139777" y="8590"/>
                  <a:pt x="154982" y="8954"/>
                  <a:pt x="170187" y="9029"/>
                </a:cubicBezTo>
                <a:cubicBezTo>
                  <a:pt x="172248" y="9029"/>
                  <a:pt x="172775" y="9557"/>
                  <a:pt x="172700" y="11605"/>
                </a:cubicBezTo>
                <a:cubicBezTo>
                  <a:pt x="172461" y="26923"/>
                  <a:pt x="172273" y="42254"/>
                  <a:pt x="172273" y="57572"/>
                </a:cubicBezTo>
                <a:cubicBezTo>
                  <a:pt x="172273" y="60261"/>
                  <a:pt x="170928" y="59972"/>
                  <a:pt x="169232" y="59959"/>
                </a:cubicBezTo>
                <a:lnTo>
                  <a:pt x="101451" y="59281"/>
                </a:lnTo>
                <a:lnTo>
                  <a:pt x="97505" y="59281"/>
                </a:lnTo>
                <a:cubicBezTo>
                  <a:pt x="103663" y="65740"/>
                  <a:pt x="109292" y="71847"/>
                  <a:pt x="115098" y="77727"/>
                </a:cubicBezTo>
                <a:cubicBezTo>
                  <a:pt x="158551" y="121759"/>
                  <a:pt x="202007" y="165781"/>
                  <a:pt x="245469" y="209796"/>
                </a:cubicBezTo>
                <a:cubicBezTo>
                  <a:pt x="247442" y="211806"/>
                  <a:pt x="248183" y="210675"/>
                  <a:pt x="249478" y="209368"/>
                </a:cubicBezTo>
                <a:cubicBezTo>
                  <a:pt x="275502" y="182980"/>
                  <a:pt x="300998" y="156089"/>
                  <a:pt x="327738" y="130454"/>
                </a:cubicBezTo>
                <a:cubicBezTo>
                  <a:pt x="350646" y="108464"/>
                  <a:pt x="371279" y="84438"/>
                  <a:pt x="393081" y="61442"/>
                </a:cubicBezTo>
                <a:cubicBezTo>
                  <a:pt x="393710" y="60776"/>
                  <a:pt x="394702" y="60298"/>
                  <a:pt x="394778" y="58627"/>
                </a:cubicBezTo>
                <a:cubicBezTo>
                  <a:pt x="387376" y="58627"/>
                  <a:pt x="380038" y="58627"/>
                  <a:pt x="372699" y="58627"/>
                </a:cubicBezTo>
                <a:cubicBezTo>
                  <a:pt x="356163" y="58464"/>
                  <a:pt x="339638" y="58200"/>
                  <a:pt x="323102" y="58112"/>
                </a:cubicBezTo>
                <a:cubicBezTo>
                  <a:pt x="320739" y="58112"/>
                  <a:pt x="320211" y="57446"/>
                  <a:pt x="320262" y="55159"/>
                </a:cubicBezTo>
                <a:cubicBezTo>
                  <a:pt x="320547" y="40080"/>
                  <a:pt x="320739" y="24976"/>
                  <a:pt x="320840" y="9846"/>
                </a:cubicBezTo>
                <a:cubicBezTo>
                  <a:pt x="320840" y="7710"/>
                  <a:pt x="321330" y="7157"/>
                  <a:pt x="323566" y="7182"/>
                </a:cubicBezTo>
                <a:cubicBezTo>
                  <a:pt x="364020" y="7710"/>
                  <a:pt x="404470" y="8175"/>
                  <a:pt x="444916" y="8577"/>
                </a:cubicBezTo>
                <a:cubicBezTo>
                  <a:pt x="457142" y="8715"/>
                  <a:pt x="469369" y="8954"/>
                  <a:pt x="481608" y="9029"/>
                </a:cubicBezTo>
                <a:cubicBezTo>
                  <a:pt x="483719" y="9029"/>
                  <a:pt x="484322" y="9557"/>
                  <a:pt x="484348" y="11756"/>
                </a:cubicBezTo>
                <a:cubicBezTo>
                  <a:pt x="484712" y="47908"/>
                  <a:pt x="484109" y="84048"/>
                  <a:pt x="483832" y="120200"/>
                </a:cubicBezTo>
                <a:cubicBezTo>
                  <a:pt x="483682" y="138631"/>
                  <a:pt x="483597" y="157060"/>
                  <a:pt x="483581" y="175491"/>
                </a:cubicBezTo>
                <a:cubicBezTo>
                  <a:pt x="483581" y="178004"/>
                  <a:pt x="482990" y="178632"/>
                  <a:pt x="480477" y="178582"/>
                </a:cubicBezTo>
                <a:cubicBezTo>
                  <a:pt x="465499" y="178293"/>
                  <a:pt x="450508" y="178092"/>
                  <a:pt x="435516" y="178079"/>
                </a:cubicBezTo>
                <a:cubicBezTo>
                  <a:pt x="432689" y="178079"/>
                  <a:pt x="433229" y="176508"/>
                  <a:pt x="433242" y="174938"/>
                </a:cubicBezTo>
                <a:cubicBezTo>
                  <a:pt x="433292" y="150644"/>
                  <a:pt x="433355" y="126387"/>
                  <a:pt x="433430" y="102168"/>
                </a:cubicBezTo>
                <a:lnTo>
                  <a:pt x="433430" y="97217"/>
                </a:lnTo>
                <a:lnTo>
                  <a:pt x="432589" y="96614"/>
                </a:lnTo>
                <a:cubicBezTo>
                  <a:pt x="431868" y="97656"/>
                  <a:pt x="431088" y="98655"/>
                  <a:pt x="430251" y="99605"/>
                </a:cubicBezTo>
                <a:cubicBezTo>
                  <a:pt x="413907" y="116359"/>
                  <a:pt x="397538" y="133052"/>
                  <a:pt x="381144" y="149680"/>
                </a:cubicBezTo>
                <a:cubicBezTo>
                  <a:pt x="349377" y="181824"/>
                  <a:pt x="317544" y="213926"/>
                  <a:pt x="285643" y="245985"/>
                </a:cubicBezTo>
                <a:cubicBezTo>
                  <a:pt x="284034" y="247606"/>
                  <a:pt x="283682" y="248423"/>
                  <a:pt x="285517" y="250258"/>
                </a:cubicBezTo>
                <a:cubicBezTo>
                  <a:pt x="334106" y="299274"/>
                  <a:pt x="382664" y="348331"/>
                  <a:pt x="431194" y="397430"/>
                </a:cubicBezTo>
                <a:cubicBezTo>
                  <a:pt x="431633" y="397870"/>
                  <a:pt x="432111" y="398285"/>
                  <a:pt x="433053" y="399164"/>
                </a:cubicBezTo>
                <a:cubicBezTo>
                  <a:pt x="433053" y="396475"/>
                  <a:pt x="433053" y="394339"/>
                  <a:pt x="433053" y="392215"/>
                </a:cubicBezTo>
                <a:cubicBezTo>
                  <a:pt x="432890" y="370489"/>
                  <a:pt x="432752" y="348762"/>
                  <a:pt x="432501" y="327048"/>
                </a:cubicBezTo>
                <a:cubicBezTo>
                  <a:pt x="432501" y="324686"/>
                  <a:pt x="432865" y="323894"/>
                  <a:pt x="435479" y="323894"/>
                </a:cubicBezTo>
                <a:cubicBezTo>
                  <a:pt x="450247" y="323894"/>
                  <a:pt x="465017" y="323722"/>
                  <a:pt x="479786" y="323379"/>
                </a:cubicBezTo>
                <a:cubicBezTo>
                  <a:pt x="482626" y="323316"/>
                  <a:pt x="483481" y="323945"/>
                  <a:pt x="483556" y="326948"/>
                </a:cubicBezTo>
                <a:cubicBezTo>
                  <a:pt x="483845" y="363552"/>
                  <a:pt x="483770" y="400170"/>
                  <a:pt x="484926" y="436749"/>
                </a:cubicBezTo>
                <a:cubicBezTo>
                  <a:pt x="485504" y="454568"/>
                  <a:pt x="484699" y="472348"/>
                  <a:pt x="485416" y="490129"/>
                </a:cubicBezTo>
                <a:cubicBezTo>
                  <a:pt x="485529" y="492843"/>
                  <a:pt x="484662" y="493346"/>
                  <a:pt x="482123" y="493283"/>
                </a:cubicBezTo>
                <a:cubicBezTo>
                  <a:pt x="445682" y="492253"/>
                  <a:pt x="409241" y="491059"/>
                  <a:pt x="372737" y="491034"/>
                </a:cubicBezTo>
                <a:cubicBezTo>
                  <a:pt x="356401" y="491034"/>
                  <a:pt x="340066" y="490582"/>
                  <a:pt x="323818" y="490456"/>
                </a:cubicBezTo>
                <a:cubicBezTo>
                  <a:pt x="321518" y="490456"/>
                  <a:pt x="320865" y="489890"/>
                  <a:pt x="320903" y="487553"/>
                </a:cubicBezTo>
                <a:cubicBezTo>
                  <a:pt x="321195" y="472340"/>
                  <a:pt x="321384" y="457122"/>
                  <a:pt x="321468" y="441901"/>
                </a:cubicBezTo>
                <a:cubicBezTo>
                  <a:pt x="321468" y="440004"/>
                  <a:pt x="322033" y="439526"/>
                  <a:pt x="323881" y="439564"/>
                </a:cubicBezTo>
                <a:cubicBezTo>
                  <a:pt x="340961" y="439815"/>
                  <a:pt x="358044" y="440016"/>
                  <a:pt x="375124" y="440167"/>
                </a:cubicBezTo>
                <a:cubicBezTo>
                  <a:pt x="383921" y="440242"/>
                  <a:pt x="392654" y="440167"/>
                  <a:pt x="402078" y="439451"/>
                </a:cubicBezTo>
                <a:cubicBezTo>
                  <a:pt x="398032" y="435681"/>
                  <a:pt x="393873" y="431911"/>
                  <a:pt x="389965" y="427965"/>
                </a:cubicBezTo>
                <a:cubicBezTo>
                  <a:pt x="343370" y="380885"/>
                  <a:pt x="296776" y="333767"/>
                  <a:pt x="250181" y="286611"/>
                </a:cubicBezTo>
                <a:cubicBezTo>
                  <a:pt x="248485" y="284890"/>
                  <a:pt x="247668" y="284550"/>
                  <a:pt x="245695" y="286485"/>
                </a:cubicBezTo>
                <a:cubicBezTo>
                  <a:pt x="196328" y="336607"/>
                  <a:pt x="146902" y="386683"/>
                  <a:pt x="97417" y="436711"/>
                </a:cubicBezTo>
                <a:cubicBezTo>
                  <a:pt x="97078" y="437088"/>
                  <a:pt x="96726" y="437490"/>
                  <a:pt x="95847" y="438433"/>
                </a:cubicBezTo>
                <a:close/>
              </a:path>
            </a:pathLst>
          </a:custGeom>
          <a:gradFill>
            <a:gsLst>
              <a:gs pos="49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059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0c16f9d8-6119-4504-a739-bfbea2e9c13b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heme/theme1.xml><?xml version="1.0" encoding="utf-8"?>
<a:theme xmlns:a="http://schemas.openxmlformats.org/drawingml/2006/main" name="51PPT模板网   www.51pptmoban.com">
  <a:themeElements>
    <a:clrScheme name="潮流科技紫">
      <a:dk1>
        <a:srgbClr val="004DA3"/>
      </a:dk1>
      <a:lt1>
        <a:srgbClr val="FFFFFF"/>
      </a:lt1>
      <a:dk2>
        <a:srgbClr val="778495"/>
      </a:dk2>
      <a:lt2>
        <a:srgbClr val="F0F0F0"/>
      </a:lt2>
      <a:accent1>
        <a:srgbClr val="FE44E1"/>
      </a:accent1>
      <a:accent2>
        <a:srgbClr val="004DA3"/>
      </a:accent2>
      <a:accent3>
        <a:srgbClr val="9C31F8"/>
      </a:accent3>
      <a:accent4>
        <a:srgbClr val="2DFED8"/>
      </a:accent4>
      <a:accent5>
        <a:srgbClr val="9375EF"/>
      </a:accent5>
      <a:accent6>
        <a:srgbClr val="4A3C88"/>
      </a:accent6>
      <a:hlink>
        <a:srgbClr val="121926"/>
      </a:hlink>
      <a:folHlink>
        <a:srgbClr val="BFBFBF"/>
      </a:folHlink>
    </a:clrScheme>
    <a:fontScheme name="西文OPPOBR中文普惠HR">
      <a:majorFont>
        <a:latin typeface="OPPOSans B"/>
        <a:ea typeface="阿里巴巴普惠体 Heavy"/>
        <a:cs typeface=""/>
      </a:majorFont>
      <a:minorFont>
        <a:latin typeface="OPPOSans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775</Words>
  <Application>Microsoft Office PowerPoint</Application>
  <PresentationFormat>宽屏</PresentationFormat>
  <Paragraphs>93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OPPOSans B</vt:lpstr>
      <vt:lpstr>OPPOSans H</vt:lpstr>
      <vt:lpstr>OPPOSans L</vt:lpstr>
      <vt:lpstr>OPPOSans R</vt:lpstr>
      <vt:lpstr>阿里巴巴普惠体 Heavy</vt:lpstr>
      <vt:lpstr>阿里巴巴普惠体 R</vt:lpstr>
      <vt:lpstr>汉仪雅酷黑 45W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潮流科技风年终工作汇报ppt模板</dc:title>
  <dc:creator>光光</dc:creator>
  <cp:keywords>P界达人</cp:keywords>
  <dc:description>www.51pptmoban.com</dc:description>
  <cp:lastModifiedBy>Win user</cp:lastModifiedBy>
  <cp:revision>17</cp:revision>
  <dcterms:created xsi:type="dcterms:W3CDTF">2022-07-03T09:29:26Z</dcterms:created>
  <dcterms:modified xsi:type="dcterms:W3CDTF">2022-08-10T13:34:39Z</dcterms:modified>
</cp:coreProperties>
</file>